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52"/>
  </p:notesMasterIdLst>
  <p:sldIdLst>
    <p:sldId id="352" r:id="rId4"/>
    <p:sldId id="348" r:id="rId5"/>
    <p:sldId id="347" r:id="rId6"/>
    <p:sldId id="259" r:id="rId7"/>
    <p:sldId id="260" r:id="rId8"/>
    <p:sldId id="298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7" r:id="rId17"/>
    <p:sldId id="315" r:id="rId18"/>
    <p:sldId id="316" r:id="rId19"/>
    <p:sldId id="314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9" r:id="rId29"/>
    <p:sldId id="327" r:id="rId30"/>
    <p:sldId id="328" r:id="rId31"/>
    <p:sldId id="326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300" r:id="rId44"/>
    <p:sldId id="299" r:id="rId45"/>
    <p:sldId id="346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2262" y="10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accent3"/>
              </a:solidFill>
            </a:ln>
          </c:spPr>
          <c:marker>
            <c:symbol val="circle"/>
            <c:size val="5"/>
            <c:spPr>
              <a:solidFill>
                <a:schemeClr val="accent3"/>
              </a:solidFill>
              <a:ln>
                <a:noFill/>
              </a:ln>
            </c:spPr>
          </c:marker>
          <c:cat>
            <c:strRef>
              <c:f>Sheet1!$A$2:$A$6</c:f>
              <c:strCache>
                <c:ptCount val="5"/>
                <c:pt idx="0">
                  <c:v>Contents 1</c:v>
                </c:pt>
                <c:pt idx="1">
                  <c:v>Contents 2</c:v>
                </c:pt>
                <c:pt idx="2">
                  <c:v>Contents 3</c:v>
                </c:pt>
                <c:pt idx="3">
                  <c:v>Contents 4</c:v>
                </c:pt>
                <c:pt idx="4">
                  <c:v>Contents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96C-4E4B-8776-D6374179114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chemeClr val="accent4"/>
              </a:solidFill>
            </a:ln>
          </c:spPr>
          <c:marker>
            <c:symbol val="circle"/>
            <c:size val="5"/>
            <c:spPr>
              <a:solidFill>
                <a:schemeClr val="accent4"/>
              </a:solidFill>
              <a:ln>
                <a:noFill/>
              </a:ln>
            </c:spPr>
          </c:marker>
          <c:cat>
            <c:strRef>
              <c:f>Sheet1!$A$2:$A$6</c:f>
              <c:strCache>
                <c:ptCount val="5"/>
                <c:pt idx="0">
                  <c:v>Contents 1</c:v>
                </c:pt>
                <c:pt idx="1">
                  <c:v>Contents 2</c:v>
                </c:pt>
                <c:pt idx="2">
                  <c:v>Contents 3</c:v>
                </c:pt>
                <c:pt idx="3">
                  <c:v>Contents 4</c:v>
                </c:pt>
                <c:pt idx="4">
                  <c:v>Contents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96C-4E4B-8776-D6374179114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circle"/>
            <c:size val="5"/>
            <c:spPr>
              <a:solidFill>
                <a:schemeClr val="accent1"/>
              </a:solidFill>
              <a:ln>
                <a:noFill/>
              </a:ln>
            </c:spPr>
          </c:marker>
          <c:cat>
            <c:strRef>
              <c:f>Sheet1!$A$2:$A$6</c:f>
              <c:strCache>
                <c:ptCount val="5"/>
                <c:pt idx="0">
                  <c:v>Contents 1</c:v>
                </c:pt>
                <c:pt idx="1">
                  <c:v>Contents 2</c:v>
                </c:pt>
                <c:pt idx="2">
                  <c:v>Contents 3</c:v>
                </c:pt>
                <c:pt idx="3">
                  <c:v>Contents 4</c:v>
                </c:pt>
                <c:pt idx="4">
                  <c:v>Contents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6</c:v>
                </c:pt>
                <c:pt idx="4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96C-4E4B-8776-D6374179114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circle"/>
            <c:size val="5"/>
            <c:spPr>
              <a:solidFill>
                <a:schemeClr val="accent2"/>
              </a:solidFill>
              <a:ln>
                <a:noFill/>
              </a:ln>
            </c:spPr>
          </c:marker>
          <c:cat>
            <c:strRef>
              <c:f>Sheet1!$A$2:$A$6</c:f>
              <c:strCache>
                <c:ptCount val="5"/>
                <c:pt idx="0">
                  <c:v>Contents 1</c:v>
                </c:pt>
                <c:pt idx="1">
                  <c:v>Contents 2</c:v>
                </c:pt>
                <c:pt idx="2">
                  <c:v>Contents 3</c:v>
                </c:pt>
                <c:pt idx="3">
                  <c:v>Contents 4</c:v>
                </c:pt>
                <c:pt idx="4">
                  <c:v>Contents 5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5</c:v>
                </c:pt>
                <c:pt idx="4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96C-4E4B-8776-D637417911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814912"/>
        <c:axId val="35492224"/>
      </c:lineChart>
      <c:catAx>
        <c:axId val="4981491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35492224"/>
        <c:crosses val="autoZero"/>
        <c:auto val="1"/>
        <c:lblAlgn val="ctr"/>
        <c:lblOffset val="100"/>
        <c:noMultiLvlLbl val="0"/>
      </c:catAx>
      <c:valAx>
        <c:axId val="35492224"/>
        <c:scaling>
          <c:orientation val="minMax"/>
          <c:max val="10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</c:spPr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4981491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43</c:v>
                </c:pt>
                <c:pt idx="1">
                  <c:v>25</c:v>
                </c:pt>
                <c:pt idx="2">
                  <c:v>35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45-4076-9F17-D6AC203838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6"/>
        <c:axId val="48269568"/>
        <c:axId val="49492736"/>
      </c:barChart>
      <c:catAx>
        <c:axId val="48269568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49492736"/>
        <c:crosses val="autoZero"/>
        <c:auto val="1"/>
        <c:lblAlgn val="ctr"/>
        <c:lblOffset val="100"/>
        <c:noMultiLvlLbl val="0"/>
      </c:catAx>
      <c:valAx>
        <c:axId val="49492736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48269568"/>
        <c:crosses val="autoZero"/>
        <c:crossBetween val="between"/>
      </c:valAx>
      <c:spPr>
        <a:solidFill>
          <a:schemeClr val="accent1">
            <a:alpha val="19000"/>
          </a:schemeClr>
        </a:solidFill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43</c:v>
                </c:pt>
                <c:pt idx="1">
                  <c:v>25</c:v>
                </c:pt>
                <c:pt idx="2">
                  <c:v>35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B5-4885-82EA-3300DF7201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6"/>
        <c:axId val="48269568"/>
        <c:axId val="49492736"/>
      </c:barChart>
      <c:catAx>
        <c:axId val="48269568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49492736"/>
        <c:crosses val="autoZero"/>
        <c:auto val="1"/>
        <c:lblAlgn val="ctr"/>
        <c:lblOffset val="100"/>
        <c:noMultiLvlLbl val="0"/>
      </c:catAx>
      <c:valAx>
        <c:axId val="49492736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48269568"/>
        <c:crosses val="autoZero"/>
        <c:crossBetween val="between"/>
      </c:valAx>
      <c:spPr>
        <a:solidFill>
          <a:schemeClr val="accent2">
            <a:alpha val="19000"/>
          </a:schemeClr>
        </a:solidFill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43</c:v>
                </c:pt>
                <c:pt idx="1">
                  <c:v>25</c:v>
                </c:pt>
                <c:pt idx="2">
                  <c:v>35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19-4DA1-94BE-22B846D856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6"/>
        <c:axId val="48269568"/>
        <c:axId val="49492736"/>
      </c:barChart>
      <c:catAx>
        <c:axId val="48269568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49492736"/>
        <c:crosses val="autoZero"/>
        <c:auto val="1"/>
        <c:lblAlgn val="ctr"/>
        <c:lblOffset val="100"/>
        <c:noMultiLvlLbl val="0"/>
      </c:catAx>
      <c:valAx>
        <c:axId val="49492736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48269568"/>
        <c:crosses val="autoZero"/>
        <c:crossBetween val="between"/>
      </c:valAx>
      <c:spPr>
        <a:solidFill>
          <a:schemeClr val="accent3">
            <a:alpha val="19000"/>
          </a:schemeClr>
        </a:solidFill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43</c:v>
                </c:pt>
                <c:pt idx="1">
                  <c:v>25</c:v>
                </c:pt>
                <c:pt idx="2">
                  <c:v>35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8C-47F1-9A4F-5C5D9CB31A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6"/>
        <c:axId val="48269568"/>
        <c:axId val="49492736"/>
      </c:barChart>
      <c:catAx>
        <c:axId val="48269568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49492736"/>
        <c:crosses val="autoZero"/>
        <c:auto val="1"/>
        <c:lblAlgn val="ctr"/>
        <c:lblOffset val="100"/>
        <c:noMultiLvlLbl val="0"/>
      </c:catAx>
      <c:valAx>
        <c:axId val="49492736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48269568"/>
        <c:crosses val="autoZero"/>
        <c:crossBetween val="between"/>
      </c:valAx>
      <c:spPr>
        <a:solidFill>
          <a:schemeClr val="accent4">
            <a:alpha val="19000"/>
          </a:schemeClr>
        </a:solidFill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E4B754-4DC3-4C8C-A1F4-2338646C9EE7}"/>
              </a:ext>
            </a:extLst>
          </p:cNvPr>
          <p:cNvSpPr/>
          <p:nvPr userDrawn="1"/>
        </p:nvSpPr>
        <p:spPr>
          <a:xfrm>
            <a:off x="3657599" y="1899950"/>
            <a:ext cx="7513502" cy="32903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A8F155-823F-4390-AE29-9A42370F64A6}"/>
              </a:ext>
            </a:extLst>
          </p:cNvPr>
          <p:cNvSpPr/>
          <p:nvPr userDrawn="1"/>
        </p:nvSpPr>
        <p:spPr>
          <a:xfrm rot="20400000">
            <a:off x="1053734" y="2229400"/>
            <a:ext cx="2882538" cy="341376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C13F41-5597-4231-A25B-47601CDF8AD2}"/>
              </a:ext>
            </a:extLst>
          </p:cNvPr>
          <p:cNvSpPr/>
          <p:nvPr userDrawn="1"/>
        </p:nvSpPr>
        <p:spPr>
          <a:xfrm rot="20640000">
            <a:off x="1079861" y="2203273"/>
            <a:ext cx="2882538" cy="341376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F551B5-EF5A-4E99-9B90-F47D4F11157A}"/>
              </a:ext>
            </a:extLst>
          </p:cNvPr>
          <p:cNvSpPr/>
          <p:nvPr userDrawn="1"/>
        </p:nvSpPr>
        <p:spPr>
          <a:xfrm rot="20971299">
            <a:off x="1114697" y="2133601"/>
            <a:ext cx="2882538" cy="341376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A629FDF1-9B7E-40A0-996F-464F0CA54B1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20971299">
            <a:off x="1195968" y="2286619"/>
            <a:ext cx="2598070" cy="23550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86D43AD6-D84A-4B72-9E96-43E1EDE52F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7D3BA0-44B2-46FB-BA46-78FD682AE5C1}"/>
              </a:ext>
            </a:extLst>
          </p:cNvPr>
          <p:cNvSpPr/>
          <p:nvPr userDrawn="1"/>
        </p:nvSpPr>
        <p:spPr>
          <a:xfrm>
            <a:off x="3397776" y="2717708"/>
            <a:ext cx="8794226" cy="240487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0A6085AF-8312-488B-915E-3BE34B5C5510}"/>
              </a:ext>
            </a:extLst>
          </p:cNvPr>
          <p:cNvGrpSpPr/>
          <p:nvPr userDrawn="1"/>
        </p:nvGrpSpPr>
        <p:grpSpPr>
          <a:xfrm>
            <a:off x="733478" y="1571013"/>
            <a:ext cx="2664296" cy="4683693"/>
            <a:chOff x="445712" y="1449040"/>
            <a:chExt cx="2113018" cy="3924176"/>
          </a:xfrm>
        </p:grpSpPr>
        <p:sp>
          <p:nvSpPr>
            <p:cNvPr id="4" name="Rounded Rectangle 4">
              <a:extLst>
                <a:ext uri="{FF2B5EF4-FFF2-40B4-BE49-F238E27FC236}">
                  <a16:creationId xmlns:a16="http://schemas.microsoft.com/office/drawing/2014/main" id="{987062C0-05F8-45F0-B431-A19091845A6E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36F36A2D-8114-4DFF-A3D8-17822CB55167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33248F87-4C2B-4D9B-AA39-3A4B18A791A5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7" name="Oval 7">
                <a:extLst>
                  <a:ext uri="{FF2B5EF4-FFF2-40B4-BE49-F238E27FC236}">
                    <a16:creationId xmlns:a16="http://schemas.microsoft.com/office/drawing/2014/main" id="{D0598808-64A4-46FF-8C2E-8181D5893297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8" name="Rounded Rectangle 8">
                <a:extLst>
                  <a:ext uri="{FF2B5EF4-FFF2-40B4-BE49-F238E27FC236}">
                    <a16:creationId xmlns:a16="http://schemas.microsoft.com/office/drawing/2014/main" id="{26624B40-E7CF-4F22-BFA1-A58EE30E3011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2E2500DA-59F0-43FA-B844-EF2A2432917E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21396" y="1982583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AF56A3-FC83-406A-AFD7-E86D5DFA60C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FC835C0B-210D-4629-BE2F-68A3232EEFED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B407F4-FA9B-41E2-B866-400B7FB08B9D}"/>
              </a:ext>
            </a:extLst>
          </p:cNvPr>
          <p:cNvSpPr/>
          <p:nvPr userDrawn="1"/>
        </p:nvSpPr>
        <p:spPr>
          <a:xfrm>
            <a:off x="0" y="3356993"/>
            <a:ext cx="12192000" cy="350100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1DC724-E671-4841-94FA-260EF60C81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326571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>
            <a:extLst>
              <a:ext uri="{FF2B5EF4-FFF2-40B4-BE49-F238E27FC236}">
                <a16:creationId xmlns:a16="http://schemas.microsoft.com/office/drawing/2014/main" id="{2A5EFF17-8A1F-4EFE-B5A6-8F6566FC2C4A}"/>
              </a:ext>
            </a:extLst>
          </p:cNvPr>
          <p:cNvSpPr/>
          <p:nvPr userDrawn="1"/>
        </p:nvSpPr>
        <p:spPr>
          <a:xfrm>
            <a:off x="3546532" y="605216"/>
            <a:ext cx="7739777" cy="5654186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 w="9525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0ED0584-F2C3-41AF-BC8C-4F3494A5506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925665" y="786795"/>
            <a:ext cx="2160000" cy="26647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9AEEB82-EF4B-4E96-BE47-1E2CB5E153B5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351534" y="786795"/>
            <a:ext cx="2160000" cy="26647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2E7D6D49-3726-40D2-84D9-00D261A0C6C0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77404" y="786795"/>
            <a:ext cx="2160000" cy="26647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Rectangle 48">
            <a:extLst>
              <a:ext uri="{FF2B5EF4-FFF2-40B4-BE49-F238E27FC236}">
                <a16:creationId xmlns:a16="http://schemas.microsoft.com/office/drawing/2014/main" id="{C9A7D53C-AAD7-4C4F-98FE-989DB8C4E4AE}"/>
              </a:ext>
            </a:extLst>
          </p:cNvPr>
          <p:cNvSpPr/>
          <p:nvPr userDrawn="1"/>
        </p:nvSpPr>
        <p:spPr>
          <a:xfrm>
            <a:off x="3777404" y="3657674"/>
            <a:ext cx="2160000" cy="648000"/>
          </a:xfrm>
          <a:prstGeom prst="rect">
            <a:avLst/>
          </a:prstGeom>
          <a:solidFill>
            <a:schemeClr val="accent2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9" name="Rectangle 17">
            <a:extLst>
              <a:ext uri="{FF2B5EF4-FFF2-40B4-BE49-F238E27FC236}">
                <a16:creationId xmlns:a16="http://schemas.microsoft.com/office/drawing/2014/main" id="{6D70F945-0B47-41F2-9A4C-80A8C0FA560F}"/>
              </a:ext>
            </a:extLst>
          </p:cNvPr>
          <p:cNvSpPr/>
          <p:nvPr userDrawn="1"/>
        </p:nvSpPr>
        <p:spPr>
          <a:xfrm>
            <a:off x="6351534" y="3647370"/>
            <a:ext cx="2160000" cy="648000"/>
          </a:xfrm>
          <a:prstGeom prst="rect">
            <a:avLst/>
          </a:prstGeom>
          <a:solidFill>
            <a:schemeClr val="accent3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10" name="Rectangle 20">
            <a:extLst>
              <a:ext uri="{FF2B5EF4-FFF2-40B4-BE49-F238E27FC236}">
                <a16:creationId xmlns:a16="http://schemas.microsoft.com/office/drawing/2014/main" id="{1A9B0014-97D3-4A1F-8DD0-65E1878FEC29}"/>
              </a:ext>
            </a:extLst>
          </p:cNvPr>
          <p:cNvSpPr/>
          <p:nvPr userDrawn="1"/>
        </p:nvSpPr>
        <p:spPr>
          <a:xfrm>
            <a:off x="8925665" y="3657674"/>
            <a:ext cx="2160000" cy="648000"/>
          </a:xfrm>
          <a:prstGeom prst="rect">
            <a:avLst/>
          </a:prstGeom>
          <a:solidFill>
            <a:schemeClr val="accent4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7">
            <a:extLst>
              <a:ext uri="{FF2B5EF4-FFF2-40B4-BE49-F238E27FC236}">
                <a16:creationId xmlns:a16="http://schemas.microsoft.com/office/drawing/2014/main" id="{4F18B6D2-5C5D-47DB-A9C0-8956628EC40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022283" y="1354778"/>
            <a:ext cx="6150293" cy="3448050"/>
          </a:xfrm>
          <a:custGeom>
            <a:avLst/>
            <a:gdLst>
              <a:gd name="connsiteX0" fmla="*/ 2106931 w 6150293"/>
              <a:gd name="connsiteY0" fmla="*/ 0 h 3448050"/>
              <a:gd name="connsiteX1" fmla="*/ 6150293 w 6150293"/>
              <a:gd name="connsiteY1" fmla="*/ 0 h 3448050"/>
              <a:gd name="connsiteX2" fmla="*/ 4042410 w 6150293"/>
              <a:gd name="connsiteY2" fmla="*/ 3448050 h 3448050"/>
              <a:gd name="connsiteX3" fmla="*/ 0 w 6150293"/>
              <a:gd name="connsiteY3" fmla="*/ 3448050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50293" h="3448050">
                <a:moveTo>
                  <a:pt x="2106931" y="0"/>
                </a:moveTo>
                <a:lnTo>
                  <a:pt x="6150293" y="0"/>
                </a:lnTo>
                <a:lnTo>
                  <a:pt x="4042410" y="3448050"/>
                </a:lnTo>
                <a:lnTo>
                  <a:pt x="0" y="34480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Picture Placeholder 16">
            <a:extLst>
              <a:ext uri="{FF2B5EF4-FFF2-40B4-BE49-F238E27FC236}">
                <a16:creationId xmlns:a16="http://schemas.microsoft.com/office/drawing/2014/main" id="{CE714F04-55A7-4BE0-8CC4-1E45DC71E7C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28638" y="1354778"/>
            <a:ext cx="4429125" cy="3448050"/>
          </a:xfrm>
          <a:custGeom>
            <a:avLst/>
            <a:gdLst>
              <a:gd name="connsiteX0" fmla="*/ 0 w 4429125"/>
              <a:gd name="connsiteY0" fmla="*/ 0 h 3448050"/>
              <a:gd name="connsiteX1" fmla="*/ 4429125 w 4429125"/>
              <a:gd name="connsiteY1" fmla="*/ 0 h 3448050"/>
              <a:gd name="connsiteX2" fmla="*/ 2322195 w 4429125"/>
              <a:gd name="connsiteY2" fmla="*/ 3448050 h 3448050"/>
              <a:gd name="connsiteX3" fmla="*/ 0 w 4429125"/>
              <a:gd name="connsiteY3" fmla="*/ 3448050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9125" h="3448050">
                <a:moveTo>
                  <a:pt x="0" y="0"/>
                </a:moveTo>
                <a:lnTo>
                  <a:pt x="4429125" y="0"/>
                </a:lnTo>
                <a:lnTo>
                  <a:pt x="2322195" y="3448050"/>
                </a:lnTo>
                <a:lnTo>
                  <a:pt x="0" y="34480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Picture Placeholder 15">
            <a:extLst>
              <a:ext uri="{FF2B5EF4-FFF2-40B4-BE49-F238E27FC236}">
                <a16:creationId xmlns:a16="http://schemas.microsoft.com/office/drawing/2014/main" id="{B8577899-E80A-446F-928F-4A7BD68DC81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36142" y="1354778"/>
            <a:ext cx="4426268" cy="3448050"/>
          </a:xfrm>
          <a:custGeom>
            <a:avLst/>
            <a:gdLst>
              <a:gd name="connsiteX0" fmla="*/ 2107883 w 4426268"/>
              <a:gd name="connsiteY0" fmla="*/ 0 h 3448050"/>
              <a:gd name="connsiteX1" fmla="*/ 4426268 w 4426268"/>
              <a:gd name="connsiteY1" fmla="*/ 0 h 3448050"/>
              <a:gd name="connsiteX2" fmla="*/ 4426268 w 4426268"/>
              <a:gd name="connsiteY2" fmla="*/ 3448050 h 3448050"/>
              <a:gd name="connsiteX3" fmla="*/ 0 w 4426268"/>
              <a:gd name="connsiteY3" fmla="*/ 3448050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6268" h="3448050">
                <a:moveTo>
                  <a:pt x="2107883" y="0"/>
                </a:moveTo>
                <a:lnTo>
                  <a:pt x="4426268" y="0"/>
                </a:lnTo>
                <a:lnTo>
                  <a:pt x="4426268" y="3448050"/>
                </a:lnTo>
                <a:lnTo>
                  <a:pt x="0" y="34480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BA9F4281-A145-44F7-9997-DCA804665E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F85574-3957-4258-9F62-85836DD5E285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57687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3C66A27-3F8E-4C95-98C8-E03010046AB1}"/>
              </a:ext>
            </a:extLst>
          </p:cNvPr>
          <p:cNvSpPr/>
          <p:nvPr userDrawn="1"/>
        </p:nvSpPr>
        <p:spPr>
          <a:xfrm>
            <a:off x="2396805" y="4022620"/>
            <a:ext cx="7349423" cy="6892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8678E9D-698F-4A82-8EA3-56A0340B0919}"/>
              </a:ext>
            </a:extLst>
          </p:cNvPr>
          <p:cNvGrpSpPr/>
          <p:nvPr userDrawn="1"/>
        </p:nvGrpSpPr>
        <p:grpSpPr>
          <a:xfrm>
            <a:off x="3441554" y="1542094"/>
            <a:ext cx="5265908" cy="2893260"/>
            <a:chOff x="-548507" y="477868"/>
            <a:chExt cx="11570449" cy="6357177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49EAC62-464A-4308-8F57-7689F2BF4D4A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CBB0181-9AE0-41EA-BF27-629988EA99DB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37BB483-C0DE-48B7-B822-12B03532C322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41A0587-13F7-40F1-81D6-73C02AA85668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2B37EF8-79AF-4AF6-ACDE-3C0AB2B5F05D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683FEE5-01F9-41A0-B081-2319B4F4C6CB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AFD86A72-6EB7-4F8A-A66B-607B810E9E5A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68510871-FC72-47B9-9A82-9D4CE60FDD77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ADA9A8-281F-45F4-BD97-6707E049DD33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9F16C24A-8853-427A-96DB-03AEBA177E68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406F3071-5118-4B93-BF58-C44FE43BB101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3DBF19D-A50C-45CE-B027-30B706612FC7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31BC85E2-8E12-4441-BFE9-E482D35314B9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128882" y="1660703"/>
            <a:ext cx="3892488" cy="23881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1F0B1779-4273-4404-98BD-77AF543CCDD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80" r:id="rId7"/>
    <p:sldLayoutId id="2147483679" r:id="rId8"/>
    <p:sldLayoutId id="2147483681" r:id="rId9"/>
    <p:sldLayoutId id="2147483682" r:id="rId10"/>
    <p:sldLayoutId id="2147483684" r:id="rId11"/>
    <p:sldLayoutId id="2147483683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860078" y="5754961"/>
            <a:ext cx="558598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860077" y="2772155"/>
            <a:ext cx="5585989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Free</a:t>
            </a:r>
          </a:p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Finance</a:t>
            </a:r>
          </a:p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PPT Templates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860078" y="5357478"/>
            <a:ext cx="5585989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id="{654B8B42-5803-41D1-913F-6C301EAD336B}"/>
              </a:ext>
            </a:extLst>
          </p:cNvPr>
          <p:cNvGrpSpPr/>
          <p:nvPr/>
        </p:nvGrpSpPr>
        <p:grpSpPr>
          <a:xfrm>
            <a:off x="860077" y="556594"/>
            <a:ext cx="1684599" cy="432917"/>
            <a:chOff x="28575" y="1871662"/>
            <a:chExt cx="12134850" cy="3118484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7391C43-A7C4-4450-A16A-F5658A36EA57}"/>
                </a:ext>
              </a:extLst>
            </p:cNvPr>
            <p:cNvSpPr/>
            <p:nvPr/>
          </p:nvSpPr>
          <p:spPr>
            <a:xfrm>
              <a:off x="28575" y="1871662"/>
              <a:ext cx="12134850" cy="3118484"/>
            </a:xfrm>
            <a:custGeom>
              <a:avLst/>
              <a:gdLst>
                <a:gd name="connsiteX0" fmla="*/ 10575608 w 12134850"/>
                <a:gd name="connsiteY0" fmla="*/ 3118485 h 3118484"/>
                <a:gd name="connsiteX1" fmla="*/ 1559243 w 12134850"/>
                <a:gd name="connsiteY1" fmla="*/ 3118485 h 3118484"/>
                <a:gd name="connsiteX2" fmla="*/ 0 w 12134850"/>
                <a:gd name="connsiteY2" fmla="*/ 1559243 h 3118484"/>
                <a:gd name="connsiteX3" fmla="*/ 1559243 w 12134850"/>
                <a:gd name="connsiteY3" fmla="*/ 0 h 3118484"/>
                <a:gd name="connsiteX4" fmla="*/ 10575608 w 12134850"/>
                <a:gd name="connsiteY4" fmla="*/ 0 h 3118484"/>
                <a:gd name="connsiteX5" fmla="*/ 12134850 w 12134850"/>
                <a:gd name="connsiteY5" fmla="*/ 1559243 h 3118484"/>
                <a:gd name="connsiteX6" fmla="*/ 10575608 w 12134850"/>
                <a:gd name="connsiteY6" fmla="*/ 3118485 h 3118484"/>
                <a:gd name="connsiteX7" fmla="*/ 1559243 w 12134850"/>
                <a:gd name="connsiteY7" fmla="*/ 135255 h 3118484"/>
                <a:gd name="connsiteX8" fmla="*/ 135255 w 12134850"/>
                <a:gd name="connsiteY8" fmla="*/ 1559243 h 3118484"/>
                <a:gd name="connsiteX9" fmla="*/ 1559243 w 12134850"/>
                <a:gd name="connsiteY9" fmla="*/ 2983230 h 3118484"/>
                <a:gd name="connsiteX10" fmla="*/ 10575608 w 12134850"/>
                <a:gd name="connsiteY10" fmla="*/ 2983230 h 3118484"/>
                <a:gd name="connsiteX11" fmla="*/ 11999595 w 12134850"/>
                <a:gd name="connsiteY11" fmla="*/ 1559243 h 3118484"/>
                <a:gd name="connsiteX12" fmla="*/ 10575608 w 12134850"/>
                <a:gd name="connsiteY12" fmla="*/ 135255 h 3118484"/>
                <a:gd name="connsiteX13" fmla="*/ 1559243 w 12134850"/>
                <a:gd name="connsiteY13" fmla="*/ 135255 h 311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34850" h="3118484">
                  <a:moveTo>
                    <a:pt x="10575608" y="3118485"/>
                  </a:moveTo>
                  <a:lnTo>
                    <a:pt x="1559243" y="3118485"/>
                  </a:lnTo>
                  <a:cubicBezTo>
                    <a:pt x="699135" y="3118485"/>
                    <a:pt x="0" y="2419350"/>
                    <a:pt x="0" y="1559243"/>
                  </a:cubicBezTo>
                  <a:cubicBezTo>
                    <a:pt x="0" y="699135"/>
                    <a:pt x="699135" y="0"/>
                    <a:pt x="1559243" y="0"/>
                  </a:cubicBezTo>
                  <a:lnTo>
                    <a:pt x="10575608" y="0"/>
                  </a:lnTo>
                  <a:cubicBezTo>
                    <a:pt x="11435715" y="0"/>
                    <a:pt x="12134850" y="699135"/>
                    <a:pt x="12134850" y="1559243"/>
                  </a:cubicBezTo>
                  <a:cubicBezTo>
                    <a:pt x="12134850" y="2419350"/>
                    <a:pt x="11435715" y="3118485"/>
                    <a:pt x="10575608" y="3118485"/>
                  </a:cubicBezTo>
                  <a:close/>
                  <a:moveTo>
                    <a:pt x="1559243" y="135255"/>
                  </a:moveTo>
                  <a:cubicBezTo>
                    <a:pt x="774383" y="135255"/>
                    <a:pt x="135255" y="774383"/>
                    <a:pt x="135255" y="1559243"/>
                  </a:cubicBezTo>
                  <a:cubicBezTo>
                    <a:pt x="135255" y="2344103"/>
                    <a:pt x="773430" y="2983230"/>
                    <a:pt x="1559243" y="2983230"/>
                  </a:cubicBezTo>
                  <a:lnTo>
                    <a:pt x="10575608" y="2983230"/>
                  </a:lnTo>
                  <a:cubicBezTo>
                    <a:pt x="11360467" y="2983230"/>
                    <a:pt x="11999595" y="2344103"/>
                    <a:pt x="11999595" y="1559243"/>
                  </a:cubicBezTo>
                  <a:cubicBezTo>
                    <a:pt x="11999595" y="774383"/>
                    <a:pt x="11361420" y="135255"/>
                    <a:pt x="10575608" y="135255"/>
                  </a:cubicBezTo>
                  <a:lnTo>
                    <a:pt x="1559243" y="1352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26" name="Graphic 1">
              <a:extLst>
                <a:ext uri="{FF2B5EF4-FFF2-40B4-BE49-F238E27FC236}">
                  <a16:creationId xmlns:a16="http://schemas.microsoft.com/office/drawing/2014/main" id="{654B8B42-5803-41D1-913F-6C301EAD336B}"/>
                </a:ext>
              </a:extLst>
            </p:cNvPr>
            <p:cNvGrpSpPr/>
            <p:nvPr/>
          </p:nvGrpSpPr>
          <p:grpSpPr>
            <a:xfrm>
              <a:off x="1795462" y="2549841"/>
              <a:ext cx="8943975" cy="1763077"/>
              <a:chOff x="1795462" y="2549841"/>
              <a:chExt cx="8943975" cy="1763077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956A415-B8A2-4A60-9439-DDFE21A83E2F}"/>
                  </a:ext>
                </a:extLst>
              </p:cNvPr>
              <p:cNvSpPr/>
              <p:nvPr/>
            </p:nvSpPr>
            <p:spPr>
              <a:xfrm>
                <a:off x="5654992" y="2549841"/>
                <a:ext cx="3864292" cy="1695450"/>
              </a:xfrm>
              <a:custGeom>
                <a:avLst/>
                <a:gdLst>
                  <a:gd name="connsiteX0" fmla="*/ 1693545 w 3864292"/>
                  <a:gd name="connsiteY0" fmla="*/ 286703 h 1695450"/>
                  <a:gd name="connsiteX1" fmla="*/ 1693545 w 3864292"/>
                  <a:gd name="connsiteY1" fmla="*/ 767715 h 1695450"/>
                  <a:gd name="connsiteX2" fmla="*/ 1858327 w 3864292"/>
                  <a:gd name="connsiteY2" fmla="*/ 767715 h 1695450"/>
                  <a:gd name="connsiteX3" fmla="*/ 2096452 w 3864292"/>
                  <a:gd name="connsiteY3" fmla="*/ 741045 h 1695450"/>
                  <a:gd name="connsiteX4" fmla="*/ 2190750 w 3864292"/>
                  <a:gd name="connsiteY4" fmla="*/ 658178 h 1695450"/>
                  <a:gd name="connsiteX5" fmla="*/ 2225040 w 3864292"/>
                  <a:gd name="connsiteY5" fmla="*/ 526733 h 1695450"/>
                  <a:gd name="connsiteX6" fmla="*/ 2177415 w 3864292"/>
                  <a:gd name="connsiteY6" fmla="*/ 374333 h 1695450"/>
                  <a:gd name="connsiteX7" fmla="*/ 2056447 w 3864292"/>
                  <a:gd name="connsiteY7" fmla="*/ 299085 h 1695450"/>
                  <a:gd name="connsiteX8" fmla="*/ 1839277 w 3864292"/>
                  <a:gd name="connsiteY8" fmla="*/ 287655 h 1695450"/>
                  <a:gd name="connsiteX9" fmla="*/ 1693545 w 3864292"/>
                  <a:gd name="connsiteY9" fmla="*/ 287655 h 1695450"/>
                  <a:gd name="connsiteX10" fmla="*/ 301943 w 3864292"/>
                  <a:gd name="connsiteY10" fmla="*/ 286703 h 1695450"/>
                  <a:gd name="connsiteX11" fmla="*/ 301943 w 3864292"/>
                  <a:gd name="connsiteY11" fmla="*/ 767715 h 1695450"/>
                  <a:gd name="connsiteX12" fmla="*/ 466725 w 3864292"/>
                  <a:gd name="connsiteY12" fmla="*/ 767715 h 1695450"/>
                  <a:gd name="connsiteX13" fmla="*/ 704850 w 3864292"/>
                  <a:gd name="connsiteY13" fmla="*/ 741045 h 1695450"/>
                  <a:gd name="connsiteX14" fmla="*/ 799147 w 3864292"/>
                  <a:gd name="connsiteY14" fmla="*/ 658178 h 1695450"/>
                  <a:gd name="connsiteX15" fmla="*/ 833438 w 3864292"/>
                  <a:gd name="connsiteY15" fmla="*/ 526733 h 1695450"/>
                  <a:gd name="connsiteX16" fmla="*/ 785813 w 3864292"/>
                  <a:gd name="connsiteY16" fmla="*/ 374333 h 1695450"/>
                  <a:gd name="connsiteX17" fmla="*/ 664845 w 3864292"/>
                  <a:gd name="connsiteY17" fmla="*/ 299085 h 1695450"/>
                  <a:gd name="connsiteX18" fmla="*/ 447675 w 3864292"/>
                  <a:gd name="connsiteY18" fmla="*/ 287655 h 1695450"/>
                  <a:gd name="connsiteX19" fmla="*/ 301943 w 3864292"/>
                  <a:gd name="connsiteY19" fmla="*/ 287655 h 1695450"/>
                  <a:gd name="connsiteX20" fmla="*/ 2676525 w 3864292"/>
                  <a:gd name="connsiteY20" fmla="*/ 0 h 1695450"/>
                  <a:gd name="connsiteX21" fmla="*/ 3864293 w 3864292"/>
                  <a:gd name="connsiteY21" fmla="*/ 0 h 1695450"/>
                  <a:gd name="connsiteX22" fmla="*/ 3864293 w 3864292"/>
                  <a:gd name="connsiteY22" fmla="*/ 286703 h 1695450"/>
                  <a:gd name="connsiteX23" fmla="*/ 3422333 w 3864292"/>
                  <a:gd name="connsiteY23" fmla="*/ 286703 h 1695450"/>
                  <a:gd name="connsiteX24" fmla="*/ 3422333 w 3864292"/>
                  <a:gd name="connsiteY24" fmla="*/ 1695450 h 1695450"/>
                  <a:gd name="connsiteX25" fmla="*/ 3120390 w 3864292"/>
                  <a:gd name="connsiteY25" fmla="*/ 1695450 h 1695450"/>
                  <a:gd name="connsiteX26" fmla="*/ 3120390 w 3864292"/>
                  <a:gd name="connsiteY26" fmla="*/ 286703 h 1695450"/>
                  <a:gd name="connsiteX27" fmla="*/ 2676525 w 3864292"/>
                  <a:gd name="connsiteY27" fmla="*/ 286703 h 1695450"/>
                  <a:gd name="connsiteX28" fmla="*/ 2676525 w 3864292"/>
                  <a:gd name="connsiteY28" fmla="*/ 0 h 1695450"/>
                  <a:gd name="connsiteX29" fmla="*/ 2676525 w 3864292"/>
                  <a:gd name="connsiteY29" fmla="*/ 0 h 1695450"/>
                  <a:gd name="connsiteX30" fmla="*/ 1392555 w 3864292"/>
                  <a:gd name="connsiteY30" fmla="*/ 0 h 1695450"/>
                  <a:gd name="connsiteX31" fmla="*/ 1876425 w 3864292"/>
                  <a:gd name="connsiteY31" fmla="*/ 0 h 1695450"/>
                  <a:gd name="connsiteX32" fmla="*/ 2235518 w 3864292"/>
                  <a:gd name="connsiteY32" fmla="*/ 25718 h 1695450"/>
                  <a:gd name="connsiteX33" fmla="*/ 2450783 w 3864292"/>
                  <a:gd name="connsiteY33" fmla="*/ 191453 h 1695450"/>
                  <a:gd name="connsiteX34" fmla="*/ 2537460 w 3864292"/>
                  <a:gd name="connsiteY34" fmla="*/ 521970 h 1695450"/>
                  <a:gd name="connsiteX35" fmla="*/ 2487930 w 3864292"/>
                  <a:gd name="connsiteY35" fmla="*/ 784860 h 1695450"/>
                  <a:gd name="connsiteX36" fmla="*/ 2361247 w 3864292"/>
                  <a:gd name="connsiteY36" fmla="*/ 951548 h 1695450"/>
                  <a:gd name="connsiteX37" fmla="*/ 2205038 w 3864292"/>
                  <a:gd name="connsiteY37" fmla="*/ 1031558 h 1695450"/>
                  <a:gd name="connsiteX38" fmla="*/ 1891665 w 3864292"/>
                  <a:gd name="connsiteY38" fmla="*/ 1055370 h 1695450"/>
                  <a:gd name="connsiteX39" fmla="*/ 1694497 w 3864292"/>
                  <a:gd name="connsiteY39" fmla="*/ 1055370 h 1695450"/>
                  <a:gd name="connsiteX40" fmla="*/ 1694497 w 3864292"/>
                  <a:gd name="connsiteY40" fmla="*/ 1694498 h 1695450"/>
                  <a:gd name="connsiteX41" fmla="*/ 1392555 w 3864292"/>
                  <a:gd name="connsiteY41" fmla="*/ 1694498 h 1695450"/>
                  <a:gd name="connsiteX42" fmla="*/ 1392555 w 3864292"/>
                  <a:gd name="connsiteY42" fmla="*/ 0 h 1695450"/>
                  <a:gd name="connsiteX43" fmla="*/ 1392555 w 3864292"/>
                  <a:gd name="connsiteY43" fmla="*/ 0 h 1695450"/>
                  <a:gd name="connsiteX44" fmla="*/ 0 w 3864292"/>
                  <a:gd name="connsiteY44" fmla="*/ 0 h 1695450"/>
                  <a:gd name="connsiteX45" fmla="*/ 483870 w 3864292"/>
                  <a:gd name="connsiteY45" fmla="*/ 0 h 1695450"/>
                  <a:gd name="connsiteX46" fmla="*/ 842963 w 3864292"/>
                  <a:gd name="connsiteY46" fmla="*/ 25718 h 1695450"/>
                  <a:gd name="connsiteX47" fmla="*/ 1058227 w 3864292"/>
                  <a:gd name="connsiteY47" fmla="*/ 191453 h 1695450"/>
                  <a:gd name="connsiteX48" fmla="*/ 1144905 w 3864292"/>
                  <a:gd name="connsiteY48" fmla="*/ 521970 h 1695450"/>
                  <a:gd name="connsiteX49" fmla="*/ 1095375 w 3864292"/>
                  <a:gd name="connsiteY49" fmla="*/ 784860 h 1695450"/>
                  <a:gd name="connsiteX50" fmla="*/ 968693 w 3864292"/>
                  <a:gd name="connsiteY50" fmla="*/ 951548 h 1695450"/>
                  <a:gd name="connsiteX51" fmla="*/ 812482 w 3864292"/>
                  <a:gd name="connsiteY51" fmla="*/ 1031558 h 1695450"/>
                  <a:gd name="connsiteX52" fmla="*/ 499110 w 3864292"/>
                  <a:gd name="connsiteY52" fmla="*/ 1055370 h 1695450"/>
                  <a:gd name="connsiteX53" fmla="*/ 301943 w 3864292"/>
                  <a:gd name="connsiteY53" fmla="*/ 1055370 h 1695450"/>
                  <a:gd name="connsiteX54" fmla="*/ 301943 w 3864292"/>
                  <a:gd name="connsiteY54" fmla="*/ 1694498 h 1695450"/>
                  <a:gd name="connsiteX55" fmla="*/ 0 w 3864292"/>
                  <a:gd name="connsiteY55" fmla="*/ 1694498 h 1695450"/>
                  <a:gd name="connsiteX56" fmla="*/ 0 w 3864292"/>
                  <a:gd name="connsiteY56" fmla="*/ 0 h 1695450"/>
                  <a:gd name="connsiteX57" fmla="*/ 0 w 3864292"/>
                  <a:gd name="connsiteY57" fmla="*/ 0 h 169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3864292" h="1695450">
                    <a:moveTo>
                      <a:pt x="1693545" y="286703"/>
                    </a:moveTo>
                    <a:lnTo>
                      <a:pt x="1693545" y="767715"/>
                    </a:lnTo>
                    <a:lnTo>
                      <a:pt x="1858327" y="767715"/>
                    </a:lnTo>
                    <a:cubicBezTo>
                      <a:pt x="1977390" y="767715"/>
                      <a:pt x="2056447" y="759143"/>
                      <a:pt x="2096452" y="741045"/>
                    </a:cubicBezTo>
                    <a:cubicBezTo>
                      <a:pt x="2136458" y="722948"/>
                      <a:pt x="2167890" y="695325"/>
                      <a:pt x="2190750" y="658178"/>
                    </a:cubicBezTo>
                    <a:cubicBezTo>
                      <a:pt x="2213610" y="620078"/>
                      <a:pt x="2225040" y="576263"/>
                      <a:pt x="2225040" y="526733"/>
                    </a:cubicBezTo>
                    <a:cubicBezTo>
                      <a:pt x="2225040" y="464820"/>
                      <a:pt x="2208847" y="414338"/>
                      <a:pt x="2177415" y="374333"/>
                    </a:cubicBezTo>
                    <a:cubicBezTo>
                      <a:pt x="2145030" y="334328"/>
                      <a:pt x="2105025" y="309563"/>
                      <a:pt x="2056447" y="299085"/>
                    </a:cubicBezTo>
                    <a:cubicBezTo>
                      <a:pt x="2020252" y="291465"/>
                      <a:pt x="1947863" y="287655"/>
                      <a:pt x="1839277" y="287655"/>
                    </a:cubicBezTo>
                    <a:lnTo>
                      <a:pt x="1693545" y="287655"/>
                    </a:lnTo>
                    <a:close/>
                    <a:moveTo>
                      <a:pt x="301943" y="286703"/>
                    </a:moveTo>
                    <a:lnTo>
                      <a:pt x="301943" y="767715"/>
                    </a:lnTo>
                    <a:lnTo>
                      <a:pt x="466725" y="767715"/>
                    </a:lnTo>
                    <a:cubicBezTo>
                      <a:pt x="585788" y="767715"/>
                      <a:pt x="664845" y="759143"/>
                      <a:pt x="704850" y="741045"/>
                    </a:cubicBezTo>
                    <a:cubicBezTo>
                      <a:pt x="744855" y="722948"/>
                      <a:pt x="776288" y="695325"/>
                      <a:pt x="799147" y="658178"/>
                    </a:cubicBezTo>
                    <a:cubicBezTo>
                      <a:pt x="822007" y="620078"/>
                      <a:pt x="833438" y="576263"/>
                      <a:pt x="833438" y="526733"/>
                    </a:cubicBezTo>
                    <a:cubicBezTo>
                      <a:pt x="833438" y="464820"/>
                      <a:pt x="817245" y="414338"/>
                      <a:pt x="785813" y="374333"/>
                    </a:cubicBezTo>
                    <a:cubicBezTo>
                      <a:pt x="753427" y="334328"/>
                      <a:pt x="713422" y="309563"/>
                      <a:pt x="664845" y="299085"/>
                    </a:cubicBezTo>
                    <a:cubicBezTo>
                      <a:pt x="628650" y="291465"/>
                      <a:pt x="556260" y="287655"/>
                      <a:pt x="447675" y="287655"/>
                    </a:cubicBezTo>
                    <a:lnTo>
                      <a:pt x="301943" y="287655"/>
                    </a:lnTo>
                    <a:close/>
                    <a:moveTo>
                      <a:pt x="2676525" y="0"/>
                    </a:moveTo>
                    <a:lnTo>
                      <a:pt x="3864293" y="0"/>
                    </a:lnTo>
                    <a:lnTo>
                      <a:pt x="3864293" y="286703"/>
                    </a:lnTo>
                    <a:lnTo>
                      <a:pt x="3422333" y="286703"/>
                    </a:lnTo>
                    <a:lnTo>
                      <a:pt x="3422333" y="1695450"/>
                    </a:lnTo>
                    <a:lnTo>
                      <a:pt x="3120390" y="1695450"/>
                    </a:lnTo>
                    <a:lnTo>
                      <a:pt x="3120390" y="286703"/>
                    </a:lnTo>
                    <a:lnTo>
                      <a:pt x="2676525" y="286703"/>
                    </a:lnTo>
                    <a:lnTo>
                      <a:pt x="2676525" y="0"/>
                    </a:lnTo>
                    <a:lnTo>
                      <a:pt x="2676525" y="0"/>
                    </a:lnTo>
                    <a:close/>
                    <a:moveTo>
                      <a:pt x="1392555" y="0"/>
                    </a:moveTo>
                    <a:lnTo>
                      <a:pt x="1876425" y="0"/>
                    </a:lnTo>
                    <a:cubicBezTo>
                      <a:pt x="2060257" y="0"/>
                      <a:pt x="2179320" y="8573"/>
                      <a:pt x="2235518" y="25718"/>
                    </a:cubicBezTo>
                    <a:cubicBezTo>
                      <a:pt x="2321243" y="51435"/>
                      <a:pt x="2392680" y="106680"/>
                      <a:pt x="2450783" y="191453"/>
                    </a:cubicBezTo>
                    <a:cubicBezTo>
                      <a:pt x="2508885" y="276225"/>
                      <a:pt x="2537460" y="386715"/>
                      <a:pt x="2537460" y="521970"/>
                    </a:cubicBezTo>
                    <a:cubicBezTo>
                      <a:pt x="2537460" y="625793"/>
                      <a:pt x="2521268" y="713423"/>
                      <a:pt x="2487930" y="784860"/>
                    </a:cubicBezTo>
                    <a:cubicBezTo>
                      <a:pt x="2454593" y="855345"/>
                      <a:pt x="2412683" y="911543"/>
                      <a:pt x="2361247" y="951548"/>
                    </a:cubicBezTo>
                    <a:cubicBezTo>
                      <a:pt x="2309813" y="991553"/>
                      <a:pt x="2257425" y="1019175"/>
                      <a:pt x="2205038" y="1031558"/>
                    </a:cubicBezTo>
                    <a:cubicBezTo>
                      <a:pt x="2132647" y="1047750"/>
                      <a:pt x="2028825" y="1055370"/>
                      <a:pt x="1891665" y="1055370"/>
                    </a:cubicBezTo>
                    <a:lnTo>
                      <a:pt x="1694497" y="1055370"/>
                    </a:lnTo>
                    <a:lnTo>
                      <a:pt x="1694497" y="1694498"/>
                    </a:lnTo>
                    <a:lnTo>
                      <a:pt x="1392555" y="1694498"/>
                    </a:lnTo>
                    <a:lnTo>
                      <a:pt x="1392555" y="0"/>
                    </a:lnTo>
                    <a:lnTo>
                      <a:pt x="1392555" y="0"/>
                    </a:lnTo>
                    <a:close/>
                    <a:moveTo>
                      <a:pt x="0" y="0"/>
                    </a:moveTo>
                    <a:lnTo>
                      <a:pt x="483870" y="0"/>
                    </a:lnTo>
                    <a:cubicBezTo>
                      <a:pt x="667702" y="0"/>
                      <a:pt x="786765" y="8573"/>
                      <a:pt x="842963" y="25718"/>
                    </a:cubicBezTo>
                    <a:cubicBezTo>
                      <a:pt x="928688" y="51435"/>
                      <a:pt x="1000125" y="106680"/>
                      <a:pt x="1058227" y="191453"/>
                    </a:cubicBezTo>
                    <a:cubicBezTo>
                      <a:pt x="1116330" y="276225"/>
                      <a:pt x="1144905" y="386715"/>
                      <a:pt x="1144905" y="521970"/>
                    </a:cubicBezTo>
                    <a:cubicBezTo>
                      <a:pt x="1144905" y="625793"/>
                      <a:pt x="1128713" y="713423"/>
                      <a:pt x="1095375" y="784860"/>
                    </a:cubicBezTo>
                    <a:cubicBezTo>
                      <a:pt x="1062038" y="855345"/>
                      <a:pt x="1020127" y="911543"/>
                      <a:pt x="968693" y="951548"/>
                    </a:cubicBezTo>
                    <a:cubicBezTo>
                      <a:pt x="917257" y="991553"/>
                      <a:pt x="864870" y="1019175"/>
                      <a:pt x="812482" y="1031558"/>
                    </a:cubicBezTo>
                    <a:cubicBezTo>
                      <a:pt x="740093" y="1047750"/>
                      <a:pt x="636270" y="1055370"/>
                      <a:pt x="499110" y="1055370"/>
                    </a:cubicBezTo>
                    <a:lnTo>
                      <a:pt x="301943" y="1055370"/>
                    </a:lnTo>
                    <a:lnTo>
                      <a:pt x="301943" y="1694498"/>
                    </a:lnTo>
                    <a:lnTo>
                      <a:pt x="0" y="169449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28" name="Graphic 1">
                <a:extLst>
                  <a:ext uri="{FF2B5EF4-FFF2-40B4-BE49-F238E27FC236}">
                    <a16:creationId xmlns:a16="http://schemas.microsoft.com/office/drawing/2014/main" id="{654B8B42-5803-41D1-913F-6C301EAD336B}"/>
                  </a:ext>
                </a:extLst>
              </p:cNvPr>
              <p:cNvGrpSpPr/>
              <p:nvPr/>
            </p:nvGrpSpPr>
            <p:grpSpPr>
              <a:xfrm>
                <a:off x="1795462" y="2615564"/>
                <a:ext cx="8943975" cy="1697354"/>
                <a:chOff x="1795462" y="2615564"/>
                <a:chExt cx="8943975" cy="1697354"/>
              </a:xfrm>
              <a:grpFill/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4BF55E03-EA07-4906-BB8F-E8D00F3A60D3}"/>
                    </a:ext>
                  </a:extLst>
                </p:cNvPr>
                <p:cNvSpPr/>
                <p:nvPr/>
              </p:nvSpPr>
              <p:spPr>
                <a:xfrm>
                  <a:off x="1795462" y="2615564"/>
                  <a:ext cx="1414462" cy="1697354"/>
                </a:xfrm>
                <a:custGeom>
                  <a:avLst/>
                  <a:gdLst>
                    <a:gd name="connsiteX0" fmla="*/ 1288732 w 1414462"/>
                    <a:gd name="connsiteY0" fmla="*/ 1835468 h 1835467"/>
                    <a:gd name="connsiteX1" fmla="*/ 689610 w 1414462"/>
                    <a:gd name="connsiteY1" fmla="*/ 365760 h 1835467"/>
                    <a:gd name="connsiteX2" fmla="*/ 126683 w 1414462"/>
                    <a:gd name="connsiteY2" fmla="*/ 1798320 h 1835467"/>
                    <a:gd name="connsiteX3" fmla="*/ 0 w 1414462"/>
                    <a:gd name="connsiteY3" fmla="*/ 1747838 h 1835467"/>
                    <a:gd name="connsiteX4" fmla="*/ 687705 w 1414462"/>
                    <a:gd name="connsiteY4" fmla="*/ 0 h 1835467"/>
                    <a:gd name="connsiteX5" fmla="*/ 1414463 w 1414462"/>
                    <a:gd name="connsiteY5" fmla="*/ 1784985 h 1835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14462" h="1835467">
                      <a:moveTo>
                        <a:pt x="1288732" y="1835468"/>
                      </a:moveTo>
                      <a:lnTo>
                        <a:pt x="689610" y="365760"/>
                      </a:lnTo>
                      <a:lnTo>
                        <a:pt x="126683" y="1798320"/>
                      </a:lnTo>
                      <a:lnTo>
                        <a:pt x="0" y="1747838"/>
                      </a:lnTo>
                      <a:lnTo>
                        <a:pt x="687705" y="0"/>
                      </a:lnTo>
                      <a:lnTo>
                        <a:pt x="1414463" y="178498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grpSp>
              <p:nvGrpSpPr>
                <p:cNvPr id="30" name="Graphic 1">
                  <a:extLst>
                    <a:ext uri="{FF2B5EF4-FFF2-40B4-BE49-F238E27FC236}">
                      <a16:creationId xmlns:a16="http://schemas.microsoft.com/office/drawing/2014/main" id="{654B8B42-5803-41D1-913F-6C301EAD336B}"/>
                    </a:ext>
                  </a:extLst>
                </p:cNvPr>
                <p:cNvGrpSpPr/>
                <p:nvPr/>
              </p:nvGrpSpPr>
              <p:grpSpPr>
                <a:xfrm>
                  <a:off x="3416617" y="2615564"/>
                  <a:ext cx="7322820" cy="1697354"/>
                  <a:chOff x="3416617" y="2615564"/>
                  <a:chExt cx="7322820" cy="1697354"/>
                </a:xfrm>
                <a:grpFill/>
              </p:grpSpPr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91BD0B22-2415-4008-BFAE-7EE8BEC602DA}"/>
                      </a:ext>
                    </a:extLst>
                  </p:cNvPr>
                  <p:cNvSpPr/>
                  <p:nvPr/>
                </p:nvSpPr>
                <p:spPr>
                  <a:xfrm>
                    <a:off x="3416617" y="2615564"/>
                    <a:ext cx="815339" cy="1697354"/>
                  </a:xfrm>
                  <a:custGeom>
                    <a:avLst/>
                    <a:gdLst>
                      <a:gd name="connsiteX0" fmla="*/ 815340 w 815339"/>
                      <a:gd name="connsiteY0" fmla="*/ 1697355 h 1697354"/>
                      <a:gd name="connsiteX1" fmla="*/ 0 w 815339"/>
                      <a:gd name="connsiteY1" fmla="*/ 1697355 h 1697354"/>
                      <a:gd name="connsiteX2" fmla="*/ 37147 w 815339"/>
                      <a:gd name="connsiteY2" fmla="*/ 0 h 1697354"/>
                      <a:gd name="connsiteX3" fmla="*/ 172402 w 815339"/>
                      <a:gd name="connsiteY3" fmla="*/ 3810 h 1697354"/>
                      <a:gd name="connsiteX4" fmla="*/ 139065 w 815339"/>
                      <a:gd name="connsiteY4" fmla="*/ 1561148 h 1697354"/>
                      <a:gd name="connsiteX5" fmla="*/ 815340 w 815339"/>
                      <a:gd name="connsiteY5" fmla="*/ 1561148 h 16973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15339" h="1697354">
                        <a:moveTo>
                          <a:pt x="815340" y="1697355"/>
                        </a:moveTo>
                        <a:lnTo>
                          <a:pt x="0" y="1697355"/>
                        </a:lnTo>
                        <a:lnTo>
                          <a:pt x="37147" y="0"/>
                        </a:lnTo>
                        <a:lnTo>
                          <a:pt x="172402" y="3810"/>
                        </a:lnTo>
                        <a:lnTo>
                          <a:pt x="139065" y="1561148"/>
                        </a:lnTo>
                        <a:lnTo>
                          <a:pt x="815340" y="1561148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grpSp>
                <p:nvGrpSpPr>
                  <p:cNvPr id="32" name="Graphic 1">
                    <a:extLst>
                      <a:ext uri="{FF2B5EF4-FFF2-40B4-BE49-F238E27FC236}">
                        <a16:creationId xmlns:a16="http://schemas.microsoft.com/office/drawing/2014/main" id="{654B8B42-5803-41D1-913F-6C301EAD336B}"/>
                      </a:ext>
                    </a:extLst>
                  </p:cNvPr>
                  <p:cNvGrpSpPr/>
                  <p:nvPr/>
                </p:nvGrpSpPr>
                <p:grpSpPr>
                  <a:xfrm>
                    <a:off x="4501515" y="2615564"/>
                    <a:ext cx="6237922" cy="1697354"/>
                    <a:chOff x="4501515" y="2615564"/>
                    <a:chExt cx="6237922" cy="1697354"/>
                  </a:xfrm>
                  <a:grpFill/>
                </p:grpSpPr>
                <p:sp>
                  <p:nvSpPr>
                    <p:cNvPr id="33" name="Freeform: Shape 32">
                      <a:extLst>
                        <a:ext uri="{FF2B5EF4-FFF2-40B4-BE49-F238E27FC236}">
                          <a16:creationId xmlns:a16="http://schemas.microsoft.com/office/drawing/2014/main" id="{3B10E363-7F63-4F0C-B916-6CF34FC8F5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01515" y="2615564"/>
                      <a:ext cx="882967" cy="1697354"/>
                    </a:xfrm>
                    <a:custGeom>
                      <a:avLst/>
                      <a:gdLst>
                        <a:gd name="connsiteX0" fmla="*/ 882967 w 882967"/>
                        <a:gd name="connsiteY0" fmla="*/ 1697355 h 1697354"/>
                        <a:gd name="connsiteX1" fmla="*/ 0 w 882967"/>
                        <a:gd name="connsiteY1" fmla="*/ 1697355 h 1697354"/>
                        <a:gd name="connsiteX2" fmla="*/ 40005 w 882967"/>
                        <a:gd name="connsiteY2" fmla="*/ 0 h 1697354"/>
                        <a:gd name="connsiteX3" fmla="*/ 175260 w 882967"/>
                        <a:gd name="connsiteY3" fmla="*/ 3810 h 1697354"/>
                        <a:gd name="connsiteX4" fmla="*/ 138113 w 882967"/>
                        <a:gd name="connsiteY4" fmla="*/ 1561148 h 1697354"/>
                        <a:gd name="connsiteX5" fmla="*/ 882967 w 882967"/>
                        <a:gd name="connsiteY5" fmla="*/ 1561148 h 16973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82967" h="1697354">
                          <a:moveTo>
                            <a:pt x="882967" y="1697355"/>
                          </a:moveTo>
                          <a:lnTo>
                            <a:pt x="0" y="1697355"/>
                          </a:lnTo>
                          <a:lnTo>
                            <a:pt x="40005" y="0"/>
                          </a:lnTo>
                          <a:lnTo>
                            <a:pt x="175260" y="3810"/>
                          </a:lnTo>
                          <a:lnTo>
                            <a:pt x="138113" y="1561148"/>
                          </a:lnTo>
                          <a:lnTo>
                            <a:pt x="882967" y="1561148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4" name="Freeform: Shape 33">
                      <a:extLst>
                        <a:ext uri="{FF2B5EF4-FFF2-40B4-BE49-F238E27FC236}">
                          <a16:creationId xmlns:a16="http://schemas.microsoft.com/office/drawing/2014/main" id="{078E0373-37EF-469E-89D2-6214E7756E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80194" y="3837621"/>
                      <a:ext cx="1559242" cy="407670"/>
                    </a:xfrm>
                    <a:custGeom>
                      <a:avLst/>
                      <a:gdLst>
                        <a:gd name="connsiteX0" fmla="*/ 0 w 1559242"/>
                        <a:gd name="connsiteY0" fmla="*/ 324803 h 407670"/>
                        <a:gd name="connsiteX1" fmla="*/ 88582 w 1559242"/>
                        <a:gd name="connsiteY1" fmla="*/ 324803 h 407670"/>
                        <a:gd name="connsiteX2" fmla="*/ 88582 w 1559242"/>
                        <a:gd name="connsiteY2" fmla="*/ 400050 h 407670"/>
                        <a:gd name="connsiteX3" fmla="*/ 0 w 1559242"/>
                        <a:gd name="connsiteY3" fmla="*/ 400050 h 407670"/>
                        <a:gd name="connsiteX4" fmla="*/ 0 w 1559242"/>
                        <a:gd name="connsiteY4" fmla="*/ 324803 h 407670"/>
                        <a:gd name="connsiteX5" fmla="*/ 0 w 1559242"/>
                        <a:gd name="connsiteY5" fmla="*/ 324803 h 407670"/>
                        <a:gd name="connsiteX6" fmla="*/ 851535 w 1559242"/>
                        <a:gd name="connsiteY6" fmla="*/ 68580 h 407670"/>
                        <a:gd name="connsiteX7" fmla="*/ 758190 w 1559242"/>
                        <a:gd name="connsiteY7" fmla="*/ 101918 h 407670"/>
                        <a:gd name="connsiteX8" fmla="*/ 722947 w 1559242"/>
                        <a:gd name="connsiteY8" fmla="*/ 203835 h 407670"/>
                        <a:gd name="connsiteX9" fmla="*/ 759143 w 1559242"/>
                        <a:gd name="connsiteY9" fmla="*/ 304800 h 407670"/>
                        <a:gd name="connsiteX10" fmla="*/ 851535 w 1559242"/>
                        <a:gd name="connsiteY10" fmla="*/ 339090 h 407670"/>
                        <a:gd name="connsiteX11" fmla="*/ 942976 w 1559242"/>
                        <a:gd name="connsiteY11" fmla="*/ 304800 h 407670"/>
                        <a:gd name="connsiteX12" fmla="*/ 979170 w 1559242"/>
                        <a:gd name="connsiteY12" fmla="*/ 201930 h 407670"/>
                        <a:gd name="connsiteX13" fmla="*/ 943928 w 1559242"/>
                        <a:gd name="connsiteY13" fmla="*/ 100965 h 407670"/>
                        <a:gd name="connsiteX14" fmla="*/ 851535 w 1559242"/>
                        <a:gd name="connsiteY14" fmla="*/ 68580 h 407670"/>
                        <a:gd name="connsiteX15" fmla="*/ 851535 w 1559242"/>
                        <a:gd name="connsiteY15" fmla="*/ 68580 h 407670"/>
                        <a:gd name="connsiteX16" fmla="*/ 1113472 w 1559242"/>
                        <a:gd name="connsiteY16" fmla="*/ 6668 h 407670"/>
                        <a:gd name="connsiteX17" fmla="*/ 1252538 w 1559242"/>
                        <a:gd name="connsiteY17" fmla="*/ 6668 h 407670"/>
                        <a:gd name="connsiteX18" fmla="*/ 1336357 w 1559242"/>
                        <a:gd name="connsiteY18" fmla="*/ 275273 h 407670"/>
                        <a:gd name="connsiteX19" fmla="*/ 1419226 w 1559242"/>
                        <a:gd name="connsiteY19" fmla="*/ 6668 h 407670"/>
                        <a:gd name="connsiteX20" fmla="*/ 1559243 w 1559242"/>
                        <a:gd name="connsiteY20" fmla="*/ 6668 h 407670"/>
                        <a:gd name="connsiteX21" fmla="*/ 1559243 w 1559242"/>
                        <a:gd name="connsiteY21" fmla="*/ 400050 h 407670"/>
                        <a:gd name="connsiteX22" fmla="*/ 1472565 w 1559242"/>
                        <a:gd name="connsiteY22" fmla="*/ 400050 h 407670"/>
                        <a:gd name="connsiteX23" fmla="*/ 1472565 w 1559242"/>
                        <a:gd name="connsiteY23" fmla="*/ 90488 h 407670"/>
                        <a:gd name="connsiteX24" fmla="*/ 1381126 w 1559242"/>
                        <a:gd name="connsiteY24" fmla="*/ 400050 h 407670"/>
                        <a:gd name="connsiteX25" fmla="*/ 1291590 w 1559242"/>
                        <a:gd name="connsiteY25" fmla="*/ 400050 h 407670"/>
                        <a:gd name="connsiteX26" fmla="*/ 1200151 w 1559242"/>
                        <a:gd name="connsiteY26" fmla="*/ 90488 h 407670"/>
                        <a:gd name="connsiteX27" fmla="*/ 1200151 w 1559242"/>
                        <a:gd name="connsiteY27" fmla="*/ 400050 h 407670"/>
                        <a:gd name="connsiteX28" fmla="*/ 1113472 w 1559242"/>
                        <a:gd name="connsiteY28" fmla="*/ 400050 h 407670"/>
                        <a:gd name="connsiteX29" fmla="*/ 1113472 w 1559242"/>
                        <a:gd name="connsiteY29" fmla="*/ 6668 h 407670"/>
                        <a:gd name="connsiteX30" fmla="*/ 1113472 w 1559242"/>
                        <a:gd name="connsiteY30" fmla="*/ 6668 h 407670"/>
                        <a:gd name="connsiteX31" fmla="*/ 850582 w 1559242"/>
                        <a:gd name="connsiteY31" fmla="*/ 0 h 407670"/>
                        <a:gd name="connsiteX32" fmla="*/ 1013460 w 1559242"/>
                        <a:gd name="connsiteY32" fmla="*/ 54293 h 407670"/>
                        <a:gd name="connsiteX33" fmla="*/ 1074420 w 1559242"/>
                        <a:gd name="connsiteY33" fmla="*/ 203835 h 407670"/>
                        <a:gd name="connsiteX34" fmla="*/ 1013460 w 1559242"/>
                        <a:gd name="connsiteY34" fmla="*/ 352425 h 407670"/>
                        <a:gd name="connsiteX35" fmla="*/ 850582 w 1559242"/>
                        <a:gd name="connsiteY35" fmla="*/ 405765 h 407670"/>
                        <a:gd name="connsiteX36" fmla="*/ 686753 w 1559242"/>
                        <a:gd name="connsiteY36" fmla="*/ 352425 h 407670"/>
                        <a:gd name="connsiteX37" fmla="*/ 625793 w 1559242"/>
                        <a:gd name="connsiteY37" fmla="*/ 204788 h 407670"/>
                        <a:gd name="connsiteX38" fmla="*/ 646747 w 1559242"/>
                        <a:gd name="connsiteY38" fmla="*/ 103823 h 407670"/>
                        <a:gd name="connsiteX39" fmla="*/ 689610 w 1559242"/>
                        <a:gd name="connsiteY39" fmla="*/ 49530 h 407670"/>
                        <a:gd name="connsiteX40" fmla="*/ 749618 w 1559242"/>
                        <a:gd name="connsiteY40" fmla="*/ 14288 h 407670"/>
                        <a:gd name="connsiteX41" fmla="*/ 850582 w 1559242"/>
                        <a:gd name="connsiteY41" fmla="*/ 0 h 407670"/>
                        <a:gd name="connsiteX42" fmla="*/ 850582 w 1559242"/>
                        <a:gd name="connsiteY42" fmla="*/ 0 h 407670"/>
                        <a:gd name="connsiteX43" fmla="*/ 376238 w 1559242"/>
                        <a:gd name="connsiteY43" fmla="*/ 0 h 407670"/>
                        <a:gd name="connsiteX44" fmla="*/ 513398 w 1559242"/>
                        <a:gd name="connsiteY44" fmla="*/ 42863 h 407670"/>
                        <a:gd name="connsiteX45" fmla="*/ 561023 w 1559242"/>
                        <a:gd name="connsiteY45" fmla="*/ 115253 h 407670"/>
                        <a:gd name="connsiteX46" fmla="*/ 468630 w 1559242"/>
                        <a:gd name="connsiteY46" fmla="*/ 134303 h 407670"/>
                        <a:gd name="connsiteX47" fmla="*/ 434340 w 1559242"/>
                        <a:gd name="connsiteY47" fmla="*/ 85725 h 407670"/>
                        <a:gd name="connsiteX48" fmla="*/ 371475 w 1559242"/>
                        <a:gd name="connsiteY48" fmla="*/ 67628 h 407670"/>
                        <a:gd name="connsiteX49" fmla="*/ 288607 w 1559242"/>
                        <a:gd name="connsiteY49" fmla="*/ 99060 h 407670"/>
                        <a:gd name="connsiteX50" fmla="*/ 256223 w 1559242"/>
                        <a:gd name="connsiteY50" fmla="*/ 200978 h 407670"/>
                        <a:gd name="connsiteX51" fmla="*/ 287655 w 1559242"/>
                        <a:gd name="connsiteY51" fmla="*/ 307658 h 407670"/>
                        <a:gd name="connsiteX52" fmla="*/ 369570 w 1559242"/>
                        <a:gd name="connsiteY52" fmla="*/ 339090 h 407670"/>
                        <a:gd name="connsiteX53" fmla="*/ 433388 w 1559242"/>
                        <a:gd name="connsiteY53" fmla="*/ 319088 h 407670"/>
                        <a:gd name="connsiteX54" fmla="*/ 471488 w 1559242"/>
                        <a:gd name="connsiteY54" fmla="*/ 256223 h 407670"/>
                        <a:gd name="connsiteX55" fmla="*/ 561975 w 1559242"/>
                        <a:gd name="connsiteY55" fmla="*/ 280988 h 407670"/>
                        <a:gd name="connsiteX56" fmla="*/ 492443 w 1559242"/>
                        <a:gd name="connsiteY56" fmla="*/ 376238 h 407670"/>
                        <a:gd name="connsiteX57" fmla="*/ 369570 w 1559242"/>
                        <a:gd name="connsiteY57" fmla="*/ 407670 h 407670"/>
                        <a:gd name="connsiteX58" fmla="*/ 218123 w 1559242"/>
                        <a:gd name="connsiteY58" fmla="*/ 354330 h 407670"/>
                        <a:gd name="connsiteX59" fmla="*/ 159068 w 1559242"/>
                        <a:gd name="connsiteY59" fmla="*/ 207645 h 407670"/>
                        <a:gd name="connsiteX60" fmla="*/ 218123 w 1559242"/>
                        <a:gd name="connsiteY60" fmla="*/ 55245 h 407670"/>
                        <a:gd name="connsiteX61" fmla="*/ 376238 w 1559242"/>
                        <a:gd name="connsiteY61" fmla="*/ 0 h 407670"/>
                        <a:gd name="connsiteX62" fmla="*/ 376238 w 1559242"/>
                        <a:gd name="connsiteY62" fmla="*/ 0 h 4076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</a:cxnLst>
                      <a:rect l="l" t="t" r="r" b="b"/>
                      <a:pathLst>
                        <a:path w="1559242" h="407670">
                          <a:moveTo>
                            <a:pt x="0" y="324803"/>
                          </a:moveTo>
                          <a:lnTo>
                            <a:pt x="88582" y="324803"/>
                          </a:lnTo>
                          <a:lnTo>
                            <a:pt x="88582" y="400050"/>
                          </a:lnTo>
                          <a:lnTo>
                            <a:pt x="0" y="400050"/>
                          </a:lnTo>
                          <a:lnTo>
                            <a:pt x="0" y="324803"/>
                          </a:lnTo>
                          <a:lnTo>
                            <a:pt x="0" y="324803"/>
                          </a:lnTo>
                          <a:close/>
                          <a:moveTo>
                            <a:pt x="851535" y="68580"/>
                          </a:moveTo>
                          <a:cubicBezTo>
                            <a:pt x="813435" y="68580"/>
                            <a:pt x="782003" y="80010"/>
                            <a:pt x="758190" y="101918"/>
                          </a:cubicBezTo>
                          <a:cubicBezTo>
                            <a:pt x="734378" y="124778"/>
                            <a:pt x="722947" y="158115"/>
                            <a:pt x="722947" y="203835"/>
                          </a:cubicBezTo>
                          <a:cubicBezTo>
                            <a:pt x="722947" y="248603"/>
                            <a:pt x="735330" y="281940"/>
                            <a:pt x="759143" y="304800"/>
                          </a:cubicBezTo>
                          <a:cubicBezTo>
                            <a:pt x="782955" y="327660"/>
                            <a:pt x="814388" y="339090"/>
                            <a:pt x="851535" y="339090"/>
                          </a:cubicBezTo>
                          <a:cubicBezTo>
                            <a:pt x="888682" y="339090"/>
                            <a:pt x="919163" y="327660"/>
                            <a:pt x="942976" y="304800"/>
                          </a:cubicBezTo>
                          <a:cubicBezTo>
                            <a:pt x="966788" y="281940"/>
                            <a:pt x="979170" y="247650"/>
                            <a:pt x="979170" y="201930"/>
                          </a:cubicBezTo>
                          <a:cubicBezTo>
                            <a:pt x="979170" y="157163"/>
                            <a:pt x="967740" y="122873"/>
                            <a:pt x="943928" y="100965"/>
                          </a:cubicBezTo>
                          <a:cubicBezTo>
                            <a:pt x="920115" y="79058"/>
                            <a:pt x="889635" y="68580"/>
                            <a:pt x="851535" y="68580"/>
                          </a:cubicBezTo>
                          <a:lnTo>
                            <a:pt x="851535" y="68580"/>
                          </a:lnTo>
                          <a:close/>
                          <a:moveTo>
                            <a:pt x="1113472" y="6668"/>
                          </a:moveTo>
                          <a:lnTo>
                            <a:pt x="1252538" y="6668"/>
                          </a:lnTo>
                          <a:lnTo>
                            <a:pt x="1336357" y="275273"/>
                          </a:lnTo>
                          <a:lnTo>
                            <a:pt x="1419226" y="6668"/>
                          </a:lnTo>
                          <a:lnTo>
                            <a:pt x="1559243" y="6668"/>
                          </a:lnTo>
                          <a:lnTo>
                            <a:pt x="1559243" y="400050"/>
                          </a:lnTo>
                          <a:lnTo>
                            <a:pt x="1472565" y="400050"/>
                          </a:lnTo>
                          <a:lnTo>
                            <a:pt x="1472565" y="90488"/>
                          </a:lnTo>
                          <a:lnTo>
                            <a:pt x="1381126" y="400050"/>
                          </a:lnTo>
                          <a:lnTo>
                            <a:pt x="1291590" y="400050"/>
                          </a:lnTo>
                          <a:lnTo>
                            <a:pt x="1200151" y="90488"/>
                          </a:lnTo>
                          <a:lnTo>
                            <a:pt x="1200151" y="400050"/>
                          </a:lnTo>
                          <a:lnTo>
                            <a:pt x="1113472" y="400050"/>
                          </a:lnTo>
                          <a:lnTo>
                            <a:pt x="1113472" y="6668"/>
                          </a:lnTo>
                          <a:lnTo>
                            <a:pt x="1113472" y="6668"/>
                          </a:lnTo>
                          <a:close/>
                          <a:moveTo>
                            <a:pt x="850582" y="0"/>
                          </a:moveTo>
                          <a:cubicBezTo>
                            <a:pt x="918210" y="0"/>
                            <a:pt x="973455" y="18098"/>
                            <a:pt x="1013460" y="54293"/>
                          </a:cubicBezTo>
                          <a:cubicBezTo>
                            <a:pt x="1054418" y="90488"/>
                            <a:pt x="1074420" y="140018"/>
                            <a:pt x="1074420" y="203835"/>
                          </a:cubicBezTo>
                          <a:cubicBezTo>
                            <a:pt x="1074420" y="267653"/>
                            <a:pt x="1054418" y="317183"/>
                            <a:pt x="1013460" y="352425"/>
                          </a:cubicBezTo>
                          <a:cubicBezTo>
                            <a:pt x="972503" y="388620"/>
                            <a:pt x="919163" y="405765"/>
                            <a:pt x="850582" y="405765"/>
                          </a:cubicBezTo>
                          <a:cubicBezTo>
                            <a:pt x="782003" y="405765"/>
                            <a:pt x="727710" y="387668"/>
                            <a:pt x="686753" y="352425"/>
                          </a:cubicBezTo>
                          <a:cubicBezTo>
                            <a:pt x="645795" y="317183"/>
                            <a:pt x="625793" y="267653"/>
                            <a:pt x="625793" y="204788"/>
                          </a:cubicBezTo>
                          <a:cubicBezTo>
                            <a:pt x="625793" y="164783"/>
                            <a:pt x="632460" y="131445"/>
                            <a:pt x="646747" y="103823"/>
                          </a:cubicBezTo>
                          <a:cubicBezTo>
                            <a:pt x="657226" y="83820"/>
                            <a:pt x="671513" y="65723"/>
                            <a:pt x="689610" y="49530"/>
                          </a:cubicBezTo>
                          <a:cubicBezTo>
                            <a:pt x="707707" y="33338"/>
                            <a:pt x="727710" y="21908"/>
                            <a:pt x="749618" y="14288"/>
                          </a:cubicBezTo>
                          <a:cubicBezTo>
                            <a:pt x="779145" y="5715"/>
                            <a:pt x="812482" y="0"/>
                            <a:pt x="850582" y="0"/>
                          </a:cubicBezTo>
                          <a:lnTo>
                            <a:pt x="850582" y="0"/>
                          </a:lnTo>
                          <a:close/>
                          <a:moveTo>
                            <a:pt x="376238" y="0"/>
                          </a:moveTo>
                          <a:cubicBezTo>
                            <a:pt x="432435" y="0"/>
                            <a:pt x="478155" y="14288"/>
                            <a:pt x="513398" y="42863"/>
                          </a:cubicBezTo>
                          <a:cubicBezTo>
                            <a:pt x="534353" y="60008"/>
                            <a:pt x="550545" y="83820"/>
                            <a:pt x="561023" y="115253"/>
                          </a:cubicBezTo>
                          <a:lnTo>
                            <a:pt x="468630" y="134303"/>
                          </a:lnTo>
                          <a:cubicBezTo>
                            <a:pt x="462915" y="114300"/>
                            <a:pt x="451485" y="98108"/>
                            <a:pt x="434340" y="85725"/>
                          </a:cubicBezTo>
                          <a:cubicBezTo>
                            <a:pt x="417195" y="74295"/>
                            <a:pt x="396240" y="67628"/>
                            <a:pt x="371475" y="67628"/>
                          </a:cubicBezTo>
                          <a:cubicBezTo>
                            <a:pt x="337185" y="67628"/>
                            <a:pt x="309563" y="78105"/>
                            <a:pt x="288607" y="99060"/>
                          </a:cubicBezTo>
                          <a:cubicBezTo>
                            <a:pt x="267653" y="120015"/>
                            <a:pt x="256223" y="154305"/>
                            <a:pt x="256223" y="200978"/>
                          </a:cubicBezTo>
                          <a:cubicBezTo>
                            <a:pt x="256223" y="250508"/>
                            <a:pt x="266700" y="285750"/>
                            <a:pt x="287655" y="307658"/>
                          </a:cubicBezTo>
                          <a:cubicBezTo>
                            <a:pt x="308610" y="328613"/>
                            <a:pt x="336232" y="339090"/>
                            <a:pt x="369570" y="339090"/>
                          </a:cubicBezTo>
                          <a:cubicBezTo>
                            <a:pt x="394335" y="339090"/>
                            <a:pt x="415290" y="332423"/>
                            <a:pt x="433388" y="319088"/>
                          </a:cubicBezTo>
                          <a:cubicBezTo>
                            <a:pt x="451485" y="305753"/>
                            <a:pt x="463868" y="284798"/>
                            <a:pt x="471488" y="256223"/>
                          </a:cubicBezTo>
                          <a:lnTo>
                            <a:pt x="561975" y="280988"/>
                          </a:lnTo>
                          <a:cubicBezTo>
                            <a:pt x="547688" y="323850"/>
                            <a:pt x="524828" y="356235"/>
                            <a:pt x="492443" y="376238"/>
                          </a:cubicBezTo>
                          <a:cubicBezTo>
                            <a:pt x="460057" y="397193"/>
                            <a:pt x="419100" y="407670"/>
                            <a:pt x="369570" y="407670"/>
                          </a:cubicBezTo>
                          <a:cubicBezTo>
                            <a:pt x="308610" y="407670"/>
                            <a:pt x="258128" y="389573"/>
                            <a:pt x="218123" y="354330"/>
                          </a:cubicBezTo>
                          <a:cubicBezTo>
                            <a:pt x="179070" y="319088"/>
                            <a:pt x="159068" y="269558"/>
                            <a:pt x="159068" y="207645"/>
                          </a:cubicBezTo>
                          <a:cubicBezTo>
                            <a:pt x="159068" y="141923"/>
                            <a:pt x="179070" y="91440"/>
                            <a:pt x="218123" y="55245"/>
                          </a:cubicBezTo>
                          <a:cubicBezTo>
                            <a:pt x="257175" y="19050"/>
                            <a:pt x="311468" y="0"/>
                            <a:pt x="376238" y="0"/>
                          </a:cubicBezTo>
                          <a:lnTo>
                            <a:pt x="376238" y="0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890719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829CAB9-F27C-4499-A88B-8C3DFD71D73A}"/>
              </a:ext>
            </a:extLst>
          </p:cNvPr>
          <p:cNvSpPr/>
          <p:nvPr/>
        </p:nvSpPr>
        <p:spPr>
          <a:xfrm>
            <a:off x="5519927" y="3924894"/>
            <a:ext cx="820615" cy="820615"/>
          </a:xfrm>
          <a:custGeom>
            <a:avLst/>
            <a:gdLst>
              <a:gd name="connsiteX0" fmla="*/ 321548 w 643094"/>
              <a:gd name="connsiteY0" fmla="*/ 117901 h 643094"/>
              <a:gd name="connsiteX1" fmla="*/ 525195 w 643094"/>
              <a:gd name="connsiteY1" fmla="*/ 321548 h 643094"/>
              <a:gd name="connsiteX2" fmla="*/ 321548 w 643094"/>
              <a:gd name="connsiteY2" fmla="*/ 525195 h 643094"/>
              <a:gd name="connsiteX3" fmla="*/ 117901 w 643094"/>
              <a:gd name="connsiteY3" fmla="*/ 321548 h 643094"/>
              <a:gd name="connsiteX4" fmla="*/ 321548 w 643094"/>
              <a:gd name="connsiteY4" fmla="*/ 117901 h 643094"/>
              <a:gd name="connsiteX5" fmla="*/ 321547 w 643094"/>
              <a:gd name="connsiteY5" fmla="*/ 48181 h 643094"/>
              <a:gd name="connsiteX6" fmla="*/ 48181 w 643094"/>
              <a:gd name="connsiteY6" fmla="*/ 321547 h 643094"/>
              <a:gd name="connsiteX7" fmla="*/ 321547 w 643094"/>
              <a:gd name="connsiteY7" fmla="*/ 594913 h 643094"/>
              <a:gd name="connsiteX8" fmla="*/ 594913 w 643094"/>
              <a:gd name="connsiteY8" fmla="*/ 321547 h 643094"/>
              <a:gd name="connsiteX9" fmla="*/ 321547 w 643094"/>
              <a:gd name="connsiteY9" fmla="*/ 48181 h 643094"/>
              <a:gd name="connsiteX10" fmla="*/ 321547 w 643094"/>
              <a:gd name="connsiteY10" fmla="*/ 0 h 643094"/>
              <a:gd name="connsiteX11" fmla="*/ 643094 w 643094"/>
              <a:gd name="connsiteY11" fmla="*/ 321547 h 643094"/>
              <a:gd name="connsiteX12" fmla="*/ 321547 w 643094"/>
              <a:gd name="connsiteY12" fmla="*/ 643094 h 643094"/>
              <a:gd name="connsiteX13" fmla="*/ 0 w 643094"/>
              <a:gd name="connsiteY13" fmla="*/ 321547 h 643094"/>
              <a:gd name="connsiteX14" fmla="*/ 321547 w 643094"/>
              <a:gd name="connsiteY14" fmla="*/ 0 h 643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3094" h="643094">
                <a:moveTo>
                  <a:pt x="321548" y="117901"/>
                </a:moveTo>
                <a:cubicBezTo>
                  <a:pt x="434019" y="117901"/>
                  <a:pt x="525195" y="209077"/>
                  <a:pt x="525195" y="321548"/>
                </a:cubicBezTo>
                <a:cubicBezTo>
                  <a:pt x="525195" y="434019"/>
                  <a:pt x="434019" y="525195"/>
                  <a:pt x="321548" y="525195"/>
                </a:cubicBezTo>
                <a:cubicBezTo>
                  <a:pt x="209077" y="525195"/>
                  <a:pt x="117901" y="434019"/>
                  <a:pt x="117901" y="321548"/>
                </a:cubicBezTo>
                <a:cubicBezTo>
                  <a:pt x="117901" y="209077"/>
                  <a:pt x="209077" y="117901"/>
                  <a:pt x="321548" y="117901"/>
                </a:cubicBezTo>
                <a:close/>
                <a:moveTo>
                  <a:pt x="321547" y="48181"/>
                </a:moveTo>
                <a:cubicBezTo>
                  <a:pt x="170571" y="48181"/>
                  <a:pt x="48181" y="170571"/>
                  <a:pt x="48181" y="321547"/>
                </a:cubicBezTo>
                <a:cubicBezTo>
                  <a:pt x="48181" y="472523"/>
                  <a:pt x="170571" y="594913"/>
                  <a:pt x="321547" y="594913"/>
                </a:cubicBezTo>
                <a:cubicBezTo>
                  <a:pt x="472523" y="594913"/>
                  <a:pt x="594913" y="472523"/>
                  <a:pt x="594913" y="321547"/>
                </a:cubicBezTo>
                <a:cubicBezTo>
                  <a:pt x="594913" y="170571"/>
                  <a:pt x="472523" y="48181"/>
                  <a:pt x="321547" y="48181"/>
                </a:cubicBezTo>
                <a:close/>
                <a:moveTo>
                  <a:pt x="321547" y="0"/>
                </a:moveTo>
                <a:cubicBezTo>
                  <a:pt x="499133" y="0"/>
                  <a:pt x="643094" y="143961"/>
                  <a:pt x="643094" y="321547"/>
                </a:cubicBezTo>
                <a:cubicBezTo>
                  <a:pt x="643094" y="499133"/>
                  <a:pt x="499133" y="643094"/>
                  <a:pt x="321547" y="643094"/>
                </a:cubicBezTo>
                <a:cubicBezTo>
                  <a:pt x="143961" y="643094"/>
                  <a:pt x="0" y="499133"/>
                  <a:pt x="0" y="321547"/>
                </a:cubicBezTo>
                <a:cubicBezTo>
                  <a:pt x="0" y="143961"/>
                  <a:pt x="143961" y="0"/>
                  <a:pt x="32154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AAE8CE-2B02-443A-AD45-E76FC8551E97}"/>
              </a:ext>
            </a:extLst>
          </p:cNvPr>
          <p:cNvGrpSpPr/>
          <p:nvPr/>
        </p:nvGrpSpPr>
        <p:grpSpPr>
          <a:xfrm>
            <a:off x="5373450" y="4335202"/>
            <a:ext cx="1586375" cy="2094269"/>
            <a:chOff x="4020203" y="419231"/>
            <a:chExt cx="4367084" cy="5765249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" name="Rectangle 36">
              <a:extLst>
                <a:ext uri="{FF2B5EF4-FFF2-40B4-BE49-F238E27FC236}">
                  <a16:creationId xmlns:a16="http://schemas.microsoft.com/office/drawing/2014/main" id="{F1D1A9F5-459F-4D7C-A111-AD69BA3A76D0}"/>
                </a:ext>
              </a:extLst>
            </p:cNvPr>
            <p:cNvSpPr/>
            <p:nvPr/>
          </p:nvSpPr>
          <p:spPr>
            <a:xfrm>
              <a:off x="4045205" y="619882"/>
              <a:ext cx="4294509" cy="5398073"/>
            </a:xfrm>
            <a:custGeom>
              <a:avLst/>
              <a:gdLst/>
              <a:ahLst/>
              <a:cxnLst/>
              <a:rect l="l" t="t" r="r" b="b"/>
              <a:pathLst>
                <a:path w="4294511" h="5398073">
                  <a:moveTo>
                    <a:pt x="1162213" y="0"/>
                  </a:moveTo>
                  <a:lnTo>
                    <a:pt x="1680726" y="0"/>
                  </a:lnTo>
                  <a:lnTo>
                    <a:pt x="1680726" y="2407824"/>
                  </a:lnTo>
                  <a:lnTo>
                    <a:pt x="1881378" y="2407824"/>
                  </a:lnTo>
                  <a:lnTo>
                    <a:pt x="1881378" y="1306295"/>
                  </a:lnTo>
                  <a:lnTo>
                    <a:pt x="2508555" y="1306295"/>
                  </a:lnTo>
                  <a:lnTo>
                    <a:pt x="2508555" y="2407824"/>
                  </a:lnTo>
                  <a:lnTo>
                    <a:pt x="2683986" y="2407824"/>
                  </a:lnTo>
                  <a:lnTo>
                    <a:pt x="2683986" y="1456809"/>
                  </a:lnTo>
                  <a:lnTo>
                    <a:pt x="3311163" y="1456809"/>
                  </a:lnTo>
                  <a:lnTo>
                    <a:pt x="3311163" y="2407824"/>
                  </a:lnTo>
                  <a:lnTo>
                    <a:pt x="3320378" y="2407824"/>
                  </a:lnTo>
                  <a:lnTo>
                    <a:pt x="3320378" y="1649240"/>
                  </a:lnTo>
                  <a:lnTo>
                    <a:pt x="3940780" y="1649240"/>
                  </a:lnTo>
                  <a:lnTo>
                    <a:pt x="3940780" y="2107035"/>
                  </a:lnTo>
                  <a:lnTo>
                    <a:pt x="4294511" y="2107035"/>
                  </a:lnTo>
                  <a:lnTo>
                    <a:pt x="4294511" y="3912904"/>
                  </a:lnTo>
                  <a:lnTo>
                    <a:pt x="3940780" y="3912904"/>
                  </a:lnTo>
                  <a:lnTo>
                    <a:pt x="3940780" y="4715513"/>
                  </a:lnTo>
                  <a:lnTo>
                    <a:pt x="3847228" y="4715513"/>
                  </a:lnTo>
                  <a:lnTo>
                    <a:pt x="3847228" y="5398073"/>
                  </a:lnTo>
                  <a:lnTo>
                    <a:pt x="1083968" y="5398073"/>
                  </a:lnTo>
                  <a:lnTo>
                    <a:pt x="1083968" y="4814946"/>
                  </a:lnTo>
                  <a:lnTo>
                    <a:pt x="959432" y="4814946"/>
                  </a:lnTo>
                  <a:lnTo>
                    <a:pt x="959432" y="4325080"/>
                  </a:lnTo>
                  <a:lnTo>
                    <a:pt x="708694" y="4325080"/>
                  </a:lnTo>
                  <a:lnTo>
                    <a:pt x="708694" y="3823450"/>
                  </a:lnTo>
                  <a:lnTo>
                    <a:pt x="457956" y="3823450"/>
                  </a:lnTo>
                  <a:lnTo>
                    <a:pt x="457956" y="3319551"/>
                  </a:lnTo>
                  <a:lnTo>
                    <a:pt x="261425" y="3319551"/>
                  </a:lnTo>
                  <a:lnTo>
                    <a:pt x="261425" y="2935233"/>
                  </a:lnTo>
                  <a:lnTo>
                    <a:pt x="0" y="2935233"/>
                  </a:lnTo>
                  <a:lnTo>
                    <a:pt x="0" y="2441147"/>
                  </a:lnTo>
                  <a:lnTo>
                    <a:pt x="627177" y="2441147"/>
                  </a:lnTo>
                  <a:lnTo>
                    <a:pt x="627177" y="2470757"/>
                  </a:lnTo>
                  <a:lnTo>
                    <a:pt x="888602" y="2470757"/>
                  </a:lnTo>
                  <a:lnTo>
                    <a:pt x="888602" y="2510208"/>
                  </a:lnTo>
                  <a:lnTo>
                    <a:pt x="1083968" y="2510208"/>
                  </a:lnTo>
                  <a:lnTo>
                    <a:pt x="1083968" y="2407824"/>
                  </a:lnTo>
                  <a:lnTo>
                    <a:pt x="1162213" y="24078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6" name="Rectangle 14">
              <a:extLst>
                <a:ext uri="{FF2B5EF4-FFF2-40B4-BE49-F238E27FC236}">
                  <a16:creationId xmlns:a16="http://schemas.microsoft.com/office/drawing/2014/main" id="{81AEFCD0-7978-4B8B-8941-91792A24B532}"/>
                </a:ext>
              </a:extLst>
            </p:cNvPr>
            <p:cNvSpPr/>
            <p:nvPr/>
          </p:nvSpPr>
          <p:spPr>
            <a:xfrm>
              <a:off x="4020203" y="419231"/>
              <a:ext cx="4367084" cy="5765249"/>
            </a:xfrm>
            <a:custGeom>
              <a:avLst/>
              <a:gdLst/>
              <a:ahLst/>
              <a:cxnLst/>
              <a:rect l="l" t="t" r="r" b="b"/>
              <a:pathLst>
                <a:path w="4367084" h="5765249">
                  <a:moveTo>
                    <a:pt x="3965780" y="4113557"/>
                  </a:moveTo>
                  <a:lnTo>
                    <a:pt x="4166432" y="4113557"/>
                  </a:lnTo>
                  <a:lnTo>
                    <a:pt x="4166432" y="4916165"/>
                  </a:lnTo>
                  <a:lnTo>
                    <a:pt x="3972555" y="4916165"/>
                  </a:lnTo>
                  <a:lnTo>
                    <a:pt x="3972555" y="5763466"/>
                  </a:lnTo>
                  <a:lnTo>
                    <a:pt x="3771903" y="5763466"/>
                  </a:lnTo>
                  <a:lnTo>
                    <a:pt x="3771903" y="5763465"/>
                  </a:lnTo>
                  <a:lnTo>
                    <a:pt x="1193520" y="5763465"/>
                  </a:lnTo>
                  <a:lnTo>
                    <a:pt x="1193520" y="5765249"/>
                  </a:lnTo>
                  <a:lnTo>
                    <a:pt x="992868" y="5765249"/>
                  </a:lnTo>
                  <a:lnTo>
                    <a:pt x="992868" y="5009248"/>
                  </a:lnTo>
                  <a:lnTo>
                    <a:pt x="1193520" y="5009248"/>
                  </a:lnTo>
                  <a:lnTo>
                    <a:pt x="1193520" y="5562813"/>
                  </a:lnTo>
                  <a:lnTo>
                    <a:pt x="3771903" y="5562813"/>
                  </a:lnTo>
                  <a:lnTo>
                    <a:pt x="3771903" y="4916165"/>
                  </a:lnTo>
                  <a:lnTo>
                    <a:pt x="3965780" y="4916165"/>
                  </a:lnTo>
                  <a:close/>
                  <a:moveTo>
                    <a:pt x="404924" y="3516123"/>
                  </a:moveTo>
                  <a:lnTo>
                    <a:pt x="605576" y="3516123"/>
                  </a:lnTo>
                  <a:lnTo>
                    <a:pt x="605576" y="4024102"/>
                  </a:lnTo>
                  <a:lnTo>
                    <a:pt x="794053" y="4024102"/>
                  </a:lnTo>
                  <a:lnTo>
                    <a:pt x="794053" y="4525732"/>
                  </a:lnTo>
                  <a:lnTo>
                    <a:pt x="991620" y="4525732"/>
                  </a:lnTo>
                  <a:lnTo>
                    <a:pt x="991620" y="5027362"/>
                  </a:lnTo>
                  <a:lnTo>
                    <a:pt x="790968" y="5027362"/>
                  </a:lnTo>
                  <a:lnTo>
                    <a:pt x="790968" y="4525732"/>
                  </a:lnTo>
                  <a:lnTo>
                    <a:pt x="593401" y="4525732"/>
                  </a:lnTo>
                  <a:lnTo>
                    <a:pt x="593401" y="4056122"/>
                  </a:lnTo>
                  <a:lnTo>
                    <a:pt x="404924" y="4056122"/>
                  </a:lnTo>
                  <a:close/>
                  <a:moveTo>
                    <a:pt x="4166432" y="2307688"/>
                  </a:moveTo>
                  <a:lnTo>
                    <a:pt x="4367084" y="2307688"/>
                  </a:lnTo>
                  <a:lnTo>
                    <a:pt x="4367084" y="4113556"/>
                  </a:lnTo>
                  <a:lnTo>
                    <a:pt x="4166432" y="4113556"/>
                  </a:lnTo>
                  <a:close/>
                  <a:moveTo>
                    <a:pt x="3965780" y="1906384"/>
                  </a:moveTo>
                  <a:lnTo>
                    <a:pt x="4166432" y="1906384"/>
                  </a:lnTo>
                  <a:lnTo>
                    <a:pt x="4166432" y="2307688"/>
                  </a:lnTo>
                  <a:lnTo>
                    <a:pt x="3965780" y="2307688"/>
                  </a:lnTo>
                  <a:close/>
                  <a:moveTo>
                    <a:pt x="2520856" y="1506947"/>
                  </a:moveTo>
                  <a:lnTo>
                    <a:pt x="2721508" y="1506947"/>
                  </a:lnTo>
                  <a:lnTo>
                    <a:pt x="3336164" y="1506947"/>
                  </a:lnTo>
                  <a:lnTo>
                    <a:pt x="3336164" y="1685040"/>
                  </a:lnTo>
                  <a:lnTo>
                    <a:pt x="3464150" y="1685040"/>
                  </a:lnTo>
                  <a:lnTo>
                    <a:pt x="3464150" y="1682197"/>
                  </a:lnTo>
                  <a:lnTo>
                    <a:pt x="3965780" y="1682197"/>
                  </a:lnTo>
                  <a:lnTo>
                    <a:pt x="3965780" y="1882849"/>
                  </a:lnTo>
                  <a:lnTo>
                    <a:pt x="3536816" y="1882849"/>
                  </a:lnTo>
                  <a:lnTo>
                    <a:pt x="3536816" y="2788626"/>
                  </a:lnTo>
                  <a:lnTo>
                    <a:pt x="3336164" y="2788626"/>
                  </a:lnTo>
                  <a:lnTo>
                    <a:pt x="3336164" y="1707599"/>
                  </a:lnTo>
                  <a:lnTo>
                    <a:pt x="2721508" y="1707599"/>
                  </a:lnTo>
                  <a:lnTo>
                    <a:pt x="2721508" y="2710859"/>
                  </a:lnTo>
                  <a:lnTo>
                    <a:pt x="2520856" y="2710859"/>
                  </a:lnTo>
                  <a:close/>
                  <a:moveTo>
                    <a:pt x="1705727" y="200652"/>
                  </a:moveTo>
                  <a:lnTo>
                    <a:pt x="1906379" y="200652"/>
                  </a:lnTo>
                  <a:lnTo>
                    <a:pt x="1906379" y="1306295"/>
                  </a:lnTo>
                  <a:lnTo>
                    <a:pt x="2508335" y="1306295"/>
                  </a:lnTo>
                  <a:lnTo>
                    <a:pt x="2508335" y="1506947"/>
                  </a:lnTo>
                  <a:lnTo>
                    <a:pt x="1906379" y="1506947"/>
                  </a:lnTo>
                  <a:lnTo>
                    <a:pt x="1906379" y="2608477"/>
                  </a:lnTo>
                  <a:lnTo>
                    <a:pt x="1705727" y="2608477"/>
                  </a:lnTo>
                  <a:close/>
                  <a:moveTo>
                    <a:pt x="986562" y="200652"/>
                  </a:moveTo>
                  <a:lnTo>
                    <a:pt x="1187214" y="200652"/>
                  </a:lnTo>
                  <a:lnTo>
                    <a:pt x="1187214" y="3612116"/>
                  </a:lnTo>
                  <a:lnTo>
                    <a:pt x="986562" y="3612116"/>
                  </a:lnTo>
                  <a:lnTo>
                    <a:pt x="986562" y="2838909"/>
                  </a:lnTo>
                  <a:lnTo>
                    <a:pt x="600014" y="2838909"/>
                  </a:lnTo>
                  <a:lnTo>
                    <a:pt x="600014" y="2641799"/>
                  </a:lnTo>
                  <a:lnTo>
                    <a:pt x="200652" y="2641799"/>
                  </a:lnTo>
                  <a:lnTo>
                    <a:pt x="200652" y="3118899"/>
                  </a:lnTo>
                  <a:lnTo>
                    <a:pt x="384605" y="3118899"/>
                  </a:lnTo>
                  <a:lnTo>
                    <a:pt x="384605" y="3520203"/>
                  </a:lnTo>
                  <a:lnTo>
                    <a:pt x="183953" y="3520203"/>
                  </a:lnTo>
                  <a:lnTo>
                    <a:pt x="183953" y="3141857"/>
                  </a:lnTo>
                  <a:lnTo>
                    <a:pt x="0" y="3141857"/>
                  </a:lnTo>
                  <a:lnTo>
                    <a:pt x="0" y="2439575"/>
                  </a:lnTo>
                  <a:lnTo>
                    <a:pt x="200652" y="2439575"/>
                  </a:lnTo>
                  <a:lnTo>
                    <a:pt x="200652" y="2441147"/>
                  </a:lnTo>
                  <a:lnTo>
                    <a:pt x="610687" y="2441147"/>
                  </a:lnTo>
                  <a:lnTo>
                    <a:pt x="610687" y="2638257"/>
                  </a:lnTo>
                  <a:lnTo>
                    <a:pt x="986562" y="2638257"/>
                  </a:lnTo>
                  <a:close/>
                  <a:moveTo>
                    <a:pt x="1187214" y="0"/>
                  </a:moveTo>
                  <a:lnTo>
                    <a:pt x="1688844" y="0"/>
                  </a:lnTo>
                  <a:lnTo>
                    <a:pt x="1688844" y="200652"/>
                  </a:lnTo>
                  <a:lnTo>
                    <a:pt x="1187214" y="20065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C286839-B39F-4B24-9725-68170E1A87E6}"/>
              </a:ext>
            </a:extLst>
          </p:cNvPr>
          <p:cNvGrpSpPr/>
          <p:nvPr/>
        </p:nvGrpSpPr>
        <p:grpSpPr>
          <a:xfrm>
            <a:off x="3075567" y="3635311"/>
            <a:ext cx="786508" cy="1309462"/>
            <a:chOff x="756338" y="2636912"/>
            <a:chExt cx="1152128" cy="191818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3592F12-6D7D-40C6-9829-0F2AF241D531}"/>
                </a:ext>
              </a:extLst>
            </p:cNvPr>
            <p:cNvGrpSpPr/>
            <p:nvPr/>
          </p:nvGrpSpPr>
          <p:grpSpPr>
            <a:xfrm>
              <a:off x="756338" y="2636912"/>
              <a:ext cx="1152128" cy="1918185"/>
              <a:chOff x="3631246" y="4903910"/>
              <a:chExt cx="446244" cy="742954"/>
            </a:xfrm>
          </p:grpSpPr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FAA35EAB-32F8-40F2-B2BD-AB57A31BC83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31246" y="4903910"/>
                <a:ext cx="446244" cy="742954"/>
              </a:xfrm>
              <a:custGeom>
                <a:avLst/>
                <a:gdLst>
                  <a:gd name="T0" fmla="*/ 530 w 566"/>
                  <a:gd name="T1" fmla="*/ 0 h 1053"/>
                  <a:gd name="T2" fmla="*/ 36 w 566"/>
                  <a:gd name="T3" fmla="*/ 0 h 1053"/>
                  <a:gd name="T4" fmla="*/ 0 w 566"/>
                  <a:gd name="T5" fmla="*/ 36 h 1053"/>
                  <a:gd name="T6" fmla="*/ 0 w 566"/>
                  <a:gd name="T7" fmla="*/ 1017 h 1053"/>
                  <a:gd name="T8" fmla="*/ 36 w 566"/>
                  <a:gd name="T9" fmla="*/ 1053 h 1053"/>
                  <a:gd name="T10" fmla="*/ 530 w 566"/>
                  <a:gd name="T11" fmla="*/ 1053 h 1053"/>
                  <a:gd name="T12" fmla="*/ 566 w 566"/>
                  <a:gd name="T13" fmla="*/ 1017 h 1053"/>
                  <a:gd name="T14" fmla="*/ 566 w 566"/>
                  <a:gd name="T15" fmla="*/ 36 h 1053"/>
                  <a:gd name="T16" fmla="*/ 530 w 566"/>
                  <a:gd name="T17" fmla="*/ 0 h 1053"/>
                  <a:gd name="T18" fmla="*/ 520 w 566"/>
                  <a:gd name="T19" fmla="*/ 911 h 1053"/>
                  <a:gd name="T20" fmla="*/ 48 w 566"/>
                  <a:gd name="T21" fmla="*/ 911 h 1053"/>
                  <a:gd name="T22" fmla="*/ 48 w 566"/>
                  <a:gd name="T23" fmla="*/ 108 h 1053"/>
                  <a:gd name="T24" fmla="*/ 520 w 566"/>
                  <a:gd name="T25" fmla="*/ 108 h 1053"/>
                  <a:gd name="T26" fmla="*/ 520 w 566"/>
                  <a:gd name="T27" fmla="*/ 911 h 10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66" h="1053">
                    <a:moveTo>
                      <a:pt x="530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16" y="0"/>
                      <a:pt x="0" y="16"/>
                      <a:pt x="0" y="36"/>
                    </a:cubicBezTo>
                    <a:cubicBezTo>
                      <a:pt x="0" y="1017"/>
                      <a:pt x="0" y="1017"/>
                      <a:pt x="0" y="1017"/>
                    </a:cubicBezTo>
                    <a:cubicBezTo>
                      <a:pt x="0" y="1037"/>
                      <a:pt x="16" y="1053"/>
                      <a:pt x="36" y="1053"/>
                    </a:cubicBezTo>
                    <a:cubicBezTo>
                      <a:pt x="530" y="1053"/>
                      <a:pt x="530" y="1053"/>
                      <a:pt x="530" y="1053"/>
                    </a:cubicBezTo>
                    <a:cubicBezTo>
                      <a:pt x="550" y="1053"/>
                      <a:pt x="566" y="1037"/>
                      <a:pt x="566" y="1017"/>
                    </a:cubicBezTo>
                    <a:cubicBezTo>
                      <a:pt x="566" y="36"/>
                      <a:pt x="566" y="36"/>
                      <a:pt x="566" y="36"/>
                    </a:cubicBezTo>
                    <a:cubicBezTo>
                      <a:pt x="566" y="16"/>
                      <a:pt x="550" y="0"/>
                      <a:pt x="530" y="0"/>
                    </a:cubicBezTo>
                    <a:close/>
                    <a:moveTo>
                      <a:pt x="520" y="911"/>
                    </a:moveTo>
                    <a:cubicBezTo>
                      <a:pt x="48" y="911"/>
                      <a:pt x="48" y="911"/>
                      <a:pt x="48" y="911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520" y="108"/>
                      <a:pt x="520" y="108"/>
                      <a:pt x="520" y="108"/>
                    </a:cubicBezTo>
                    <a:lnTo>
                      <a:pt x="520" y="911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12" name="Rounded Rectangle 49">
                <a:extLst>
                  <a:ext uri="{FF2B5EF4-FFF2-40B4-BE49-F238E27FC236}">
                    <a16:creationId xmlns:a16="http://schemas.microsoft.com/office/drawing/2014/main" id="{CD2E2DAB-2384-484F-8552-11D6A3CAE920}"/>
                  </a:ext>
                </a:extLst>
              </p:cNvPr>
              <p:cNvSpPr/>
              <p:nvPr/>
            </p:nvSpPr>
            <p:spPr>
              <a:xfrm>
                <a:off x="3802267" y="4938019"/>
                <a:ext cx="104202" cy="20042"/>
              </a:xfrm>
              <a:prstGeom prst="roundRect">
                <a:avLst>
                  <a:gd name="adj" fmla="val 50000"/>
                </a:avLst>
              </a:prstGeom>
              <a:solidFill>
                <a:srgbClr val="87BCE6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9847120-50D6-403B-9312-98E7865334D2}"/>
                  </a:ext>
                </a:extLst>
              </p:cNvPr>
              <p:cNvSpPr/>
              <p:nvPr/>
            </p:nvSpPr>
            <p:spPr>
              <a:xfrm>
                <a:off x="3822161" y="5563917"/>
                <a:ext cx="64414" cy="64414"/>
              </a:xfrm>
              <a:prstGeom prst="ellipse">
                <a:avLst/>
              </a:prstGeom>
              <a:solidFill>
                <a:srgbClr val="87BCE6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14" name="Right Triangle 3">
                <a:extLst>
                  <a:ext uri="{FF2B5EF4-FFF2-40B4-BE49-F238E27FC236}">
                    <a16:creationId xmlns:a16="http://schemas.microsoft.com/office/drawing/2014/main" id="{1D83BA9D-59A3-4E3A-9431-75192FC3F848}"/>
                  </a:ext>
                </a:extLst>
              </p:cNvPr>
              <p:cNvSpPr/>
              <p:nvPr/>
            </p:nvSpPr>
            <p:spPr>
              <a:xfrm flipV="1">
                <a:off x="3667586" y="4984405"/>
                <a:ext cx="353926" cy="561866"/>
              </a:xfrm>
              <a:custGeom>
                <a:avLst/>
                <a:gdLst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9070" h="660238">
                    <a:moveTo>
                      <a:pt x="0" y="660238"/>
                    </a:moveTo>
                    <a:lnTo>
                      <a:pt x="0" y="0"/>
                    </a:lnTo>
                    <a:cubicBezTo>
                      <a:pt x="179823" y="397879"/>
                      <a:pt x="710167" y="602719"/>
                      <a:pt x="1149070" y="660238"/>
                    </a:cubicBezTo>
                    <a:lnTo>
                      <a:pt x="0" y="660238"/>
                    </a:lnTo>
                    <a:close/>
                  </a:path>
                </a:pathLst>
              </a:custGeom>
              <a:solidFill>
                <a:schemeClr val="accent1">
                  <a:alpha val="2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sp>
          <p:nvSpPr>
            <p:cNvPr id="9" name="Rounded Rectangle 6">
              <a:extLst>
                <a:ext uri="{FF2B5EF4-FFF2-40B4-BE49-F238E27FC236}">
                  <a16:creationId xmlns:a16="http://schemas.microsoft.com/office/drawing/2014/main" id="{2301C982-6F67-4B8E-8DF8-C8495CDE03DB}"/>
                </a:ext>
              </a:extLst>
            </p:cNvPr>
            <p:cNvSpPr/>
            <p:nvPr/>
          </p:nvSpPr>
          <p:spPr>
            <a:xfrm>
              <a:off x="1141457" y="2704713"/>
              <a:ext cx="381891" cy="493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E108834-236D-4D37-AB73-C2F274CB0C2A}"/>
                </a:ext>
              </a:extLst>
            </p:cNvPr>
            <p:cNvSpPr/>
            <p:nvPr/>
          </p:nvSpPr>
          <p:spPr>
            <a:xfrm>
              <a:off x="1260394" y="4352086"/>
              <a:ext cx="144016" cy="144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6958FDC-BBFA-4985-B916-4D1C178E2404}"/>
              </a:ext>
            </a:extLst>
          </p:cNvPr>
          <p:cNvGrpSpPr/>
          <p:nvPr/>
        </p:nvGrpSpPr>
        <p:grpSpPr>
          <a:xfrm>
            <a:off x="5180108" y="1903017"/>
            <a:ext cx="1826387" cy="1029263"/>
            <a:chOff x="4798460" y="2075033"/>
            <a:chExt cx="1826387" cy="1029263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E8F1735-B537-471D-8C7A-0EA0FB37B1EB}"/>
                </a:ext>
              </a:extLst>
            </p:cNvPr>
            <p:cNvSpPr/>
            <p:nvPr/>
          </p:nvSpPr>
          <p:spPr>
            <a:xfrm rot="10800000">
              <a:off x="4798460" y="2075033"/>
              <a:ext cx="1826387" cy="1029263"/>
            </a:xfrm>
            <a:custGeom>
              <a:avLst/>
              <a:gdLst>
                <a:gd name="connsiteX0" fmla="*/ 1826387 w 1826387"/>
                <a:gd name="connsiteY0" fmla="*/ 36528 h 1029263"/>
                <a:gd name="connsiteX1" fmla="*/ 0 w 1826387"/>
                <a:gd name="connsiteY1" fmla="*/ 36528 h 1029263"/>
                <a:gd name="connsiteX2" fmla="*/ 47432 w 1826387"/>
                <a:gd name="connsiteY2" fmla="*/ 0 h 1029263"/>
                <a:gd name="connsiteX3" fmla="*/ 1778955 w 1826387"/>
                <a:gd name="connsiteY3" fmla="*/ 0 h 1029263"/>
                <a:gd name="connsiteX4" fmla="*/ 1010101 w 1826387"/>
                <a:gd name="connsiteY4" fmla="*/ 78555 h 1029263"/>
                <a:gd name="connsiteX5" fmla="*/ 1010101 w 1826387"/>
                <a:gd name="connsiteY5" fmla="*/ 60976 h 1029263"/>
                <a:gd name="connsiteX6" fmla="*/ 816287 w 1826387"/>
                <a:gd name="connsiteY6" fmla="*/ 60976 h 1029263"/>
                <a:gd name="connsiteX7" fmla="*/ 816287 w 1826387"/>
                <a:gd name="connsiteY7" fmla="*/ 78555 h 1029263"/>
                <a:gd name="connsiteX8" fmla="*/ 1826387 w 1826387"/>
                <a:gd name="connsiteY8" fmla="*/ 93229 h 1029263"/>
                <a:gd name="connsiteX9" fmla="*/ 0 w 1826387"/>
                <a:gd name="connsiteY9" fmla="*/ 93229 h 1029263"/>
                <a:gd name="connsiteX10" fmla="*/ 0 w 1826387"/>
                <a:gd name="connsiteY10" fmla="*/ 44525 h 1029263"/>
                <a:gd name="connsiteX11" fmla="*/ 1826387 w 1826387"/>
                <a:gd name="connsiteY11" fmla="*/ 44525 h 1029263"/>
                <a:gd name="connsiteX12" fmla="*/ 1582869 w 1826387"/>
                <a:gd name="connsiteY12" fmla="*/ 980559 h 1029263"/>
                <a:gd name="connsiteX13" fmla="*/ 1582869 w 1826387"/>
                <a:gd name="connsiteY13" fmla="*/ 176949 h 1029263"/>
                <a:gd name="connsiteX14" fmla="*/ 243518 w 1826387"/>
                <a:gd name="connsiteY14" fmla="*/ 176949 h 1029263"/>
                <a:gd name="connsiteX15" fmla="*/ 243518 w 1826387"/>
                <a:gd name="connsiteY15" fmla="*/ 980559 h 1029263"/>
                <a:gd name="connsiteX16" fmla="*/ 1591216 w 1826387"/>
                <a:gd name="connsiteY16" fmla="*/ 1029263 h 1029263"/>
                <a:gd name="connsiteX17" fmla="*/ 235170 w 1826387"/>
                <a:gd name="connsiteY17" fmla="*/ 1029263 h 1029263"/>
                <a:gd name="connsiteX18" fmla="*/ 194814 w 1826387"/>
                <a:gd name="connsiteY18" fmla="*/ 988907 h 1029263"/>
                <a:gd name="connsiteX19" fmla="*/ 194814 w 1826387"/>
                <a:gd name="connsiteY19" fmla="*/ 103893 h 1029263"/>
                <a:gd name="connsiteX20" fmla="*/ 1631572 w 1826387"/>
                <a:gd name="connsiteY20" fmla="*/ 103893 h 1029263"/>
                <a:gd name="connsiteX21" fmla="*/ 1631572 w 1826387"/>
                <a:gd name="connsiteY21" fmla="*/ 988907 h 1029263"/>
                <a:gd name="connsiteX22" fmla="*/ 1591216 w 1826387"/>
                <a:gd name="connsiteY22" fmla="*/ 1029263 h 1029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6387" h="1029263">
                  <a:moveTo>
                    <a:pt x="1826387" y="36528"/>
                  </a:moveTo>
                  <a:lnTo>
                    <a:pt x="0" y="36528"/>
                  </a:lnTo>
                  <a:lnTo>
                    <a:pt x="47432" y="0"/>
                  </a:lnTo>
                  <a:lnTo>
                    <a:pt x="1778955" y="0"/>
                  </a:lnTo>
                  <a:close/>
                  <a:moveTo>
                    <a:pt x="1010101" y="78555"/>
                  </a:moveTo>
                  <a:lnTo>
                    <a:pt x="1010101" y="60976"/>
                  </a:lnTo>
                  <a:lnTo>
                    <a:pt x="816287" y="60976"/>
                  </a:lnTo>
                  <a:lnTo>
                    <a:pt x="816287" y="78555"/>
                  </a:lnTo>
                  <a:close/>
                  <a:moveTo>
                    <a:pt x="1826387" y="93229"/>
                  </a:moveTo>
                  <a:lnTo>
                    <a:pt x="0" y="93229"/>
                  </a:lnTo>
                  <a:lnTo>
                    <a:pt x="0" y="44525"/>
                  </a:lnTo>
                  <a:lnTo>
                    <a:pt x="1826387" y="44525"/>
                  </a:lnTo>
                  <a:close/>
                  <a:moveTo>
                    <a:pt x="1582869" y="980559"/>
                  </a:moveTo>
                  <a:lnTo>
                    <a:pt x="1582869" y="176949"/>
                  </a:lnTo>
                  <a:lnTo>
                    <a:pt x="243518" y="176949"/>
                  </a:lnTo>
                  <a:lnTo>
                    <a:pt x="243518" y="980559"/>
                  </a:lnTo>
                  <a:close/>
                  <a:moveTo>
                    <a:pt x="1591216" y="1029263"/>
                  </a:moveTo>
                  <a:lnTo>
                    <a:pt x="235170" y="1029263"/>
                  </a:lnTo>
                  <a:cubicBezTo>
                    <a:pt x="212882" y="1029263"/>
                    <a:pt x="194814" y="1011195"/>
                    <a:pt x="194814" y="988907"/>
                  </a:cubicBezTo>
                  <a:lnTo>
                    <a:pt x="194814" y="103893"/>
                  </a:lnTo>
                  <a:lnTo>
                    <a:pt x="1631572" y="103893"/>
                  </a:lnTo>
                  <a:lnTo>
                    <a:pt x="1631572" y="988907"/>
                  </a:lnTo>
                  <a:cubicBezTo>
                    <a:pt x="1631572" y="1011195"/>
                    <a:pt x="1613504" y="1029263"/>
                    <a:pt x="1591216" y="1029263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 sz="2700" dirty="0"/>
            </a:p>
          </p:txBody>
        </p:sp>
        <p:sp>
          <p:nvSpPr>
            <p:cNvPr id="17" name="Right Triangle 3">
              <a:extLst>
                <a:ext uri="{FF2B5EF4-FFF2-40B4-BE49-F238E27FC236}">
                  <a16:creationId xmlns:a16="http://schemas.microsoft.com/office/drawing/2014/main" id="{C3CB5A91-A88E-4E6A-9B09-2DA24BE39A0C}"/>
                </a:ext>
              </a:extLst>
            </p:cNvPr>
            <p:cNvSpPr/>
            <p:nvPr userDrawn="1"/>
          </p:nvSpPr>
          <p:spPr>
            <a:xfrm flipV="1">
              <a:off x="5044872" y="2114425"/>
              <a:ext cx="1385161" cy="798951"/>
            </a:xfrm>
            <a:custGeom>
              <a:avLst/>
              <a:gdLst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9070" h="660238">
                  <a:moveTo>
                    <a:pt x="0" y="660238"/>
                  </a:moveTo>
                  <a:lnTo>
                    <a:pt x="0" y="0"/>
                  </a:lnTo>
                  <a:cubicBezTo>
                    <a:pt x="179823" y="397879"/>
                    <a:pt x="710167" y="602719"/>
                    <a:pt x="1149070" y="660238"/>
                  </a:cubicBezTo>
                  <a:lnTo>
                    <a:pt x="0" y="660238"/>
                  </a:lnTo>
                  <a:close/>
                </a:path>
              </a:pathLst>
            </a:custGeom>
            <a:solidFill>
              <a:schemeClr val="accent3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03B78D2-C1AB-4593-B056-12F2B8B57B15}"/>
              </a:ext>
            </a:extLst>
          </p:cNvPr>
          <p:cNvGrpSpPr/>
          <p:nvPr/>
        </p:nvGrpSpPr>
        <p:grpSpPr>
          <a:xfrm>
            <a:off x="7998394" y="3808691"/>
            <a:ext cx="1182693" cy="962702"/>
            <a:chOff x="7922244" y="3248064"/>
            <a:chExt cx="1182693" cy="962702"/>
          </a:xfrm>
        </p:grpSpPr>
        <p:sp>
          <p:nvSpPr>
            <p:cNvPr id="19" name="Rounded Rectangle 3">
              <a:extLst>
                <a:ext uri="{FF2B5EF4-FFF2-40B4-BE49-F238E27FC236}">
                  <a16:creationId xmlns:a16="http://schemas.microsoft.com/office/drawing/2014/main" id="{23D474E6-53E0-47B5-91D5-F19ED4FF8AB3}"/>
                </a:ext>
              </a:extLst>
            </p:cNvPr>
            <p:cNvSpPr/>
            <p:nvPr/>
          </p:nvSpPr>
          <p:spPr>
            <a:xfrm>
              <a:off x="7922244" y="3248064"/>
              <a:ext cx="1182693" cy="962702"/>
            </a:xfrm>
            <a:custGeom>
              <a:avLst/>
              <a:gdLst/>
              <a:ahLst/>
              <a:cxnLst/>
              <a:rect l="l" t="t" r="r" b="b"/>
              <a:pathLst>
                <a:path w="2481182" h="2019660">
                  <a:moveTo>
                    <a:pt x="1240591" y="1481245"/>
                  </a:moveTo>
                  <a:cubicBezTo>
                    <a:pt x="1201062" y="1481245"/>
                    <a:pt x="1169018" y="1511885"/>
                    <a:pt x="1169018" y="1549682"/>
                  </a:cubicBezTo>
                  <a:cubicBezTo>
                    <a:pt x="1169018" y="1587479"/>
                    <a:pt x="1201062" y="1618119"/>
                    <a:pt x="1240591" y="1618119"/>
                  </a:cubicBezTo>
                  <a:cubicBezTo>
                    <a:pt x="1280120" y="1618119"/>
                    <a:pt x="1312164" y="1587479"/>
                    <a:pt x="1312164" y="1549682"/>
                  </a:cubicBezTo>
                  <a:cubicBezTo>
                    <a:pt x="1312164" y="1511885"/>
                    <a:pt x="1280120" y="1481245"/>
                    <a:pt x="1240591" y="1481245"/>
                  </a:cubicBezTo>
                  <a:close/>
                  <a:moveTo>
                    <a:pt x="95430" y="81527"/>
                  </a:moveTo>
                  <a:lnTo>
                    <a:pt x="95430" y="91249"/>
                  </a:lnTo>
                  <a:lnTo>
                    <a:pt x="95430" y="1336786"/>
                  </a:lnTo>
                  <a:lnTo>
                    <a:pt x="95430" y="1414360"/>
                  </a:lnTo>
                  <a:lnTo>
                    <a:pt x="2385752" y="1414360"/>
                  </a:lnTo>
                  <a:lnTo>
                    <a:pt x="2385752" y="1336786"/>
                  </a:lnTo>
                  <a:lnTo>
                    <a:pt x="2385752" y="91249"/>
                  </a:lnTo>
                  <a:lnTo>
                    <a:pt x="2385752" y="81527"/>
                  </a:lnTo>
                  <a:close/>
                  <a:moveTo>
                    <a:pt x="82232" y="0"/>
                  </a:moveTo>
                  <a:lnTo>
                    <a:pt x="2398950" y="0"/>
                  </a:lnTo>
                  <a:cubicBezTo>
                    <a:pt x="2444366" y="0"/>
                    <a:pt x="2481182" y="33399"/>
                    <a:pt x="2481182" y="74597"/>
                  </a:cubicBezTo>
                  <a:lnTo>
                    <a:pt x="2481182" y="1613510"/>
                  </a:lnTo>
                  <a:cubicBezTo>
                    <a:pt x="2481182" y="1654709"/>
                    <a:pt x="2444366" y="1688107"/>
                    <a:pt x="2398950" y="1688107"/>
                  </a:cubicBezTo>
                  <a:lnTo>
                    <a:pt x="1569038" y="1688107"/>
                  </a:lnTo>
                  <a:lnTo>
                    <a:pt x="1643796" y="1974036"/>
                  </a:lnTo>
                  <a:lnTo>
                    <a:pt x="1876791" y="1974036"/>
                  </a:lnTo>
                  <a:cubicBezTo>
                    <a:pt x="1881184" y="1974036"/>
                    <a:pt x="1884744" y="1977440"/>
                    <a:pt x="1884744" y="1981640"/>
                  </a:cubicBezTo>
                  <a:lnTo>
                    <a:pt x="1884744" y="2012056"/>
                  </a:lnTo>
                  <a:cubicBezTo>
                    <a:pt x="1884744" y="2016256"/>
                    <a:pt x="1881184" y="2019660"/>
                    <a:pt x="1876791" y="2019660"/>
                  </a:cubicBezTo>
                  <a:lnTo>
                    <a:pt x="604391" y="2019660"/>
                  </a:lnTo>
                  <a:cubicBezTo>
                    <a:pt x="599998" y="2019660"/>
                    <a:pt x="596438" y="2016256"/>
                    <a:pt x="596438" y="2012056"/>
                  </a:cubicBezTo>
                  <a:lnTo>
                    <a:pt x="596438" y="1981640"/>
                  </a:lnTo>
                  <a:cubicBezTo>
                    <a:pt x="596438" y="1977440"/>
                    <a:pt x="599998" y="1974036"/>
                    <a:pt x="604391" y="1974036"/>
                  </a:cubicBezTo>
                  <a:lnTo>
                    <a:pt x="837388" y="1974036"/>
                  </a:lnTo>
                  <a:lnTo>
                    <a:pt x="912145" y="1688107"/>
                  </a:lnTo>
                  <a:lnTo>
                    <a:pt x="82232" y="1688107"/>
                  </a:lnTo>
                  <a:cubicBezTo>
                    <a:pt x="36817" y="1688107"/>
                    <a:pt x="0" y="1654709"/>
                    <a:pt x="0" y="1613510"/>
                  </a:cubicBezTo>
                  <a:lnTo>
                    <a:pt x="0" y="74597"/>
                  </a:lnTo>
                  <a:cubicBezTo>
                    <a:pt x="0" y="33399"/>
                    <a:pt x="36817" y="0"/>
                    <a:pt x="82232" y="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700" dirty="0"/>
            </a:p>
          </p:txBody>
        </p:sp>
        <p:sp>
          <p:nvSpPr>
            <p:cNvPr id="20" name="Right Triangle 3">
              <a:extLst>
                <a:ext uri="{FF2B5EF4-FFF2-40B4-BE49-F238E27FC236}">
                  <a16:creationId xmlns:a16="http://schemas.microsoft.com/office/drawing/2014/main" id="{4ACA6380-2185-4711-819C-2237ACEE8B1F}"/>
                </a:ext>
              </a:extLst>
            </p:cNvPr>
            <p:cNvSpPr/>
            <p:nvPr/>
          </p:nvSpPr>
          <p:spPr>
            <a:xfrm flipV="1">
              <a:off x="7922244" y="3297959"/>
              <a:ext cx="1182693" cy="717954"/>
            </a:xfrm>
            <a:custGeom>
              <a:avLst/>
              <a:gdLst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9070" h="660238">
                  <a:moveTo>
                    <a:pt x="0" y="660238"/>
                  </a:moveTo>
                  <a:lnTo>
                    <a:pt x="0" y="0"/>
                  </a:lnTo>
                  <a:cubicBezTo>
                    <a:pt x="179823" y="397879"/>
                    <a:pt x="710167" y="602719"/>
                    <a:pt x="1149070" y="660238"/>
                  </a:cubicBezTo>
                  <a:lnTo>
                    <a:pt x="0" y="660238"/>
                  </a:lnTo>
                  <a:close/>
                </a:path>
              </a:pathLst>
            </a:custGeom>
            <a:solidFill>
              <a:schemeClr val="accent2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0BE995F-050D-4112-9C11-7F30AB436054}"/>
              </a:ext>
            </a:extLst>
          </p:cNvPr>
          <p:cNvCxnSpPr>
            <a:cxnSpLocks/>
          </p:cNvCxnSpPr>
          <p:nvPr/>
        </p:nvCxnSpPr>
        <p:spPr>
          <a:xfrm>
            <a:off x="3909890" y="3901707"/>
            <a:ext cx="1511375" cy="3930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6902A7A-3671-4625-857B-D0F1EE075CEF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44104" y="3218429"/>
            <a:ext cx="734580" cy="38293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2C0E4AB3-E6AB-4D5D-ABF3-E85C5D94D211}"/>
              </a:ext>
            </a:extLst>
          </p:cNvPr>
          <p:cNvCxnSpPr>
            <a:cxnSpLocks/>
          </p:cNvCxnSpPr>
          <p:nvPr/>
        </p:nvCxnSpPr>
        <p:spPr>
          <a:xfrm flipV="1">
            <a:off x="6477449" y="4101220"/>
            <a:ext cx="1399066" cy="23398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3AA4808-F3BD-424C-87DA-45C0441D6AEA}"/>
              </a:ext>
            </a:extLst>
          </p:cNvPr>
          <p:cNvGrpSpPr/>
          <p:nvPr/>
        </p:nvGrpSpPr>
        <p:grpSpPr>
          <a:xfrm>
            <a:off x="8589740" y="4973722"/>
            <a:ext cx="2818592" cy="1120982"/>
            <a:chOff x="2135876" y="1607735"/>
            <a:chExt cx="2138114" cy="112098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0868ABE-9D8F-44DF-8F84-18397FA00044}"/>
                </a:ext>
              </a:extLst>
            </p:cNvPr>
            <p:cNvSpPr txBox="1"/>
            <p:nvPr/>
          </p:nvSpPr>
          <p:spPr>
            <a:xfrm>
              <a:off x="2135876" y="1897720"/>
              <a:ext cx="21381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2C73610-92A7-4A9F-9EDB-8F13CF2EC570}"/>
                </a:ext>
              </a:extLst>
            </p:cNvPr>
            <p:cNvSpPr txBox="1"/>
            <p:nvPr/>
          </p:nvSpPr>
          <p:spPr>
            <a:xfrm>
              <a:off x="2135876" y="1607735"/>
              <a:ext cx="213811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BCA4B97-F6AB-41EF-AA12-1B13AFFE7C06}"/>
              </a:ext>
            </a:extLst>
          </p:cNvPr>
          <p:cNvGrpSpPr/>
          <p:nvPr/>
        </p:nvGrpSpPr>
        <p:grpSpPr>
          <a:xfrm>
            <a:off x="783668" y="5128926"/>
            <a:ext cx="2818592" cy="1120982"/>
            <a:chOff x="2135876" y="1607735"/>
            <a:chExt cx="2138114" cy="112098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6D8E2A6-6CCD-4C05-9E49-0063944C0DBE}"/>
                </a:ext>
              </a:extLst>
            </p:cNvPr>
            <p:cNvSpPr txBox="1"/>
            <p:nvPr/>
          </p:nvSpPr>
          <p:spPr>
            <a:xfrm>
              <a:off x="2135876" y="1897720"/>
              <a:ext cx="21381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35F3259-0120-483B-968F-56491C519DDB}"/>
                </a:ext>
              </a:extLst>
            </p:cNvPr>
            <p:cNvSpPr txBox="1"/>
            <p:nvPr/>
          </p:nvSpPr>
          <p:spPr>
            <a:xfrm>
              <a:off x="2135876" y="1607735"/>
              <a:ext cx="213811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ED22DA9-53B3-457D-8CD7-36F21384261B}"/>
              </a:ext>
            </a:extLst>
          </p:cNvPr>
          <p:cNvSpPr txBox="1"/>
          <p:nvPr/>
        </p:nvSpPr>
        <p:spPr>
          <a:xfrm>
            <a:off x="7368735" y="1955983"/>
            <a:ext cx="247822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dirty="0">
                <a:solidFill>
                  <a:schemeClr val="accent2"/>
                </a:solidFill>
                <a:cs typeface="Arial" pitchFamily="34" charset="0"/>
              </a:rPr>
              <a:t>ALLPPT Layout</a:t>
            </a:r>
          </a:p>
          <a:p>
            <a:r>
              <a:rPr lang="en-GB" altLang="ko-KR" dirty="0">
                <a:solidFill>
                  <a:schemeClr val="accent2"/>
                </a:solidFill>
                <a:cs typeface="Arial" pitchFamily="34" charset="0"/>
              </a:rPr>
              <a:t>Clean Text Slide </a:t>
            </a:r>
          </a:p>
          <a:p>
            <a:r>
              <a:rPr lang="en-GB" altLang="ko-KR" dirty="0">
                <a:solidFill>
                  <a:schemeClr val="accent2"/>
                </a:solidFill>
                <a:cs typeface="Arial" pitchFamily="34" charset="0"/>
              </a:rPr>
              <a:t>for your Presentation</a:t>
            </a:r>
            <a:endParaRPr lang="ko-KR" altLang="en-US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AC2D1D-4DE6-4A47-9A57-77E893021B32}"/>
              </a:ext>
            </a:extLst>
          </p:cNvPr>
          <p:cNvSpPr txBox="1"/>
          <p:nvPr/>
        </p:nvSpPr>
        <p:spPr>
          <a:xfrm>
            <a:off x="2339645" y="1955983"/>
            <a:ext cx="247822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dirty="0">
                <a:solidFill>
                  <a:schemeClr val="accent1"/>
                </a:solidFill>
                <a:cs typeface="Arial" pitchFamily="34" charset="0"/>
              </a:rPr>
              <a:t>ALLPPT Layout</a:t>
            </a:r>
          </a:p>
          <a:p>
            <a:pPr algn="r"/>
            <a:r>
              <a:rPr lang="en-GB" altLang="ko-KR" dirty="0">
                <a:solidFill>
                  <a:schemeClr val="accent1"/>
                </a:solidFill>
                <a:cs typeface="Arial" pitchFamily="34" charset="0"/>
              </a:rPr>
              <a:t>Clean Text Slide </a:t>
            </a:r>
          </a:p>
          <a:p>
            <a:pPr algn="r"/>
            <a:r>
              <a:rPr lang="en-GB" altLang="ko-KR" dirty="0">
                <a:solidFill>
                  <a:schemeClr val="accent1"/>
                </a:solidFill>
                <a:cs typeface="Arial" pitchFamily="34" charset="0"/>
              </a:rPr>
              <a:t>for your Presentation</a:t>
            </a:r>
            <a:endParaRPr lang="ko-KR" altLang="en-US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9">
            <a:extLst>
              <a:ext uri="{FF2B5EF4-FFF2-40B4-BE49-F238E27FC236}">
                <a16:creationId xmlns:a16="http://schemas.microsoft.com/office/drawing/2014/main" id="{4854C378-33DB-48D4-BD1C-7C5AAE4DE658}"/>
              </a:ext>
            </a:extLst>
          </p:cNvPr>
          <p:cNvSpPr/>
          <p:nvPr/>
        </p:nvSpPr>
        <p:spPr>
          <a:xfrm>
            <a:off x="311545" y="3987249"/>
            <a:ext cx="6083475" cy="1182063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6911A7F-FCC7-4522-9C90-113C750EC456}"/>
              </a:ext>
            </a:extLst>
          </p:cNvPr>
          <p:cNvGrpSpPr/>
          <p:nvPr/>
        </p:nvGrpSpPr>
        <p:grpSpPr>
          <a:xfrm>
            <a:off x="711690" y="4088964"/>
            <a:ext cx="1526872" cy="900096"/>
            <a:chOff x="4139952" y="1998365"/>
            <a:chExt cx="1309549" cy="77198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3619E97-DB76-49E3-8B69-9DA8D113FA50}"/>
                </a:ext>
              </a:extLst>
            </p:cNvPr>
            <p:cNvSpPr txBox="1"/>
            <p:nvPr/>
          </p:nvSpPr>
          <p:spPr>
            <a:xfrm>
              <a:off x="4159001" y="2216011"/>
              <a:ext cx="1290500" cy="554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1391987-3871-4544-9195-10D6905F3799}"/>
                </a:ext>
              </a:extLst>
            </p:cNvPr>
            <p:cNvSpPr txBox="1"/>
            <p:nvPr/>
          </p:nvSpPr>
          <p:spPr>
            <a:xfrm>
              <a:off x="4139952" y="1998365"/>
              <a:ext cx="1296144" cy="23757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E12C57F-FF8F-4C26-9D12-47032CF9A658}"/>
              </a:ext>
            </a:extLst>
          </p:cNvPr>
          <p:cNvGrpSpPr/>
          <p:nvPr/>
        </p:nvGrpSpPr>
        <p:grpSpPr>
          <a:xfrm>
            <a:off x="2789920" y="4077859"/>
            <a:ext cx="1526872" cy="900096"/>
            <a:chOff x="4139952" y="1998365"/>
            <a:chExt cx="1309549" cy="77198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FDDA0F8-D8BF-4D5E-BA4C-2F99FEEC205A}"/>
                </a:ext>
              </a:extLst>
            </p:cNvPr>
            <p:cNvSpPr txBox="1"/>
            <p:nvPr/>
          </p:nvSpPr>
          <p:spPr>
            <a:xfrm>
              <a:off x="4159001" y="2216011"/>
              <a:ext cx="1290500" cy="554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B2A19EA-3C26-45CF-BC7F-5F37DD00128C}"/>
                </a:ext>
              </a:extLst>
            </p:cNvPr>
            <p:cNvSpPr txBox="1"/>
            <p:nvPr/>
          </p:nvSpPr>
          <p:spPr>
            <a:xfrm>
              <a:off x="4139952" y="1998365"/>
              <a:ext cx="1296144" cy="23757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41A441F-194D-4949-BA67-4CFA7047F407}"/>
              </a:ext>
            </a:extLst>
          </p:cNvPr>
          <p:cNvGrpSpPr/>
          <p:nvPr/>
        </p:nvGrpSpPr>
        <p:grpSpPr>
          <a:xfrm>
            <a:off x="4868148" y="4077859"/>
            <a:ext cx="1526872" cy="900096"/>
            <a:chOff x="4139952" y="1998365"/>
            <a:chExt cx="1309549" cy="77198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ED53FFF-DB8A-4696-BAE9-EB4C320102D0}"/>
                </a:ext>
              </a:extLst>
            </p:cNvPr>
            <p:cNvSpPr txBox="1"/>
            <p:nvPr/>
          </p:nvSpPr>
          <p:spPr>
            <a:xfrm>
              <a:off x="4159001" y="2216011"/>
              <a:ext cx="1290500" cy="554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7917892-2C71-40EB-ABDD-39897B1F8436}"/>
                </a:ext>
              </a:extLst>
            </p:cNvPr>
            <p:cNvSpPr txBox="1"/>
            <p:nvPr/>
          </p:nvSpPr>
          <p:spPr>
            <a:xfrm>
              <a:off x="4139952" y="1998365"/>
              <a:ext cx="1296144" cy="23757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D04C73-FF62-41AC-9097-42615B6821C6}"/>
              </a:ext>
            </a:extLst>
          </p:cNvPr>
          <p:cNvCxnSpPr/>
          <p:nvPr/>
        </p:nvCxnSpPr>
        <p:spPr>
          <a:xfrm>
            <a:off x="2514241" y="4235074"/>
            <a:ext cx="0" cy="733004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98DC99-E154-4C71-9C44-C607306BF22C}"/>
              </a:ext>
            </a:extLst>
          </p:cNvPr>
          <p:cNvCxnSpPr/>
          <p:nvPr/>
        </p:nvCxnSpPr>
        <p:spPr>
          <a:xfrm>
            <a:off x="4592471" y="4245774"/>
            <a:ext cx="0" cy="733004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9">
            <a:extLst>
              <a:ext uri="{FF2B5EF4-FFF2-40B4-BE49-F238E27FC236}">
                <a16:creationId xmlns:a16="http://schemas.microsoft.com/office/drawing/2014/main" id="{13ABFFA3-0F6A-4E8D-82AA-CA0A74D809BF}"/>
              </a:ext>
            </a:extLst>
          </p:cNvPr>
          <p:cNvSpPr/>
          <p:nvPr/>
        </p:nvSpPr>
        <p:spPr>
          <a:xfrm>
            <a:off x="311545" y="5452676"/>
            <a:ext cx="6083475" cy="1182063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4147ACF-F437-40B7-9BE6-71DABBBBB8D8}"/>
              </a:ext>
            </a:extLst>
          </p:cNvPr>
          <p:cNvGrpSpPr/>
          <p:nvPr/>
        </p:nvGrpSpPr>
        <p:grpSpPr>
          <a:xfrm>
            <a:off x="711690" y="5554391"/>
            <a:ext cx="1526872" cy="900096"/>
            <a:chOff x="4139952" y="1998365"/>
            <a:chExt cx="1309549" cy="77198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EDE50BB-44BF-4AD8-A54B-0996D18FD3A2}"/>
                </a:ext>
              </a:extLst>
            </p:cNvPr>
            <p:cNvSpPr txBox="1"/>
            <p:nvPr/>
          </p:nvSpPr>
          <p:spPr>
            <a:xfrm>
              <a:off x="4159001" y="2216011"/>
              <a:ext cx="1290500" cy="554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1704557-8AB2-49C3-8138-2AC83FDE7739}"/>
                </a:ext>
              </a:extLst>
            </p:cNvPr>
            <p:cNvSpPr txBox="1"/>
            <p:nvPr/>
          </p:nvSpPr>
          <p:spPr>
            <a:xfrm>
              <a:off x="4139952" y="1998365"/>
              <a:ext cx="1296144" cy="23757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18D4A70-077B-4C8B-B1A9-41C09E15874B}"/>
              </a:ext>
            </a:extLst>
          </p:cNvPr>
          <p:cNvGrpSpPr/>
          <p:nvPr/>
        </p:nvGrpSpPr>
        <p:grpSpPr>
          <a:xfrm>
            <a:off x="2789920" y="5543286"/>
            <a:ext cx="1526872" cy="900096"/>
            <a:chOff x="4139952" y="1998365"/>
            <a:chExt cx="1309549" cy="77198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68DEC21-893B-4167-813C-5C1BD39138B0}"/>
                </a:ext>
              </a:extLst>
            </p:cNvPr>
            <p:cNvSpPr txBox="1"/>
            <p:nvPr/>
          </p:nvSpPr>
          <p:spPr>
            <a:xfrm>
              <a:off x="4159001" y="2216011"/>
              <a:ext cx="1290500" cy="554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3A403C4-3E3C-4C5C-B257-A2837393D1D1}"/>
                </a:ext>
              </a:extLst>
            </p:cNvPr>
            <p:cNvSpPr txBox="1"/>
            <p:nvPr/>
          </p:nvSpPr>
          <p:spPr>
            <a:xfrm>
              <a:off x="4139952" y="1998365"/>
              <a:ext cx="1296144" cy="23757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80256EA-F75F-4815-AF15-13C087E34CEE}"/>
              </a:ext>
            </a:extLst>
          </p:cNvPr>
          <p:cNvGrpSpPr/>
          <p:nvPr/>
        </p:nvGrpSpPr>
        <p:grpSpPr>
          <a:xfrm>
            <a:off x="4868148" y="5543286"/>
            <a:ext cx="1526872" cy="900096"/>
            <a:chOff x="4139952" y="1998365"/>
            <a:chExt cx="1309549" cy="77198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B01160E-A9E6-4645-A3AB-4E2F29149FF1}"/>
                </a:ext>
              </a:extLst>
            </p:cNvPr>
            <p:cNvSpPr txBox="1"/>
            <p:nvPr/>
          </p:nvSpPr>
          <p:spPr>
            <a:xfrm>
              <a:off x="4159001" y="2216011"/>
              <a:ext cx="1290500" cy="554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3301AC8-5847-4B8B-AED8-15FA747028CD}"/>
                </a:ext>
              </a:extLst>
            </p:cNvPr>
            <p:cNvSpPr txBox="1"/>
            <p:nvPr/>
          </p:nvSpPr>
          <p:spPr>
            <a:xfrm>
              <a:off x="4139952" y="1998365"/>
              <a:ext cx="1296144" cy="23757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9204B38-0C18-4499-BD3F-E0BBCF1CE8E1}"/>
              </a:ext>
            </a:extLst>
          </p:cNvPr>
          <p:cNvCxnSpPr/>
          <p:nvPr/>
        </p:nvCxnSpPr>
        <p:spPr>
          <a:xfrm>
            <a:off x="2514241" y="5700501"/>
            <a:ext cx="0" cy="733004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B4AA65C-8AAA-4C5C-B011-EADDA315AEA1}"/>
              </a:ext>
            </a:extLst>
          </p:cNvPr>
          <p:cNvCxnSpPr/>
          <p:nvPr/>
        </p:nvCxnSpPr>
        <p:spPr>
          <a:xfrm>
            <a:off x="4592471" y="5711201"/>
            <a:ext cx="0" cy="733004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D3F61F0-9EC4-4991-A18A-AC12FBF8B265}"/>
              </a:ext>
            </a:extLst>
          </p:cNvPr>
          <p:cNvSpPr txBox="1"/>
          <p:nvPr/>
        </p:nvSpPr>
        <p:spPr>
          <a:xfrm>
            <a:off x="311545" y="1964383"/>
            <a:ext cx="411288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2838DC-C217-40A5-9ECE-3CE6D84BD2E2}"/>
              </a:ext>
            </a:extLst>
          </p:cNvPr>
          <p:cNvSpPr txBox="1"/>
          <p:nvPr/>
        </p:nvSpPr>
        <p:spPr>
          <a:xfrm>
            <a:off x="1271800" y="2767762"/>
            <a:ext cx="483265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44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3AB0563-348B-4BA6-8F67-A0F6F490B9E4}"/>
              </a:ext>
            </a:extLst>
          </p:cNvPr>
          <p:cNvGrpSpPr/>
          <p:nvPr/>
        </p:nvGrpSpPr>
        <p:grpSpPr>
          <a:xfrm>
            <a:off x="625642" y="1941346"/>
            <a:ext cx="4044735" cy="4214286"/>
            <a:chOff x="290333" y="2191474"/>
            <a:chExt cx="4258048" cy="443654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A34EF04-5837-496A-B622-F4645DA962A6}"/>
                </a:ext>
              </a:extLst>
            </p:cNvPr>
            <p:cNvGrpSpPr/>
            <p:nvPr/>
          </p:nvGrpSpPr>
          <p:grpSpPr>
            <a:xfrm>
              <a:off x="1038974" y="2191474"/>
              <a:ext cx="3398771" cy="4436541"/>
              <a:chOff x="6200450" y="2550968"/>
              <a:chExt cx="3092636" cy="4036931"/>
            </a:xfrm>
          </p:grpSpPr>
          <p:sp>
            <p:nvSpPr>
              <p:cNvPr id="19" name="Graphic 454">
                <a:extLst>
                  <a:ext uri="{FF2B5EF4-FFF2-40B4-BE49-F238E27FC236}">
                    <a16:creationId xmlns:a16="http://schemas.microsoft.com/office/drawing/2014/main" id="{E58F9347-5402-4373-A869-4EDA8D1CA6FF}"/>
                  </a:ext>
                </a:extLst>
              </p:cNvPr>
              <p:cNvSpPr/>
              <p:nvPr/>
            </p:nvSpPr>
            <p:spPr>
              <a:xfrm>
                <a:off x="6200450" y="2550968"/>
                <a:ext cx="3040868" cy="4014397"/>
              </a:xfrm>
              <a:custGeom>
                <a:avLst/>
                <a:gdLst>
                  <a:gd name="connsiteX0" fmla="*/ 4664095 w 5132927"/>
                  <a:gd name="connsiteY0" fmla="*/ 23949 h 6776225"/>
                  <a:gd name="connsiteX1" fmla="*/ 86824 w 5132927"/>
                  <a:gd name="connsiteY1" fmla="*/ 2650760 h 6776225"/>
                  <a:gd name="connsiteX2" fmla="*/ 0 w 5132927"/>
                  <a:gd name="connsiteY2" fmla="*/ 2819543 h 6776225"/>
                  <a:gd name="connsiteX3" fmla="*/ 0 w 5132927"/>
                  <a:gd name="connsiteY3" fmla="*/ 6453909 h 6776225"/>
                  <a:gd name="connsiteX4" fmla="*/ 376769 w 5132927"/>
                  <a:gd name="connsiteY4" fmla="*/ 6776226 h 6776225"/>
                  <a:gd name="connsiteX5" fmla="*/ 4972565 w 5132927"/>
                  <a:gd name="connsiteY5" fmla="*/ 4096179 h 6776225"/>
                  <a:gd name="connsiteX6" fmla="*/ 5132928 w 5132927"/>
                  <a:gd name="connsiteY6" fmla="*/ 3814468 h 6776225"/>
                  <a:gd name="connsiteX7" fmla="*/ 5129279 w 5132927"/>
                  <a:gd name="connsiteY7" fmla="*/ 177763 h 6776225"/>
                  <a:gd name="connsiteX8" fmla="*/ 4664095 w 5132927"/>
                  <a:gd name="connsiteY8" fmla="*/ 23949 h 67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32927" h="6776225">
                    <a:moveTo>
                      <a:pt x="4664095" y="23949"/>
                    </a:moveTo>
                    <a:lnTo>
                      <a:pt x="86824" y="2650760"/>
                    </a:lnTo>
                    <a:cubicBezTo>
                      <a:pt x="0" y="2709048"/>
                      <a:pt x="0" y="2717749"/>
                      <a:pt x="0" y="2819543"/>
                    </a:cubicBezTo>
                    <a:lnTo>
                      <a:pt x="0" y="6453909"/>
                    </a:lnTo>
                    <a:cubicBezTo>
                      <a:pt x="17589" y="6623629"/>
                      <a:pt x="267116" y="6700816"/>
                      <a:pt x="376769" y="6776226"/>
                    </a:cubicBezTo>
                    <a:lnTo>
                      <a:pt x="4972565" y="4096179"/>
                    </a:lnTo>
                    <a:cubicBezTo>
                      <a:pt x="5089796" y="4013939"/>
                      <a:pt x="5132928" y="3878276"/>
                      <a:pt x="5132928" y="3814468"/>
                    </a:cubicBezTo>
                    <a:lnTo>
                      <a:pt x="5129279" y="177763"/>
                    </a:lnTo>
                    <a:cubicBezTo>
                      <a:pt x="4992681" y="111896"/>
                      <a:pt x="4814541" y="-63530"/>
                      <a:pt x="4664095" y="23949"/>
                    </a:cubicBezTo>
                    <a:close/>
                  </a:path>
                </a:pathLst>
              </a:custGeom>
              <a:solidFill>
                <a:srgbClr val="7460AA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Graphic 454">
                <a:extLst>
                  <a:ext uri="{FF2B5EF4-FFF2-40B4-BE49-F238E27FC236}">
                    <a16:creationId xmlns:a16="http://schemas.microsoft.com/office/drawing/2014/main" id="{74EF887A-8A5D-4E14-85A0-D5DF4E0A93B5}"/>
                  </a:ext>
                </a:extLst>
              </p:cNvPr>
              <p:cNvSpPr/>
              <p:nvPr/>
            </p:nvSpPr>
            <p:spPr>
              <a:xfrm>
                <a:off x="6372885" y="2649212"/>
                <a:ext cx="2920201" cy="3938687"/>
              </a:xfrm>
              <a:custGeom>
                <a:avLst/>
                <a:gdLst>
                  <a:gd name="connsiteX0" fmla="*/ 4664002 w 4929245"/>
                  <a:gd name="connsiteY0" fmla="*/ 41868 h 6648428"/>
                  <a:gd name="connsiteX1" fmla="*/ 86824 w 4929245"/>
                  <a:gd name="connsiteY1" fmla="*/ 2668678 h 6648428"/>
                  <a:gd name="connsiteX2" fmla="*/ 0 w 4929245"/>
                  <a:gd name="connsiteY2" fmla="*/ 2837462 h 6648428"/>
                  <a:gd name="connsiteX3" fmla="*/ 0 w 4929245"/>
                  <a:gd name="connsiteY3" fmla="*/ 6471828 h 6648428"/>
                  <a:gd name="connsiteX4" fmla="*/ 286670 w 4929245"/>
                  <a:gd name="connsiteY4" fmla="*/ 6631817 h 6648428"/>
                  <a:gd name="connsiteX5" fmla="*/ 4744651 w 4929245"/>
                  <a:gd name="connsiteY5" fmla="*/ 4045518 h 6648428"/>
                  <a:gd name="connsiteX6" fmla="*/ 4905014 w 4929245"/>
                  <a:gd name="connsiteY6" fmla="*/ 3763807 h 6648428"/>
                  <a:gd name="connsiteX7" fmla="*/ 4929246 w 4929245"/>
                  <a:gd name="connsiteY7" fmla="*/ 183519 h 6648428"/>
                  <a:gd name="connsiteX8" fmla="*/ 4664002 w 4929245"/>
                  <a:gd name="connsiteY8" fmla="*/ 41868 h 6648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29245" h="6648428">
                    <a:moveTo>
                      <a:pt x="4664002" y="41868"/>
                    </a:moveTo>
                    <a:lnTo>
                      <a:pt x="86824" y="2668678"/>
                    </a:lnTo>
                    <a:cubicBezTo>
                      <a:pt x="0" y="2726967"/>
                      <a:pt x="0" y="2735668"/>
                      <a:pt x="0" y="2837462"/>
                    </a:cubicBezTo>
                    <a:lnTo>
                      <a:pt x="0" y="6471828"/>
                    </a:lnTo>
                    <a:cubicBezTo>
                      <a:pt x="0" y="6587656"/>
                      <a:pt x="175801" y="6689450"/>
                      <a:pt x="286670" y="6631817"/>
                    </a:cubicBezTo>
                    <a:lnTo>
                      <a:pt x="4744651" y="4045518"/>
                    </a:lnTo>
                    <a:cubicBezTo>
                      <a:pt x="4861882" y="3963278"/>
                      <a:pt x="4905014" y="3827615"/>
                      <a:pt x="4905014" y="3763807"/>
                    </a:cubicBezTo>
                    <a:lnTo>
                      <a:pt x="4929246" y="183519"/>
                    </a:lnTo>
                    <a:cubicBezTo>
                      <a:pt x="4929246" y="-52722"/>
                      <a:pt x="4737914" y="-12959"/>
                      <a:pt x="4664002" y="41868"/>
                    </a:cubicBezTo>
                    <a:close/>
                  </a:path>
                </a:pathLst>
              </a:custGeom>
              <a:solidFill>
                <a:srgbClr val="2B3783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Graphic 454">
                <a:extLst>
                  <a:ext uri="{FF2B5EF4-FFF2-40B4-BE49-F238E27FC236}">
                    <a16:creationId xmlns:a16="http://schemas.microsoft.com/office/drawing/2014/main" id="{73A6507C-B74B-47A3-A170-8D6440B69136}"/>
                  </a:ext>
                </a:extLst>
              </p:cNvPr>
              <p:cNvSpPr/>
              <p:nvPr/>
            </p:nvSpPr>
            <p:spPr>
              <a:xfrm>
                <a:off x="6494992" y="2865502"/>
                <a:ext cx="2691231" cy="3255143"/>
              </a:xfrm>
              <a:custGeom>
                <a:avLst/>
                <a:gdLst>
                  <a:gd name="connsiteX0" fmla="*/ 4447970 w 4542746"/>
                  <a:gd name="connsiteY0" fmla="*/ 9663 h 5494618"/>
                  <a:gd name="connsiteX1" fmla="*/ 79994 w 4542746"/>
                  <a:gd name="connsiteY1" fmla="*/ 2524388 h 5494618"/>
                  <a:gd name="connsiteX2" fmla="*/ 0 w 4542746"/>
                  <a:gd name="connsiteY2" fmla="*/ 2660332 h 5494618"/>
                  <a:gd name="connsiteX3" fmla="*/ 28255 w 4542746"/>
                  <a:gd name="connsiteY3" fmla="*/ 5453119 h 5494618"/>
                  <a:gd name="connsiteX4" fmla="*/ 112834 w 4542746"/>
                  <a:gd name="connsiteY4" fmla="*/ 5481561 h 5494618"/>
                  <a:gd name="connsiteX5" fmla="*/ 4486236 w 4542746"/>
                  <a:gd name="connsiteY5" fmla="*/ 2916688 h 5494618"/>
                  <a:gd name="connsiteX6" fmla="*/ 4542747 w 4542746"/>
                  <a:gd name="connsiteY6" fmla="*/ 2822753 h 5494618"/>
                  <a:gd name="connsiteX7" fmla="*/ 4534233 w 4542746"/>
                  <a:gd name="connsiteY7" fmla="*/ 71694 h 5494618"/>
                  <a:gd name="connsiteX8" fmla="*/ 4447970 w 4542746"/>
                  <a:gd name="connsiteY8" fmla="*/ 9663 h 5494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42746" h="5494618">
                    <a:moveTo>
                      <a:pt x="4447970" y="9663"/>
                    </a:moveTo>
                    <a:lnTo>
                      <a:pt x="79994" y="2524388"/>
                    </a:lnTo>
                    <a:cubicBezTo>
                      <a:pt x="0" y="2571262"/>
                      <a:pt x="0" y="2578279"/>
                      <a:pt x="0" y="2660332"/>
                    </a:cubicBezTo>
                    <a:lnTo>
                      <a:pt x="28255" y="5453119"/>
                    </a:lnTo>
                    <a:cubicBezTo>
                      <a:pt x="28255" y="5484181"/>
                      <a:pt x="50149" y="5511781"/>
                      <a:pt x="112834" y="5481561"/>
                    </a:cubicBezTo>
                    <a:lnTo>
                      <a:pt x="4486236" y="2916688"/>
                    </a:lnTo>
                    <a:cubicBezTo>
                      <a:pt x="4527964" y="2895263"/>
                      <a:pt x="4542747" y="2853815"/>
                      <a:pt x="4542747" y="2822753"/>
                    </a:cubicBezTo>
                    <a:lnTo>
                      <a:pt x="4534233" y="71694"/>
                    </a:lnTo>
                    <a:cubicBezTo>
                      <a:pt x="4537601" y="11815"/>
                      <a:pt x="4490259" y="-16253"/>
                      <a:pt x="4447970" y="966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Graphic 454">
                <a:extLst>
                  <a:ext uri="{FF2B5EF4-FFF2-40B4-BE49-F238E27FC236}">
                    <a16:creationId xmlns:a16="http://schemas.microsoft.com/office/drawing/2014/main" id="{DF31D632-0F77-48C3-810D-22775073650D}"/>
                  </a:ext>
                </a:extLst>
              </p:cNvPr>
              <p:cNvSpPr/>
              <p:nvPr/>
            </p:nvSpPr>
            <p:spPr>
              <a:xfrm>
                <a:off x="7363210" y="5512795"/>
                <a:ext cx="1346533" cy="777414"/>
              </a:xfrm>
              <a:custGeom>
                <a:avLst/>
                <a:gdLst>
                  <a:gd name="connsiteX0" fmla="*/ 2257246 w 2272921"/>
                  <a:gd name="connsiteY0" fmla="*/ 397072 h 1312259"/>
                  <a:gd name="connsiteX1" fmla="*/ 703857 w 2272921"/>
                  <a:gd name="connsiteY1" fmla="*/ 1292635 h 1312259"/>
                  <a:gd name="connsiteX2" fmla="*/ 463500 w 2272921"/>
                  <a:gd name="connsiteY2" fmla="*/ 1264567 h 1312259"/>
                  <a:gd name="connsiteX3" fmla="*/ 0 w 2272921"/>
                  <a:gd name="connsiteY3" fmla="*/ 994644 h 1312259"/>
                  <a:gd name="connsiteX4" fmla="*/ 1704864 w 2272921"/>
                  <a:gd name="connsiteY4" fmla="*/ 0 h 1312259"/>
                  <a:gd name="connsiteX5" fmla="*/ 2216640 w 2272921"/>
                  <a:gd name="connsiteY5" fmla="*/ 292377 h 1312259"/>
                  <a:gd name="connsiteX6" fmla="*/ 2272496 w 2272921"/>
                  <a:gd name="connsiteY6" fmla="*/ 387716 h 1312259"/>
                  <a:gd name="connsiteX7" fmla="*/ 2257246 w 2272921"/>
                  <a:gd name="connsiteY7" fmla="*/ 397072 h 131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72921" h="1312259">
                    <a:moveTo>
                      <a:pt x="2257246" y="397072"/>
                    </a:moveTo>
                    <a:cubicBezTo>
                      <a:pt x="2167334" y="449091"/>
                      <a:pt x="1134985" y="1042828"/>
                      <a:pt x="703857" y="1292635"/>
                    </a:cubicBezTo>
                    <a:cubicBezTo>
                      <a:pt x="634529" y="1332772"/>
                      <a:pt x="533764" y="1305266"/>
                      <a:pt x="463500" y="1264567"/>
                    </a:cubicBezTo>
                    <a:cubicBezTo>
                      <a:pt x="304540" y="1172409"/>
                      <a:pt x="159521" y="1085772"/>
                      <a:pt x="0" y="994644"/>
                    </a:cubicBezTo>
                    <a:cubicBezTo>
                      <a:pt x="92064" y="937852"/>
                      <a:pt x="1543845" y="91877"/>
                      <a:pt x="1704864" y="0"/>
                    </a:cubicBezTo>
                    <a:cubicBezTo>
                      <a:pt x="1869437" y="96274"/>
                      <a:pt x="2051038" y="197881"/>
                      <a:pt x="2216640" y="292377"/>
                    </a:cubicBezTo>
                    <a:cubicBezTo>
                      <a:pt x="2258369" y="316142"/>
                      <a:pt x="2275958" y="355250"/>
                      <a:pt x="2272496" y="387716"/>
                    </a:cubicBezTo>
                    <a:cubicBezTo>
                      <a:pt x="2272309" y="390803"/>
                      <a:pt x="2258930" y="395949"/>
                      <a:pt x="2257246" y="397072"/>
                    </a:cubicBezTo>
                    <a:close/>
                  </a:path>
                </a:pathLst>
              </a:custGeom>
              <a:solidFill>
                <a:srgbClr val="7460AA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Graphic 454">
                <a:extLst>
                  <a:ext uri="{FF2B5EF4-FFF2-40B4-BE49-F238E27FC236}">
                    <a16:creationId xmlns:a16="http://schemas.microsoft.com/office/drawing/2014/main" id="{F5CD3CF1-BA9B-4C13-9B8A-09760721E5C6}"/>
                  </a:ext>
                </a:extLst>
              </p:cNvPr>
              <p:cNvSpPr/>
              <p:nvPr/>
            </p:nvSpPr>
            <p:spPr>
              <a:xfrm>
                <a:off x="7252854" y="5740215"/>
                <a:ext cx="1457351" cy="680798"/>
              </a:xfrm>
              <a:custGeom>
                <a:avLst/>
                <a:gdLst>
                  <a:gd name="connsiteX0" fmla="*/ 2435292 w 2459981"/>
                  <a:gd name="connsiteY0" fmla="*/ 9916 h 1149174"/>
                  <a:gd name="connsiteX1" fmla="*/ 937665 w 2459981"/>
                  <a:gd name="connsiteY1" fmla="*/ 875727 h 1149174"/>
                  <a:gd name="connsiteX2" fmla="*/ 663533 w 2459981"/>
                  <a:gd name="connsiteY2" fmla="*/ 876569 h 1149174"/>
                  <a:gd name="connsiteX3" fmla="*/ 194138 w 2459981"/>
                  <a:gd name="connsiteY3" fmla="*/ 606085 h 1149174"/>
                  <a:gd name="connsiteX4" fmla="*/ 0 w 2459981"/>
                  <a:gd name="connsiteY4" fmla="*/ 718919 h 1149174"/>
                  <a:gd name="connsiteX5" fmla="*/ 695811 w 2459981"/>
                  <a:gd name="connsiteY5" fmla="*/ 1115149 h 1149174"/>
                  <a:gd name="connsiteX6" fmla="*/ 919983 w 2459981"/>
                  <a:gd name="connsiteY6" fmla="*/ 1119360 h 1149174"/>
                  <a:gd name="connsiteX7" fmla="*/ 2396745 w 2459981"/>
                  <a:gd name="connsiteY7" fmla="*/ 252332 h 1149174"/>
                  <a:gd name="connsiteX8" fmla="*/ 2459898 w 2459981"/>
                  <a:gd name="connsiteY8" fmla="*/ 180384 h 1149174"/>
                  <a:gd name="connsiteX9" fmla="*/ 2459898 w 2459981"/>
                  <a:gd name="connsiteY9" fmla="*/ 18337 h 1149174"/>
                  <a:gd name="connsiteX10" fmla="*/ 2435292 w 2459981"/>
                  <a:gd name="connsiteY10" fmla="*/ 9916 h 1149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59981" h="1149174">
                    <a:moveTo>
                      <a:pt x="2435292" y="9916"/>
                    </a:moveTo>
                    <a:cubicBezTo>
                      <a:pt x="2426965" y="14220"/>
                      <a:pt x="1423807" y="589525"/>
                      <a:pt x="937665" y="875727"/>
                    </a:cubicBezTo>
                    <a:cubicBezTo>
                      <a:pt x="840643" y="932893"/>
                      <a:pt x="756906" y="935045"/>
                      <a:pt x="663533" y="876569"/>
                    </a:cubicBezTo>
                    <a:cubicBezTo>
                      <a:pt x="532828" y="794704"/>
                      <a:pt x="188338" y="615254"/>
                      <a:pt x="194138" y="606085"/>
                    </a:cubicBezTo>
                    <a:lnTo>
                      <a:pt x="0" y="718919"/>
                    </a:lnTo>
                    <a:cubicBezTo>
                      <a:pt x="6830" y="720510"/>
                      <a:pt x="476692" y="989123"/>
                      <a:pt x="695811" y="1115149"/>
                    </a:cubicBezTo>
                    <a:cubicBezTo>
                      <a:pt x="768601" y="1157064"/>
                      <a:pt x="847192" y="1162304"/>
                      <a:pt x="919983" y="1119360"/>
                    </a:cubicBezTo>
                    <a:cubicBezTo>
                      <a:pt x="1109724" y="1007554"/>
                      <a:pt x="2092111" y="428694"/>
                      <a:pt x="2396745" y="252332"/>
                    </a:cubicBezTo>
                    <a:cubicBezTo>
                      <a:pt x="2424719" y="236146"/>
                      <a:pt x="2460460" y="220708"/>
                      <a:pt x="2459898" y="180384"/>
                    </a:cubicBezTo>
                    <a:cubicBezTo>
                      <a:pt x="2459898" y="123125"/>
                      <a:pt x="2460086" y="69889"/>
                      <a:pt x="2459898" y="18337"/>
                    </a:cubicBezTo>
                    <a:cubicBezTo>
                      <a:pt x="2459805" y="-6457"/>
                      <a:pt x="2459992" y="-2808"/>
                      <a:pt x="2435292" y="9916"/>
                    </a:cubicBezTo>
                    <a:close/>
                  </a:path>
                </a:pathLst>
              </a:custGeom>
              <a:solidFill>
                <a:srgbClr val="2B3783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B59C546-916E-448F-8F16-36A1C7A55CB8}"/>
                </a:ext>
              </a:extLst>
            </p:cNvPr>
            <p:cNvGrpSpPr/>
            <p:nvPr/>
          </p:nvGrpSpPr>
          <p:grpSpPr>
            <a:xfrm>
              <a:off x="2330776" y="4353774"/>
              <a:ext cx="1169711" cy="974079"/>
              <a:chOff x="7375897" y="4518505"/>
              <a:chExt cx="1064353" cy="886341"/>
            </a:xfrm>
          </p:grpSpPr>
          <p:sp>
            <p:nvSpPr>
              <p:cNvPr id="17" name="Graphic 454">
                <a:extLst>
                  <a:ext uri="{FF2B5EF4-FFF2-40B4-BE49-F238E27FC236}">
                    <a16:creationId xmlns:a16="http://schemas.microsoft.com/office/drawing/2014/main" id="{6E8751E2-52CC-4D41-B4CA-CBCFAE593B37}"/>
                  </a:ext>
                </a:extLst>
              </p:cNvPr>
              <p:cNvSpPr/>
              <p:nvPr/>
            </p:nvSpPr>
            <p:spPr>
              <a:xfrm>
                <a:off x="7375897" y="4518505"/>
                <a:ext cx="1064353" cy="886341"/>
              </a:xfrm>
              <a:custGeom>
                <a:avLst/>
                <a:gdLst>
                  <a:gd name="connsiteX0" fmla="*/ 1796468 w 1796608"/>
                  <a:gd name="connsiteY0" fmla="*/ 289529 h 1496126"/>
                  <a:gd name="connsiteX1" fmla="*/ 1450761 w 1796608"/>
                  <a:gd name="connsiteY1" fmla="*/ 838449 h 1496126"/>
                  <a:gd name="connsiteX2" fmla="*/ 411583 w 1796608"/>
                  <a:gd name="connsiteY2" fmla="*/ 1442196 h 1496126"/>
                  <a:gd name="connsiteX3" fmla="*/ 253559 w 1796608"/>
                  <a:gd name="connsiteY3" fmla="*/ 1494684 h 1496126"/>
                  <a:gd name="connsiteX4" fmla="*/ 477 w 1796608"/>
                  <a:gd name="connsiteY4" fmla="*/ 1268173 h 1496126"/>
                  <a:gd name="connsiteX5" fmla="*/ 117615 w 1796608"/>
                  <a:gd name="connsiteY5" fmla="*/ 854916 h 1496126"/>
                  <a:gd name="connsiteX6" fmla="*/ 398952 w 1796608"/>
                  <a:gd name="connsiteY6" fmla="*/ 640288 h 1496126"/>
                  <a:gd name="connsiteX7" fmla="*/ 1407349 w 1796608"/>
                  <a:gd name="connsiteY7" fmla="*/ 57591 h 1496126"/>
                  <a:gd name="connsiteX8" fmla="*/ 1531598 w 1796608"/>
                  <a:gd name="connsiteY8" fmla="*/ 6507 h 1496126"/>
                  <a:gd name="connsiteX9" fmla="*/ 1795907 w 1796608"/>
                  <a:gd name="connsiteY9" fmla="*/ 204856 h 1496126"/>
                  <a:gd name="connsiteX10" fmla="*/ 1796468 w 1796608"/>
                  <a:gd name="connsiteY10" fmla="*/ 289529 h 1496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96608" h="1496126">
                    <a:moveTo>
                      <a:pt x="1796468" y="289529"/>
                    </a:moveTo>
                    <a:cubicBezTo>
                      <a:pt x="1775698" y="540458"/>
                      <a:pt x="1665577" y="707745"/>
                      <a:pt x="1450761" y="838449"/>
                    </a:cubicBezTo>
                    <a:cubicBezTo>
                      <a:pt x="1108610" y="1046622"/>
                      <a:pt x="758412" y="1241696"/>
                      <a:pt x="411583" y="1442196"/>
                    </a:cubicBezTo>
                    <a:cubicBezTo>
                      <a:pt x="362557" y="1470546"/>
                      <a:pt x="309788" y="1489258"/>
                      <a:pt x="253559" y="1494684"/>
                    </a:cubicBezTo>
                    <a:cubicBezTo>
                      <a:pt x="107136" y="1508905"/>
                      <a:pt x="4687" y="1416841"/>
                      <a:pt x="477" y="1268173"/>
                    </a:cubicBezTo>
                    <a:cubicBezTo>
                      <a:pt x="-4108" y="1107436"/>
                      <a:pt x="23586" y="978790"/>
                      <a:pt x="117615" y="854916"/>
                    </a:cubicBezTo>
                    <a:cubicBezTo>
                      <a:pt x="183294" y="768372"/>
                      <a:pt x="304175" y="694553"/>
                      <a:pt x="398952" y="640288"/>
                    </a:cubicBezTo>
                    <a:cubicBezTo>
                      <a:pt x="735770" y="447272"/>
                      <a:pt x="1071373" y="252104"/>
                      <a:pt x="1407349" y="57591"/>
                    </a:cubicBezTo>
                    <a:cubicBezTo>
                      <a:pt x="1446458" y="34950"/>
                      <a:pt x="1487063" y="16144"/>
                      <a:pt x="1531598" y="6507"/>
                    </a:cubicBezTo>
                    <a:cubicBezTo>
                      <a:pt x="1675026" y="-24462"/>
                      <a:pt x="1784493" y="57311"/>
                      <a:pt x="1795907" y="204856"/>
                    </a:cubicBezTo>
                    <a:cubicBezTo>
                      <a:pt x="1797029" y="220387"/>
                      <a:pt x="1796468" y="273997"/>
                      <a:pt x="1796468" y="289529"/>
                    </a:cubicBezTo>
                    <a:close/>
                  </a:path>
                </a:pathLst>
              </a:custGeom>
              <a:solidFill>
                <a:srgbClr val="35469D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6C98E7A-DFA4-4CB3-9F1B-17065EF2B3C1}"/>
                  </a:ext>
                </a:extLst>
              </p:cNvPr>
              <p:cNvSpPr/>
              <p:nvPr/>
            </p:nvSpPr>
            <p:spPr>
              <a:xfrm>
                <a:off x="7476671" y="4653446"/>
                <a:ext cx="874979" cy="633703"/>
              </a:xfrm>
              <a:custGeom>
                <a:avLst/>
                <a:gdLst>
                  <a:gd name="connsiteX0" fmla="*/ 90534 w 874979"/>
                  <a:gd name="connsiteY0" fmla="*/ 476123 h 633703"/>
                  <a:gd name="connsiteX1" fmla="*/ 74052 w 874979"/>
                  <a:gd name="connsiteY1" fmla="*/ 477841 h 633703"/>
                  <a:gd name="connsiteX2" fmla="*/ 25996 w 874979"/>
                  <a:gd name="connsiteY2" fmla="*/ 551837 h 633703"/>
                  <a:gd name="connsiteX3" fmla="*/ 61969 w 874979"/>
                  <a:gd name="connsiteY3" fmla="*/ 530996 h 633703"/>
                  <a:gd name="connsiteX4" fmla="*/ 92509 w 874979"/>
                  <a:gd name="connsiteY4" fmla="*/ 493859 h 633703"/>
                  <a:gd name="connsiteX5" fmla="*/ 90534 w 874979"/>
                  <a:gd name="connsiteY5" fmla="*/ 476123 h 633703"/>
                  <a:gd name="connsiteX6" fmla="*/ 95045 w 874979"/>
                  <a:gd name="connsiteY6" fmla="*/ 453536 h 633703"/>
                  <a:gd name="connsiteX7" fmla="*/ 107752 w 874979"/>
                  <a:gd name="connsiteY7" fmla="*/ 458441 h 633703"/>
                  <a:gd name="connsiteX8" fmla="*/ 112407 w 874979"/>
                  <a:gd name="connsiteY8" fmla="*/ 484326 h 633703"/>
                  <a:gd name="connsiteX9" fmla="*/ 50328 w 874979"/>
                  <a:gd name="connsiteY9" fmla="*/ 553777 h 633703"/>
                  <a:gd name="connsiteX10" fmla="*/ 21506 w 874979"/>
                  <a:gd name="connsiteY10" fmla="*/ 603550 h 633703"/>
                  <a:gd name="connsiteX11" fmla="*/ 0 w 874979"/>
                  <a:gd name="connsiteY11" fmla="*/ 633703 h 633703"/>
                  <a:gd name="connsiteX12" fmla="*/ 9423 w 874979"/>
                  <a:gd name="connsiteY12" fmla="*/ 507494 h 633703"/>
                  <a:gd name="connsiteX13" fmla="*/ 17404 w 874979"/>
                  <a:gd name="connsiteY13" fmla="*/ 494247 h 633703"/>
                  <a:gd name="connsiteX14" fmla="*/ 82255 w 874979"/>
                  <a:gd name="connsiteY14" fmla="*/ 458109 h 633703"/>
                  <a:gd name="connsiteX15" fmla="*/ 95045 w 874979"/>
                  <a:gd name="connsiteY15" fmla="*/ 453536 h 633703"/>
                  <a:gd name="connsiteX16" fmla="*/ 168111 w 874979"/>
                  <a:gd name="connsiteY16" fmla="*/ 428345 h 633703"/>
                  <a:gd name="connsiteX17" fmla="*/ 145275 w 874979"/>
                  <a:gd name="connsiteY17" fmla="*/ 497075 h 633703"/>
                  <a:gd name="connsiteX18" fmla="*/ 168111 w 874979"/>
                  <a:gd name="connsiteY18" fmla="*/ 428345 h 633703"/>
                  <a:gd name="connsiteX19" fmla="*/ 172414 w 874979"/>
                  <a:gd name="connsiteY19" fmla="*/ 399958 h 633703"/>
                  <a:gd name="connsiteX20" fmla="*/ 189895 w 874979"/>
                  <a:gd name="connsiteY20" fmla="*/ 415707 h 633703"/>
                  <a:gd name="connsiteX21" fmla="*/ 224980 w 874979"/>
                  <a:gd name="connsiteY21" fmla="*/ 490202 h 633703"/>
                  <a:gd name="connsiteX22" fmla="*/ 222431 w 874979"/>
                  <a:gd name="connsiteY22" fmla="*/ 516974 h 633703"/>
                  <a:gd name="connsiteX23" fmla="*/ 203031 w 874979"/>
                  <a:gd name="connsiteY23" fmla="*/ 500678 h 633703"/>
                  <a:gd name="connsiteX24" fmla="*/ 179529 w 874979"/>
                  <a:gd name="connsiteY24" fmla="*/ 493251 h 633703"/>
                  <a:gd name="connsiteX25" fmla="*/ 125211 w 874979"/>
                  <a:gd name="connsiteY25" fmla="*/ 553445 h 633703"/>
                  <a:gd name="connsiteX26" fmla="*/ 102097 w 874979"/>
                  <a:gd name="connsiteY26" fmla="*/ 578609 h 633703"/>
                  <a:gd name="connsiteX27" fmla="*/ 161294 w 874979"/>
                  <a:gd name="connsiteY27" fmla="*/ 416095 h 633703"/>
                  <a:gd name="connsiteX28" fmla="*/ 172414 w 874979"/>
                  <a:gd name="connsiteY28" fmla="*/ 399958 h 633703"/>
                  <a:gd name="connsiteX29" fmla="*/ 350302 w 874979"/>
                  <a:gd name="connsiteY29" fmla="*/ 307956 h 633703"/>
                  <a:gd name="connsiteX30" fmla="*/ 320537 w 874979"/>
                  <a:gd name="connsiteY30" fmla="*/ 362219 h 633703"/>
                  <a:gd name="connsiteX31" fmla="*/ 292879 w 874979"/>
                  <a:gd name="connsiteY31" fmla="*/ 452123 h 633703"/>
                  <a:gd name="connsiteX32" fmla="*/ 270763 w 874979"/>
                  <a:gd name="connsiteY32" fmla="*/ 492363 h 633703"/>
                  <a:gd name="connsiteX33" fmla="*/ 272869 w 874979"/>
                  <a:gd name="connsiteY33" fmla="*/ 466146 h 633703"/>
                  <a:gd name="connsiteX34" fmla="*/ 239225 w 874979"/>
                  <a:gd name="connsiteY34" fmla="*/ 388381 h 633703"/>
                  <a:gd name="connsiteX35" fmla="*/ 231964 w 874979"/>
                  <a:gd name="connsiteY35" fmla="*/ 370145 h 633703"/>
                  <a:gd name="connsiteX36" fmla="*/ 258126 w 874979"/>
                  <a:gd name="connsiteY36" fmla="*/ 370423 h 633703"/>
                  <a:gd name="connsiteX37" fmla="*/ 287835 w 874979"/>
                  <a:gd name="connsiteY37" fmla="*/ 395254 h 633703"/>
                  <a:gd name="connsiteX38" fmla="*/ 350302 w 874979"/>
                  <a:gd name="connsiteY38" fmla="*/ 307956 h 633703"/>
                  <a:gd name="connsiteX39" fmla="*/ 530608 w 874979"/>
                  <a:gd name="connsiteY39" fmla="*/ 200094 h 633703"/>
                  <a:gd name="connsiteX40" fmla="*/ 518525 w 874979"/>
                  <a:gd name="connsiteY40" fmla="*/ 330349 h 633703"/>
                  <a:gd name="connsiteX41" fmla="*/ 490478 w 874979"/>
                  <a:gd name="connsiteY41" fmla="*/ 337000 h 633703"/>
                  <a:gd name="connsiteX42" fmla="*/ 439208 w 874979"/>
                  <a:gd name="connsiteY42" fmla="*/ 279411 h 633703"/>
                  <a:gd name="connsiteX43" fmla="*/ 433444 w 874979"/>
                  <a:gd name="connsiteY43" fmla="*/ 389213 h 633703"/>
                  <a:gd name="connsiteX44" fmla="*/ 409942 w 874979"/>
                  <a:gd name="connsiteY44" fmla="*/ 404788 h 633703"/>
                  <a:gd name="connsiteX45" fmla="*/ 418922 w 874979"/>
                  <a:gd name="connsiteY45" fmla="*/ 272759 h 633703"/>
                  <a:gd name="connsiteX46" fmla="*/ 451125 w 874979"/>
                  <a:gd name="connsiteY46" fmla="*/ 261674 h 633703"/>
                  <a:gd name="connsiteX47" fmla="*/ 501785 w 874979"/>
                  <a:gd name="connsiteY47" fmla="*/ 319374 h 633703"/>
                  <a:gd name="connsiteX48" fmla="*/ 530608 w 874979"/>
                  <a:gd name="connsiteY48" fmla="*/ 200094 h 633703"/>
                  <a:gd name="connsiteX49" fmla="*/ 642003 w 874979"/>
                  <a:gd name="connsiteY49" fmla="*/ 152515 h 633703"/>
                  <a:gd name="connsiteX50" fmla="*/ 626054 w 874979"/>
                  <a:gd name="connsiteY50" fmla="*/ 157137 h 633703"/>
                  <a:gd name="connsiteX51" fmla="*/ 569130 w 874979"/>
                  <a:gd name="connsiteY51" fmla="*/ 238671 h 633703"/>
                  <a:gd name="connsiteX52" fmla="*/ 579717 w 874979"/>
                  <a:gd name="connsiteY52" fmla="*/ 273868 h 633703"/>
                  <a:gd name="connsiteX53" fmla="*/ 613583 w 874979"/>
                  <a:gd name="connsiteY53" fmla="*/ 268712 h 633703"/>
                  <a:gd name="connsiteX54" fmla="*/ 663523 w 874979"/>
                  <a:gd name="connsiteY54" fmla="*/ 181581 h 633703"/>
                  <a:gd name="connsiteX55" fmla="*/ 653997 w 874979"/>
                  <a:gd name="connsiteY55" fmla="*/ 155287 h 633703"/>
                  <a:gd name="connsiteX56" fmla="*/ 642003 w 874979"/>
                  <a:gd name="connsiteY56" fmla="*/ 152515 h 633703"/>
                  <a:gd name="connsiteX57" fmla="*/ 645176 w 874979"/>
                  <a:gd name="connsiteY57" fmla="*/ 131974 h 633703"/>
                  <a:gd name="connsiteX58" fmla="*/ 680927 w 874979"/>
                  <a:gd name="connsiteY58" fmla="*/ 173711 h 633703"/>
                  <a:gd name="connsiteX59" fmla="*/ 594128 w 874979"/>
                  <a:gd name="connsiteY59" fmla="*/ 291272 h 633703"/>
                  <a:gd name="connsiteX60" fmla="*/ 548067 w 874979"/>
                  <a:gd name="connsiteY60" fmla="*/ 262838 h 633703"/>
                  <a:gd name="connsiteX61" fmla="*/ 645176 w 874979"/>
                  <a:gd name="connsiteY61" fmla="*/ 131974 h 633703"/>
                  <a:gd name="connsiteX62" fmla="*/ 874979 w 874979"/>
                  <a:gd name="connsiteY62" fmla="*/ 0 h 633703"/>
                  <a:gd name="connsiteX63" fmla="*/ 831413 w 874979"/>
                  <a:gd name="connsiteY63" fmla="*/ 146716 h 633703"/>
                  <a:gd name="connsiteX64" fmla="*/ 818276 w 874979"/>
                  <a:gd name="connsiteY64" fmla="*/ 165285 h 633703"/>
                  <a:gd name="connsiteX65" fmla="*/ 806193 w 874979"/>
                  <a:gd name="connsiteY65" fmla="*/ 143723 h 633703"/>
                  <a:gd name="connsiteX66" fmla="*/ 785352 w 874979"/>
                  <a:gd name="connsiteY66" fmla="*/ 66901 h 633703"/>
                  <a:gd name="connsiteX67" fmla="*/ 750045 w 874979"/>
                  <a:gd name="connsiteY67" fmla="*/ 190892 h 633703"/>
                  <a:gd name="connsiteX68" fmla="*/ 732031 w 874979"/>
                  <a:gd name="connsiteY68" fmla="*/ 212786 h 633703"/>
                  <a:gd name="connsiteX69" fmla="*/ 719450 w 874979"/>
                  <a:gd name="connsiteY69" fmla="*/ 191890 h 633703"/>
                  <a:gd name="connsiteX70" fmla="*/ 700715 w 874979"/>
                  <a:gd name="connsiteY70" fmla="*/ 114291 h 633703"/>
                  <a:gd name="connsiteX71" fmla="*/ 707643 w 874979"/>
                  <a:gd name="connsiteY71" fmla="*/ 93562 h 633703"/>
                  <a:gd name="connsiteX72" fmla="*/ 719726 w 874979"/>
                  <a:gd name="connsiteY72" fmla="*/ 109968 h 633703"/>
                  <a:gd name="connsiteX73" fmla="*/ 736576 w 874979"/>
                  <a:gd name="connsiteY73" fmla="*/ 179086 h 633703"/>
                  <a:gd name="connsiteX74" fmla="*/ 776817 w 874979"/>
                  <a:gd name="connsiteY74" fmla="*/ 55150 h 633703"/>
                  <a:gd name="connsiteX75" fmla="*/ 794886 w 874979"/>
                  <a:gd name="connsiteY75" fmla="*/ 43954 h 633703"/>
                  <a:gd name="connsiteX76" fmla="*/ 802701 w 874979"/>
                  <a:gd name="connsiteY76" fmla="*/ 59806 h 633703"/>
                  <a:gd name="connsiteX77" fmla="*/ 821381 w 874979"/>
                  <a:gd name="connsiteY77" fmla="*/ 131585 h 633703"/>
                  <a:gd name="connsiteX78" fmla="*/ 853639 w 874979"/>
                  <a:gd name="connsiteY78" fmla="*/ 8702 h 633703"/>
                  <a:gd name="connsiteX79" fmla="*/ 874979 w 874979"/>
                  <a:gd name="connsiteY79" fmla="*/ 0 h 633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874979" h="633703">
                    <a:moveTo>
                      <a:pt x="90534" y="476123"/>
                    </a:moveTo>
                    <a:cubicBezTo>
                      <a:pt x="88144" y="473351"/>
                      <a:pt x="83336" y="473823"/>
                      <a:pt x="74052" y="477841"/>
                    </a:cubicBezTo>
                    <a:cubicBezTo>
                      <a:pt x="14578" y="508603"/>
                      <a:pt x="23169" y="497019"/>
                      <a:pt x="25996" y="551837"/>
                    </a:cubicBezTo>
                    <a:cubicBezTo>
                      <a:pt x="38467" y="544576"/>
                      <a:pt x="49941" y="537315"/>
                      <a:pt x="61969" y="530996"/>
                    </a:cubicBezTo>
                    <a:cubicBezTo>
                      <a:pt x="77488" y="522793"/>
                      <a:pt x="88906" y="510931"/>
                      <a:pt x="92509" y="493859"/>
                    </a:cubicBezTo>
                    <a:cubicBezTo>
                      <a:pt x="92897" y="484908"/>
                      <a:pt x="92925" y="478894"/>
                      <a:pt x="90534" y="476123"/>
                    </a:cubicBezTo>
                    <a:close/>
                    <a:moveTo>
                      <a:pt x="95045" y="453536"/>
                    </a:moveTo>
                    <a:cubicBezTo>
                      <a:pt x="99465" y="453064"/>
                      <a:pt x="103872" y="454174"/>
                      <a:pt x="107752" y="458441"/>
                    </a:cubicBezTo>
                    <a:cubicBezTo>
                      <a:pt x="114292" y="465647"/>
                      <a:pt x="114513" y="474515"/>
                      <a:pt x="112407" y="484326"/>
                    </a:cubicBezTo>
                    <a:cubicBezTo>
                      <a:pt x="104869" y="519467"/>
                      <a:pt x="79761" y="540529"/>
                      <a:pt x="50328" y="553777"/>
                    </a:cubicBezTo>
                    <a:cubicBezTo>
                      <a:pt x="18014" y="568243"/>
                      <a:pt x="23834" y="561315"/>
                      <a:pt x="21506" y="603550"/>
                    </a:cubicBezTo>
                    <a:cubicBezTo>
                      <a:pt x="21562" y="631430"/>
                      <a:pt x="21562" y="631430"/>
                      <a:pt x="0" y="633703"/>
                    </a:cubicBezTo>
                    <a:cubicBezTo>
                      <a:pt x="3215" y="591245"/>
                      <a:pt x="6374" y="549342"/>
                      <a:pt x="9423" y="507494"/>
                    </a:cubicBezTo>
                    <a:cubicBezTo>
                      <a:pt x="9866" y="501619"/>
                      <a:pt x="11862" y="497296"/>
                      <a:pt x="17404" y="494247"/>
                    </a:cubicBezTo>
                    <a:cubicBezTo>
                      <a:pt x="39077" y="482331"/>
                      <a:pt x="60305" y="469582"/>
                      <a:pt x="82255" y="458109"/>
                    </a:cubicBezTo>
                    <a:cubicBezTo>
                      <a:pt x="86190" y="456058"/>
                      <a:pt x="90624" y="454007"/>
                      <a:pt x="95045" y="453536"/>
                    </a:cubicBezTo>
                    <a:close/>
                    <a:moveTo>
                      <a:pt x="168111" y="428345"/>
                    </a:moveTo>
                    <a:cubicBezTo>
                      <a:pt x="160961" y="449740"/>
                      <a:pt x="153867" y="471190"/>
                      <a:pt x="145275" y="497075"/>
                    </a:cubicBezTo>
                    <a:cubicBezTo>
                      <a:pt x="200259" y="467754"/>
                      <a:pt x="196102" y="477010"/>
                      <a:pt x="168111" y="428345"/>
                    </a:cubicBezTo>
                    <a:close/>
                    <a:moveTo>
                      <a:pt x="172414" y="399958"/>
                    </a:moveTo>
                    <a:cubicBezTo>
                      <a:pt x="177327" y="397401"/>
                      <a:pt x="183299" y="400159"/>
                      <a:pt x="189895" y="415707"/>
                    </a:cubicBezTo>
                    <a:cubicBezTo>
                      <a:pt x="200869" y="440871"/>
                      <a:pt x="212453" y="465814"/>
                      <a:pt x="224980" y="490202"/>
                    </a:cubicBezTo>
                    <a:cubicBezTo>
                      <a:pt x="236953" y="513481"/>
                      <a:pt x="231854" y="511763"/>
                      <a:pt x="222431" y="516974"/>
                    </a:cubicBezTo>
                    <a:cubicBezTo>
                      <a:pt x="210791" y="523403"/>
                      <a:pt x="210791" y="523403"/>
                      <a:pt x="203031" y="500678"/>
                    </a:cubicBezTo>
                    <a:cubicBezTo>
                      <a:pt x="198930" y="485878"/>
                      <a:pt x="196823" y="483051"/>
                      <a:pt x="179529" y="493251"/>
                    </a:cubicBezTo>
                    <a:cubicBezTo>
                      <a:pt x="132416" y="521020"/>
                      <a:pt x="145276" y="501066"/>
                      <a:pt x="125211" y="553445"/>
                    </a:cubicBezTo>
                    <a:cubicBezTo>
                      <a:pt x="123381" y="572789"/>
                      <a:pt x="127816" y="572401"/>
                      <a:pt x="102097" y="578609"/>
                    </a:cubicBezTo>
                    <a:cubicBezTo>
                      <a:pt x="121941" y="525343"/>
                      <a:pt x="140287" y="467255"/>
                      <a:pt x="161294" y="416095"/>
                    </a:cubicBezTo>
                    <a:cubicBezTo>
                      <a:pt x="163650" y="410386"/>
                      <a:pt x="167502" y="402515"/>
                      <a:pt x="172414" y="399958"/>
                    </a:cubicBezTo>
                    <a:close/>
                    <a:moveTo>
                      <a:pt x="350302" y="307956"/>
                    </a:moveTo>
                    <a:cubicBezTo>
                      <a:pt x="340380" y="326080"/>
                      <a:pt x="330514" y="344150"/>
                      <a:pt x="320537" y="362219"/>
                    </a:cubicBezTo>
                    <a:cubicBezTo>
                      <a:pt x="295539" y="413157"/>
                      <a:pt x="296260" y="399356"/>
                      <a:pt x="292879" y="452123"/>
                    </a:cubicBezTo>
                    <a:cubicBezTo>
                      <a:pt x="290329" y="490922"/>
                      <a:pt x="300916" y="476511"/>
                      <a:pt x="270763" y="492363"/>
                    </a:cubicBezTo>
                    <a:cubicBezTo>
                      <a:pt x="270431" y="488927"/>
                      <a:pt x="272537" y="469416"/>
                      <a:pt x="272869" y="466146"/>
                    </a:cubicBezTo>
                    <a:cubicBezTo>
                      <a:pt x="277193" y="415928"/>
                      <a:pt x="280684" y="423466"/>
                      <a:pt x="239225" y="388381"/>
                    </a:cubicBezTo>
                    <a:cubicBezTo>
                      <a:pt x="226920" y="375633"/>
                      <a:pt x="219382" y="378737"/>
                      <a:pt x="231964" y="370145"/>
                    </a:cubicBezTo>
                    <a:cubicBezTo>
                      <a:pt x="246652" y="360113"/>
                      <a:pt x="246098" y="357785"/>
                      <a:pt x="258126" y="370423"/>
                    </a:cubicBezTo>
                    <a:cubicBezTo>
                      <a:pt x="268435" y="380067"/>
                      <a:pt x="277802" y="386996"/>
                      <a:pt x="287835" y="395254"/>
                    </a:cubicBezTo>
                    <a:cubicBezTo>
                      <a:pt x="331955" y="307956"/>
                      <a:pt x="312944" y="327799"/>
                      <a:pt x="350302" y="307956"/>
                    </a:cubicBezTo>
                    <a:close/>
                    <a:moveTo>
                      <a:pt x="530608" y="200094"/>
                    </a:moveTo>
                    <a:cubicBezTo>
                      <a:pt x="526506" y="259235"/>
                      <a:pt x="524344" y="285563"/>
                      <a:pt x="518525" y="330349"/>
                    </a:cubicBezTo>
                    <a:cubicBezTo>
                      <a:pt x="516585" y="350026"/>
                      <a:pt x="509324" y="358340"/>
                      <a:pt x="490478" y="337000"/>
                    </a:cubicBezTo>
                    <a:cubicBezTo>
                      <a:pt x="474293" y="318709"/>
                      <a:pt x="457998" y="300584"/>
                      <a:pt x="439208" y="279411"/>
                    </a:cubicBezTo>
                    <a:cubicBezTo>
                      <a:pt x="437157" y="325527"/>
                      <a:pt x="436991" y="344261"/>
                      <a:pt x="433444" y="389213"/>
                    </a:cubicBezTo>
                    <a:cubicBezTo>
                      <a:pt x="428677" y="391929"/>
                      <a:pt x="416039" y="401462"/>
                      <a:pt x="409942" y="404788"/>
                    </a:cubicBezTo>
                    <a:cubicBezTo>
                      <a:pt x="412769" y="363938"/>
                      <a:pt x="413822" y="313332"/>
                      <a:pt x="418922" y="272759"/>
                    </a:cubicBezTo>
                    <a:cubicBezTo>
                      <a:pt x="423079" y="239558"/>
                      <a:pt x="432557" y="238727"/>
                      <a:pt x="451125" y="261674"/>
                    </a:cubicBezTo>
                    <a:cubicBezTo>
                      <a:pt x="467088" y="277970"/>
                      <a:pt x="482940" y="298533"/>
                      <a:pt x="501785" y="319374"/>
                    </a:cubicBezTo>
                    <a:cubicBezTo>
                      <a:pt x="515531" y="191004"/>
                      <a:pt x="506220" y="203253"/>
                      <a:pt x="530608" y="200094"/>
                    </a:cubicBezTo>
                    <a:close/>
                    <a:moveTo>
                      <a:pt x="642003" y="152515"/>
                    </a:moveTo>
                    <a:cubicBezTo>
                      <a:pt x="637310" y="152803"/>
                      <a:pt x="631957" y="154324"/>
                      <a:pt x="626054" y="157137"/>
                    </a:cubicBezTo>
                    <a:cubicBezTo>
                      <a:pt x="600779" y="168112"/>
                      <a:pt x="572678" y="205525"/>
                      <a:pt x="569130" y="238671"/>
                    </a:cubicBezTo>
                    <a:cubicBezTo>
                      <a:pt x="570128" y="253581"/>
                      <a:pt x="566082" y="267105"/>
                      <a:pt x="579717" y="273868"/>
                    </a:cubicBezTo>
                    <a:cubicBezTo>
                      <a:pt x="591634" y="279798"/>
                      <a:pt x="603107" y="275253"/>
                      <a:pt x="613583" y="268712"/>
                    </a:cubicBezTo>
                    <a:cubicBezTo>
                      <a:pt x="640632" y="250532"/>
                      <a:pt x="661749" y="212842"/>
                      <a:pt x="663523" y="181581"/>
                    </a:cubicBezTo>
                    <a:cubicBezTo>
                      <a:pt x="663994" y="168444"/>
                      <a:pt x="660530" y="159520"/>
                      <a:pt x="653997" y="155287"/>
                    </a:cubicBezTo>
                    <a:cubicBezTo>
                      <a:pt x="650730" y="153170"/>
                      <a:pt x="646696" y="152226"/>
                      <a:pt x="642003" y="152515"/>
                    </a:cubicBezTo>
                    <a:close/>
                    <a:moveTo>
                      <a:pt x="645176" y="131974"/>
                    </a:moveTo>
                    <a:cubicBezTo>
                      <a:pt x="669121" y="127206"/>
                      <a:pt x="681592" y="141840"/>
                      <a:pt x="680927" y="173711"/>
                    </a:cubicBezTo>
                    <a:cubicBezTo>
                      <a:pt x="679930" y="222210"/>
                      <a:pt x="641795" y="273868"/>
                      <a:pt x="594128" y="291272"/>
                    </a:cubicBezTo>
                    <a:cubicBezTo>
                      <a:pt x="568076" y="300806"/>
                      <a:pt x="550561" y="289997"/>
                      <a:pt x="548067" y="262838"/>
                    </a:cubicBezTo>
                    <a:cubicBezTo>
                      <a:pt x="543466" y="213231"/>
                      <a:pt x="596622" y="141618"/>
                      <a:pt x="645176" y="131974"/>
                    </a:cubicBezTo>
                    <a:close/>
                    <a:moveTo>
                      <a:pt x="874979" y="0"/>
                    </a:moveTo>
                    <a:cubicBezTo>
                      <a:pt x="860401" y="48887"/>
                      <a:pt x="845713" y="97719"/>
                      <a:pt x="831413" y="146716"/>
                    </a:cubicBezTo>
                    <a:cubicBezTo>
                      <a:pt x="828752" y="155807"/>
                      <a:pt x="826535" y="165839"/>
                      <a:pt x="818276" y="165285"/>
                    </a:cubicBezTo>
                    <a:cubicBezTo>
                      <a:pt x="808355" y="164675"/>
                      <a:pt x="808078" y="150042"/>
                      <a:pt x="806193" y="143723"/>
                    </a:cubicBezTo>
                    <a:cubicBezTo>
                      <a:pt x="799154" y="120444"/>
                      <a:pt x="793334" y="96832"/>
                      <a:pt x="785352" y="66901"/>
                    </a:cubicBezTo>
                    <a:cubicBezTo>
                      <a:pt x="771496" y="112961"/>
                      <a:pt x="761020" y="151594"/>
                      <a:pt x="750045" y="190892"/>
                    </a:cubicBezTo>
                    <a:cubicBezTo>
                      <a:pt x="746997" y="201867"/>
                      <a:pt x="742341" y="213008"/>
                      <a:pt x="732031" y="212786"/>
                    </a:cubicBezTo>
                    <a:cubicBezTo>
                      <a:pt x="723607" y="212620"/>
                      <a:pt x="722886" y="206856"/>
                      <a:pt x="719450" y="191890"/>
                    </a:cubicBezTo>
                    <a:cubicBezTo>
                      <a:pt x="713407" y="165950"/>
                      <a:pt x="708142" y="139843"/>
                      <a:pt x="700715" y="114291"/>
                    </a:cubicBezTo>
                    <a:cubicBezTo>
                      <a:pt x="697057" y="99049"/>
                      <a:pt x="696336" y="95834"/>
                      <a:pt x="707643" y="93562"/>
                    </a:cubicBezTo>
                    <a:cubicBezTo>
                      <a:pt x="719172" y="89460"/>
                      <a:pt x="716955" y="94448"/>
                      <a:pt x="719726" y="109968"/>
                    </a:cubicBezTo>
                    <a:cubicBezTo>
                      <a:pt x="725158" y="132084"/>
                      <a:pt x="728317" y="151261"/>
                      <a:pt x="736576" y="179086"/>
                    </a:cubicBezTo>
                    <a:cubicBezTo>
                      <a:pt x="746831" y="145053"/>
                      <a:pt x="773768" y="61358"/>
                      <a:pt x="776817" y="55150"/>
                    </a:cubicBezTo>
                    <a:cubicBezTo>
                      <a:pt x="781583" y="45395"/>
                      <a:pt x="788733" y="43898"/>
                      <a:pt x="794886" y="43954"/>
                    </a:cubicBezTo>
                    <a:cubicBezTo>
                      <a:pt x="801371" y="43954"/>
                      <a:pt x="801149" y="53654"/>
                      <a:pt x="802701" y="59806"/>
                    </a:cubicBezTo>
                    <a:cubicBezTo>
                      <a:pt x="808687" y="83751"/>
                      <a:pt x="815062" y="107529"/>
                      <a:pt x="821381" y="131585"/>
                    </a:cubicBezTo>
                    <a:cubicBezTo>
                      <a:pt x="835182" y="81035"/>
                      <a:pt x="837177" y="71002"/>
                      <a:pt x="853639" y="8702"/>
                    </a:cubicBezTo>
                    <a:cubicBezTo>
                      <a:pt x="856022" y="9533"/>
                      <a:pt x="868438" y="2327"/>
                      <a:pt x="874979" y="0"/>
                    </a:cubicBezTo>
                    <a:close/>
                  </a:path>
                </a:pathLst>
              </a:custGeom>
              <a:solidFill>
                <a:srgbClr val="78CAD6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EC9F44B-E767-46B4-8B95-03EA3443372F}"/>
                </a:ext>
              </a:extLst>
            </p:cNvPr>
            <p:cNvGrpSpPr/>
            <p:nvPr/>
          </p:nvGrpSpPr>
          <p:grpSpPr>
            <a:xfrm>
              <a:off x="3596946" y="3600028"/>
              <a:ext cx="951435" cy="1466334"/>
              <a:chOff x="8528019" y="3832651"/>
              <a:chExt cx="865737" cy="1334258"/>
            </a:xfrm>
          </p:grpSpPr>
          <p:sp>
            <p:nvSpPr>
              <p:cNvPr id="14" name="Graphic 454">
                <a:extLst>
                  <a:ext uri="{FF2B5EF4-FFF2-40B4-BE49-F238E27FC236}">
                    <a16:creationId xmlns:a16="http://schemas.microsoft.com/office/drawing/2014/main" id="{FD8FFE81-3FD5-44A8-96B0-F417077E072B}"/>
                  </a:ext>
                </a:extLst>
              </p:cNvPr>
              <p:cNvSpPr/>
              <p:nvPr/>
            </p:nvSpPr>
            <p:spPr>
              <a:xfrm>
                <a:off x="8670743" y="3912822"/>
                <a:ext cx="723013" cy="1254087"/>
              </a:xfrm>
              <a:custGeom>
                <a:avLst/>
                <a:gdLst>
                  <a:gd name="connsiteX0" fmla="*/ 539104 w 1220432"/>
                  <a:gd name="connsiteY0" fmla="*/ 2108484 h 2116874"/>
                  <a:gd name="connsiteX1" fmla="*/ 127156 w 1220432"/>
                  <a:gd name="connsiteY1" fmla="*/ 1975535 h 2116874"/>
                  <a:gd name="connsiteX2" fmla="*/ 7 w 1220432"/>
                  <a:gd name="connsiteY2" fmla="*/ 1741820 h 2116874"/>
                  <a:gd name="connsiteX3" fmla="*/ 7 w 1220432"/>
                  <a:gd name="connsiteY3" fmla="*/ 742030 h 2116874"/>
                  <a:gd name="connsiteX4" fmla="*/ 34625 w 1220432"/>
                  <a:gd name="connsiteY4" fmla="*/ 677754 h 2116874"/>
                  <a:gd name="connsiteX5" fmla="*/ 530777 w 1220432"/>
                  <a:gd name="connsiteY5" fmla="*/ 158211 h 2116874"/>
                  <a:gd name="connsiteX6" fmla="*/ 594024 w 1220432"/>
                  <a:gd name="connsiteY6" fmla="*/ 34056 h 2116874"/>
                  <a:gd name="connsiteX7" fmla="*/ 644172 w 1220432"/>
                  <a:gd name="connsiteY7" fmla="*/ 13473 h 2116874"/>
                  <a:gd name="connsiteX8" fmla="*/ 1184205 w 1220432"/>
                  <a:gd name="connsiteY8" fmla="*/ 14970 h 2116874"/>
                  <a:gd name="connsiteX9" fmla="*/ 1212835 w 1220432"/>
                  <a:gd name="connsiteY9" fmla="*/ 0 h 2116874"/>
                  <a:gd name="connsiteX10" fmla="*/ 1220413 w 1220432"/>
                  <a:gd name="connsiteY10" fmla="*/ 917550 h 2116874"/>
                  <a:gd name="connsiteX11" fmla="*/ 1111696 w 1220432"/>
                  <a:gd name="connsiteY11" fmla="*/ 1491264 h 2116874"/>
                  <a:gd name="connsiteX12" fmla="*/ 620689 w 1220432"/>
                  <a:gd name="connsiteY12" fmla="*/ 2107081 h 2116874"/>
                  <a:gd name="connsiteX13" fmla="*/ 539104 w 1220432"/>
                  <a:gd name="connsiteY13" fmla="*/ 2108484 h 2116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20432" h="2116874">
                    <a:moveTo>
                      <a:pt x="539104" y="2108484"/>
                    </a:moveTo>
                    <a:cubicBezTo>
                      <a:pt x="394646" y="2086123"/>
                      <a:pt x="251872" y="2058804"/>
                      <a:pt x="127156" y="1975535"/>
                    </a:cubicBezTo>
                    <a:cubicBezTo>
                      <a:pt x="43981" y="1920053"/>
                      <a:pt x="-648" y="1845859"/>
                      <a:pt x="7" y="1741820"/>
                    </a:cubicBezTo>
                    <a:cubicBezTo>
                      <a:pt x="2252" y="1408557"/>
                      <a:pt x="1317" y="1075293"/>
                      <a:pt x="7" y="742030"/>
                    </a:cubicBezTo>
                    <a:cubicBezTo>
                      <a:pt x="-87" y="711249"/>
                      <a:pt x="11515" y="694969"/>
                      <a:pt x="34625" y="677754"/>
                    </a:cubicBezTo>
                    <a:cubicBezTo>
                      <a:pt x="229511" y="532922"/>
                      <a:pt x="403254" y="367413"/>
                      <a:pt x="530777" y="158211"/>
                    </a:cubicBezTo>
                    <a:cubicBezTo>
                      <a:pt x="554916" y="118635"/>
                      <a:pt x="577090" y="77094"/>
                      <a:pt x="594024" y="34056"/>
                    </a:cubicBezTo>
                    <a:cubicBezTo>
                      <a:pt x="605625" y="4397"/>
                      <a:pt x="617227" y="3555"/>
                      <a:pt x="644172" y="13473"/>
                    </a:cubicBezTo>
                    <a:cubicBezTo>
                      <a:pt x="823715" y="79246"/>
                      <a:pt x="1004101" y="86544"/>
                      <a:pt x="1184205" y="14970"/>
                    </a:cubicBezTo>
                    <a:cubicBezTo>
                      <a:pt x="1194123" y="11040"/>
                      <a:pt x="1203291" y="5052"/>
                      <a:pt x="1212835" y="0"/>
                    </a:cubicBezTo>
                    <a:cubicBezTo>
                      <a:pt x="1212835" y="196103"/>
                      <a:pt x="1220881" y="622272"/>
                      <a:pt x="1220413" y="917550"/>
                    </a:cubicBezTo>
                    <a:cubicBezTo>
                      <a:pt x="1220787" y="1124038"/>
                      <a:pt x="1187105" y="1309289"/>
                      <a:pt x="1111696" y="1491264"/>
                    </a:cubicBezTo>
                    <a:cubicBezTo>
                      <a:pt x="1015796" y="1775689"/>
                      <a:pt x="942350" y="1840339"/>
                      <a:pt x="620689" y="2107081"/>
                    </a:cubicBezTo>
                    <a:cubicBezTo>
                      <a:pt x="594679" y="2123828"/>
                      <a:pt x="576154" y="2115501"/>
                      <a:pt x="539104" y="2108484"/>
                    </a:cubicBezTo>
                    <a:close/>
                  </a:path>
                </a:pathLst>
              </a:custGeom>
              <a:solidFill>
                <a:srgbClr val="73CCD7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Graphic 454">
                <a:extLst>
                  <a:ext uri="{FF2B5EF4-FFF2-40B4-BE49-F238E27FC236}">
                    <a16:creationId xmlns:a16="http://schemas.microsoft.com/office/drawing/2014/main" id="{711BB998-BD69-44BB-B56C-AC6BB22C0046}"/>
                  </a:ext>
                </a:extLst>
              </p:cNvPr>
              <p:cNvSpPr/>
              <p:nvPr/>
            </p:nvSpPr>
            <p:spPr>
              <a:xfrm>
                <a:off x="8528019" y="3832651"/>
                <a:ext cx="861180" cy="1247088"/>
              </a:xfrm>
              <a:custGeom>
                <a:avLst/>
                <a:gdLst>
                  <a:gd name="connsiteX0" fmla="*/ 1282252 w 1453655"/>
                  <a:gd name="connsiteY0" fmla="*/ 57953 h 2105061"/>
                  <a:gd name="connsiteX1" fmla="*/ 1003348 w 1453655"/>
                  <a:gd name="connsiteY1" fmla="*/ 65812 h 2105061"/>
                  <a:gd name="connsiteX2" fmla="*/ 677569 w 1453655"/>
                  <a:gd name="connsiteY2" fmla="*/ 7804 h 2105061"/>
                  <a:gd name="connsiteX3" fmla="*/ 591868 w 1453655"/>
                  <a:gd name="connsiteY3" fmla="*/ 44012 h 2105061"/>
                  <a:gd name="connsiteX4" fmla="*/ 543964 w 1453655"/>
                  <a:gd name="connsiteY4" fmla="*/ 134953 h 2105061"/>
                  <a:gd name="connsiteX5" fmla="*/ 63437 w 1453655"/>
                  <a:gd name="connsiteY5" fmla="*/ 651970 h 2105061"/>
                  <a:gd name="connsiteX6" fmla="*/ 3 w 1453655"/>
                  <a:gd name="connsiteY6" fmla="*/ 778370 h 2105061"/>
                  <a:gd name="connsiteX7" fmla="*/ 751 w 1453655"/>
                  <a:gd name="connsiteY7" fmla="*/ 1750934 h 2105061"/>
                  <a:gd name="connsiteX8" fmla="*/ 14224 w 1453655"/>
                  <a:gd name="connsiteY8" fmla="*/ 1847582 h 2105061"/>
                  <a:gd name="connsiteX9" fmla="*/ 359557 w 1453655"/>
                  <a:gd name="connsiteY9" fmla="*/ 2105061 h 2105061"/>
                  <a:gd name="connsiteX10" fmla="*/ 249810 w 1453655"/>
                  <a:gd name="connsiteY10" fmla="*/ 1905870 h 2105061"/>
                  <a:gd name="connsiteX11" fmla="*/ 249810 w 1453655"/>
                  <a:gd name="connsiteY11" fmla="*/ 886901 h 2105061"/>
                  <a:gd name="connsiteX12" fmla="*/ 283118 w 1453655"/>
                  <a:gd name="connsiteY12" fmla="*/ 820192 h 2105061"/>
                  <a:gd name="connsiteX13" fmla="*/ 588406 w 1453655"/>
                  <a:gd name="connsiteY13" fmla="*/ 551766 h 2105061"/>
                  <a:gd name="connsiteX14" fmla="*/ 836061 w 1453655"/>
                  <a:gd name="connsiteY14" fmla="*/ 195861 h 2105061"/>
                  <a:gd name="connsiteX15" fmla="*/ 910068 w 1453655"/>
                  <a:gd name="connsiteY15" fmla="*/ 165641 h 2105061"/>
                  <a:gd name="connsiteX16" fmla="*/ 953199 w 1453655"/>
                  <a:gd name="connsiteY16" fmla="*/ 178085 h 2105061"/>
                  <a:gd name="connsiteX17" fmla="*/ 1376842 w 1453655"/>
                  <a:gd name="connsiteY17" fmla="*/ 175465 h 2105061"/>
                  <a:gd name="connsiteX18" fmla="*/ 1453656 w 1453655"/>
                  <a:gd name="connsiteY18" fmla="*/ 135327 h 2105061"/>
                  <a:gd name="connsiteX19" fmla="*/ 1334366 w 1453655"/>
                  <a:gd name="connsiteY19" fmla="*/ 64034 h 2105061"/>
                  <a:gd name="connsiteX20" fmla="*/ 1282252 w 1453655"/>
                  <a:gd name="connsiteY20" fmla="*/ 57953 h 2105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453655" h="2105061">
                    <a:moveTo>
                      <a:pt x="1282252" y="57953"/>
                    </a:moveTo>
                    <a:cubicBezTo>
                      <a:pt x="1282252" y="57953"/>
                      <a:pt x="1070898" y="69367"/>
                      <a:pt x="1003348" y="65812"/>
                    </a:cubicBezTo>
                    <a:cubicBezTo>
                      <a:pt x="902489" y="60572"/>
                      <a:pt x="773282" y="38118"/>
                      <a:pt x="677569" y="7804"/>
                    </a:cubicBezTo>
                    <a:cubicBezTo>
                      <a:pt x="627982" y="-7914"/>
                      <a:pt x="615258" y="-1833"/>
                      <a:pt x="591868" y="44012"/>
                    </a:cubicBezTo>
                    <a:cubicBezTo>
                      <a:pt x="576337" y="74513"/>
                      <a:pt x="561367" y="105388"/>
                      <a:pt x="543964" y="134953"/>
                    </a:cubicBezTo>
                    <a:cubicBezTo>
                      <a:pt x="421961" y="342845"/>
                      <a:pt x="251587" y="506015"/>
                      <a:pt x="63437" y="651970"/>
                    </a:cubicBezTo>
                    <a:cubicBezTo>
                      <a:pt x="20118" y="685558"/>
                      <a:pt x="-278" y="722889"/>
                      <a:pt x="3" y="778370"/>
                    </a:cubicBezTo>
                    <a:cubicBezTo>
                      <a:pt x="1593" y="1102558"/>
                      <a:pt x="751" y="1426746"/>
                      <a:pt x="751" y="1750934"/>
                    </a:cubicBezTo>
                    <a:cubicBezTo>
                      <a:pt x="751" y="1783867"/>
                      <a:pt x="751" y="1817268"/>
                      <a:pt x="14224" y="1847582"/>
                    </a:cubicBezTo>
                    <a:cubicBezTo>
                      <a:pt x="48093" y="1923553"/>
                      <a:pt x="359557" y="2105061"/>
                      <a:pt x="359557" y="2105061"/>
                    </a:cubicBezTo>
                    <a:cubicBezTo>
                      <a:pt x="312121" y="2060433"/>
                      <a:pt x="250090" y="2009535"/>
                      <a:pt x="249810" y="1905870"/>
                    </a:cubicBezTo>
                    <a:cubicBezTo>
                      <a:pt x="248968" y="1567929"/>
                      <a:pt x="250184" y="1224842"/>
                      <a:pt x="249810" y="886901"/>
                    </a:cubicBezTo>
                    <a:cubicBezTo>
                      <a:pt x="249810" y="857897"/>
                      <a:pt x="259259" y="837688"/>
                      <a:pt x="283118" y="820192"/>
                    </a:cubicBezTo>
                    <a:cubicBezTo>
                      <a:pt x="392771" y="740104"/>
                      <a:pt x="495126" y="650285"/>
                      <a:pt x="588406" y="551766"/>
                    </a:cubicBezTo>
                    <a:cubicBezTo>
                      <a:pt x="683090" y="451750"/>
                      <a:pt x="774779" y="319549"/>
                      <a:pt x="836061" y="195861"/>
                    </a:cubicBezTo>
                    <a:cubicBezTo>
                      <a:pt x="863194" y="141128"/>
                      <a:pt x="852622" y="148426"/>
                      <a:pt x="910068" y="165641"/>
                    </a:cubicBezTo>
                    <a:cubicBezTo>
                      <a:pt x="917553" y="167886"/>
                      <a:pt x="945714" y="176026"/>
                      <a:pt x="953199" y="178085"/>
                    </a:cubicBezTo>
                    <a:cubicBezTo>
                      <a:pt x="1105329" y="220093"/>
                      <a:pt x="1226210" y="228420"/>
                      <a:pt x="1376842" y="175465"/>
                    </a:cubicBezTo>
                    <a:cubicBezTo>
                      <a:pt x="1400794" y="167044"/>
                      <a:pt x="1414828" y="162086"/>
                      <a:pt x="1453656" y="135327"/>
                    </a:cubicBezTo>
                    <a:cubicBezTo>
                      <a:pt x="1413986" y="111282"/>
                      <a:pt x="1375813" y="84337"/>
                      <a:pt x="1334366" y="64034"/>
                    </a:cubicBezTo>
                    <a:cubicBezTo>
                      <a:pt x="1316964" y="55427"/>
                      <a:pt x="1310976" y="57485"/>
                      <a:pt x="1282252" y="57953"/>
                    </a:cubicBezTo>
                    <a:close/>
                  </a:path>
                </a:pathLst>
              </a:custGeom>
              <a:solidFill>
                <a:srgbClr val="2B3783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Graphic 454">
                <a:extLst>
                  <a:ext uri="{FF2B5EF4-FFF2-40B4-BE49-F238E27FC236}">
                    <a16:creationId xmlns:a16="http://schemas.microsoft.com/office/drawing/2014/main" id="{09E74D22-7A0E-483A-B515-00EFDC5C1D91}"/>
                  </a:ext>
                </a:extLst>
              </p:cNvPr>
              <p:cNvSpPr/>
              <p:nvPr/>
            </p:nvSpPr>
            <p:spPr>
              <a:xfrm>
                <a:off x="8810475" y="4155076"/>
                <a:ext cx="484365" cy="728939"/>
              </a:xfrm>
              <a:custGeom>
                <a:avLst/>
                <a:gdLst>
                  <a:gd name="connsiteX0" fmla="*/ 811741 w 817599"/>
                  <a:gd name="connsiteY0" fmla="*/ 19027 h 1230435"/>
                  <a:gd name="connsiteX1" fmla="*/ 671681 w 817599"/>
                  <a:gd name="connsiteY1" fmla="*/ 544276 h 1230435"/>
                  <a:gd name="connsiteX2" fmla="*/ 291824 w 817599"/>
                  <a:gd name="connsiteY2" fmla="*/ 1202383 h 1230435"/>
                  <a:gd name="connsiteX3" fmla="*/ 234004 w 817599"/>
                  <a:gd name="connsiteY3" fmla="*/ 1219504 h 1230435"/>
                  <a:gd name="connsiteX4" fmla="*/ 29012 w 817599"/>
                  <a:gd name="connsiteY4" fmla="*/ 1099092 h 1230435"/>
                  <a:gd name="connsiteX5" fmla="*/ 8 w 817599"/>
                  <a:gd name="connsiteY5" fmla="*/ 1056896 h 1230435"/>
                  <a:gd name="connsiteX6" fmla="*/ 570 w 817599"/>
                  <a:gd name="connsiteY6" fmla="*/ 769384 h 1230435"/>
                  <a:gd name="connsiteX7" fmla="*/ 232881 w 817599"/>
                  <a:gd name="connsiteY7" fmla="*/ 905047 h 1230435"/>
                  <a:gd name="connsiteX8" fmla="*/ 292011 w 817599"/>
                  <a:gd name="connsiteY8" fmla="*/ 888393 h 1230435"/>
                  <a:gd name="connsiteX9" fmla="*/ 803508 w 817599"/>
                  <a:gd name="connsiteY9" fmla="*/ 1624 h 1230435"/>
                  <a:gd name="connsiteX10" fmla="*/ 811741 w 817599"/>
                  <a:gd name="connsiteY10" fmla="*/ 19027 h 1230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17599" h="1230435">
                    <a:moveTo>
                      <a:pt x="811741" y="19027"/>
                    </a:moveTo>
                    <a:cubicBezTo>
                      <a:pt x="836348" y="213259"/>
                      <a:pt x="782270" y="350232"/>
                      <a:pt x="671681" y="544276"/>
                    </a:cubicBezTo>
                    <a:cubicBezTo>
                      <a:pt x="539012" y="773594"/>
                      <a:pt x="424774" y="970071"/>
                      <a:pt x="291824" y="1202383"/>
                    </a:cubicBezTo>
                    <a:cubicBezTo>
                      <a:pt x="275638" y="1231012"/>
                      <a:pt x="265066" y="1239526"/>
                      <a:pt x="234004" y="1219504"/>
                    </a:cubicBezTo>
                    <a:cubicBezTo>
                      <a:pt x="167388" y="1176747"/>
                      <a:pt x="97779" y="1138574"/>
                      <a:pt x="29012" y="1099092"/>
                    </a:cubicBezTo>
                    <a:cubicBezTo>
                      <a:pt x="12078" y="1089361"/>
                      <a:pt x="-366" y="1080380"/>
                      <a:pt x="8" y="1056896"/>
                    </a:cubicBezTo>
                    <a:cubicBezTo>
                      <a:pt x="1412" y="963616"/>
                      <a:pt x="570" y="870242"/>
                      <a:pt x="570" y="769384"/>
                    </a:cubicBezTo>
                    <a:cubicBezTo>
                      <a:pt x="81406" y="816258"/>
                      <a:pt x="158406" y="858641"/>
                      <a:pt x="232881" y="905047"/>
                    </a:cubicBezTo>
                    <a:cubicBezTo>
                      <a:pt x="263288" y="924040"/>
                      <a:pt x="274703" y="918800"/>
                      <a:pt x="292011" y="888393"/>
                    </a:cubicBezTo>
                    <a:cubicBezTo>
                      <a:pt x="451532" y="609021"/>
                      <a:pt x="793590" y="18465"/>
                      <a:pt x="803508" y="1624"/>
                    </a:cubicBezTo>
                    <a:cubicBezTo>
                      <a:pt x="805473" y="-1557"/>
                      <a:pt x="808653" y="-2024"/>
                      <a:pt x="811741" y="19027"/>
                    </a:cubicBezTo>
                    <a:close/>
                  </a:path>
                </a:pathLst>
              </a:custGeom>
              <a:solidFill>
                <a:srgbClr val="35469D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D3BEDE4-4A86-4659-B522-0EC26E7FFBFE}"/>
                </a:ext>
              </a:extLst>
            </p:cNvPr>
            <p:cNvSpPr/>
            <p:nvPr/>
          </p:nvSpPr>
          <p:spPr>
            <a:xfrm>
              <a:off x="2543397" y="3529455"/>
              <a:ext cx="709682" cy="955830"/>
            </a:xfrm>
            <a:custGeom>
              <a:avLst/>
              <a:gdLst>
                <a:gd name="connsiteX0" fmla="*/ 124192 w 645759"/>
                <a:gd name="connsiteY0" fmla="*/ 636641 h 869736"/>
                <a:gd name="connsiteX1" fmla="*/ 133061 w 645759"/>
                <a:gd name="connsiteY1" fmla="*/ 651329 h 869736"/>
                <a:gd name="connsiteX2" fmla="*/ 133005 w 645759"/>
                <a:gd name="connsiteY2" fmla="*/ 739680 h 869736"/>
                <a:gd name="connsiteX3" fmla="*/ 178512 w 645759"/>
                <a:gd name="connsiteY3" fmla="*/ 850259 h 869736"/>
                <a:gd name="connsiteX4" fmla="*/ 184165 w 645759"/>
                <a:gd name="connsiteY4" fmla="*/ 865778 h 869736"/>
                <a:gd name="connsiteX5" fmla="*/ 165930 w 645759"/>
                <a:gd name="connsiteY5" fmla="*/ 862064 h 869736"/>
                <a:gd name="connsiteX6" fmla="*/ 117375 w 645759"/>
                <a:gd name="connsiteY6" fmla="*/ 766563 h 869736"/>
                <a:gd name="connsiteX7" fmla="*/ 115657 w 645759"/>
                <a:gd name="connsiteY7" fmla="*/ 650719 h 869736"/>
                <a:gd name="connsiteX8" fmla="*/ 124192 w 645759"/>
                <a:gd name="connsiteY8" fmla="*/ 636641 h 869736"/>
                <a:gd name="connsiteX9" fmla="*/ 227953 w 645759"/>
                <a:gd name="connsiteY9" fmla="*/ 543245 h 869736"/>
                <a:gd name="connsiteX10" fmla="*/ 238373 w 645759"/>
                <a:gd name="connsiteY10" fmla="*/ 555883 h 869736"/>
                <a:gd name="connsiteX11" fmla="*/ 238263 w 645759"/>
                <a:gd name="connsiteY11" fmla="*/ 605435 h 869736"/>
                <a:gd name="connsiteX12" fmla="*/ 244138 w 645759"/>
                <a:gd name="connsiteY12" fmla="*/ 668345 h 869736"/>
                <a:gd name="connsiteX13" fmla="*/ 319630 w 645759"/>
                <a:gd name="connsiteY13" fmla="*/ 712355 h 869736"/>
                <a:gd name="connsiteX14" fmla="*/ 391132 w 645759"/>
                <a:gd name="connsiteY14" fmla="*/ 678876 h 869736"/>
                <a:gd name="connsiteX15" fmla="*/ 409313 w 645759"/>
                <a:gd name="connsiteY15" fmla="*/ 676770 h 869736"/>
                <a:gd name="connsiteX16" fmla="*/ 401940 w 645759"/>
                <a:gd name="connsiteY16" fmla="*/ 692068 h 869736"/>
                <a:gd name="connsiteX17" fmla="*/ 309432 w 645759"/>
                <a:gd name="connsiteY17" fmla="*/ 730978 h 869736"/>
                <a:gd name="connsiteX18" fmla="*/ 222965 w 645759"/>
                <a:gd name="connsiteY18" fmla="*/ 655597 h 869736"/>
                <a:gd name="connsiteX19" fmla="*/ 221302 w 645759"/>
                <a:gd name="connsiteY19" fmla="*/ 556326 h 869736"/>
                <a:gd name="connsiteX20" fmla="*/ 227953 w 645759"/>
                <a:gd name="connsiteY20" fmla="*/ 543245 h 869736"/>
                <a:gd name="connsiteX21" fmla="*/ 291917 w 645759"/>
                <a:gd name="connsiteY21" fmla="*/ 493804 h 869736"/>
                <a:gd name="connsiteX22" fmla="*/ 299567 w 645759"/>
                <a:gd name="connsiteY22" fmla="*/ 503781 h 869736"/>
                <a:gd name="connsiteX23" fmla="*/ 300176 w 645759"/>
                <a:gd name="connsiteY23" fmla="*/ 597675 h 869736"/>
                <a:gd name="connsiteX24" fmla="*/ 292582 w 645759"/>
                <a:gd name="connsiteY24" fmla="*/ 609703 h 869736"/>
                <a:gd name="connsiteX25" fmla="*/ 283770 w 645759"/>
                <a:gd name="connsiteY25" fmla="*/ 600780 h 869736"/>
                <a:gd name="connsiteX26" fmla="*/ 283104 w 645759"/>
                <a:gd name="connsiteY26" fmla="*/ 501397 h 869736"/>
                <a:gd name="connsiteX27" fmla="*/ 291917 w 645759"/>
                <a:gd name="connsiteY27" fmla="*/ 493804 h 869736"/>
                <a:gd name="connsiteX28" fmla="*/ 184054 w 645759"/>
                <a:gd name="connsiteY28" fmla="*/ 456225 h 869736"/>
                <a:gd name="connsiteX29" fmla="*/ 186660 w 645759"/>
                <a:gd name="connsiteY29" fmla="*/ 477120 h 869736"/>
                <a:gd name="connsiteX30" fmla="*/ 180008 w 645759"/>
                <a:gd name="connsiteY30" fmla="*/ 713519 h 869736"/>
                <a:gd name="connsiteX31" fmla="*/ 318688 w 645759"/>
                <a:gd name="connsiteY31" fmla="*/ 790064 h 869736"/>
                <a:gd name="connsiteX32" fmla="*/ 481424 w 645759"/>
                <a:gd name="connsiteY32" fmla="*/ 650775 h 869736"/>
                <a:gd name="connsiteX33" fmla="*/ 525821 w 645759"/>
                <a:gd name="connsiteY33" fmla="*/ 559264 h 869736"/>
                <a:gd name="connsiteX34" fmla="*/ 539068 w 645759"/>
                <a:gd name="connsiteY34" fmla="*/ 545906 h 869736"/>
                <a:gd name="connsiteX35" fmla="*/ 541728 w 645759"/>
                <a:gd name="connsiteY35" fmla="*/ 565140 h 869736"/>
                <a:gd name="connsiteX36" fmla="*/ 360591 w 645759"/>
                <a:gd name="connsiteY36" fmla="*/ 790452 h 869736"/>
                <a:gd name="connsiteX37" fmla="*/ 301339 w 645759"/>
                <a:gd name="connsiteY37" fmla="*/ 812124 h 869736"/>
                <a:gd name="connsiteX38" fmla="*/ 161163 w 645759"/>
                <a:gd name="connsiteY38" fmla="*/ 712023 h 869736"/>
                <a:gd name="connsiteX39" fmla="*/ 157893 w 645759"/>
                <a:gd name="connsiteY39" fmla="*/ 612586 h 869736"/>
                <a:gd name="connsiteX40" fmla="*/ 170752 w 645759"/>
                <a:gd name="connsiteY40" fmla="*/ 473074 h 869736"/>
                <a:gd name="connsiteX41" fmla="*/ 184054 w 645759"/>
                <a:gd name="connsiteY41" fmla="*/ 456225 h 869736"/>
                <a:gd name="connsiteX42" fmla="*/ 348896 w 645759"/>
                <a:gd name="connsiteY42" fmla="*/ 316768 h 869736"/>
                <a:gd name="connsiteX43" fmla="*/ 359094 w 645759"/>
                <a:gd name="connsiteY43" fmla="*/ 322532 h 869736"/>
                <a:gd name="connsiteX44" fmla="*/ 347233 w 645759"/>
                <a:gd name="connsiteY44" fmla="*/ 337886 h 869736"/>
                <a:gd name="connsiteX45" fmla="*/ 237708 w 645759"/>
                <a:gd name="connsiteY45" fmla="*/ 502284 h 869736"/>
                <a:gd name="connsiteX46" fmla="*/ 230558 w 645759"/>
                <a:gd name="connsiteY46" fmla="*/ 519024 h 869736"/>
                <a:gd name="connsiteX47" fmla="*/ 219639 w 645759"/>
                <a:gd name="connsiteY47" fmla="*/ 499846 h 869736"/>
                <a:gd name="connsiteX48" fmla="*/ 337865 w 645759"/>
                <a:gd name="connsiteY48" fmla="*/ 322311 h 869736"/>
                <a:gd name="connsiteX49" fmla="*/ 348896 w 645759"/>
                <a:gd name="connsiteY49" fmla="*/ 316768 h 869736"/>
                <a:gd name="connsiteX50" fmla="*/ 387245 w 645759"/>
                <a:gd name="connsiteY50" fmla="*/ 306334 h 869736"/>
                <a:gd name="connsiteX51" fmla="*/ 400001 w 645759"/>
                <a:gd name="connsiteY51" fmla="*/ 306791 h 869736"/>
                <a:gd name="connsiteX52" fmla="*/ 465794 w 645759"/>
                <a:gd name="connsiteY52" fmla="*/ 386496 h 869736"/>
                <a:gd name="connsiteX53" fmla="*/ 465959 w 645759"/>
                <a:gd name="connsiteY53" fmla="*/ 450792 h 869736"/>
                <a:gd name="connsiteX54" fmla="*/ 433368 w 645759"/>
                <a:gd name="connsiteY54" fmla="*/ 583652 h 869736"/>
                <a:gd name="connsiteX55" fmla="*/ 342799 w 645759"/>
                <a:gd name="connsiteY55" fmla="*/ 645398 h 869736"/>
                <a:gd name="connsiteX56" fmla="*/ 313201 w 645759"/>
                <a:gd name="connsiteY56" fmla="*/ 641020 h 869736"/>
                <a:gd name="connsiteX57" fmla="*/ 307326 w 645759"/>
                <a:gd name="connsiteY57" fmla="*/ 632816 h 869736"/>
                <a:gd name="connsiteX58" fmla="*/ 317302 w 645759"/>
                <a:gd name="connsiteY58" fmla="*/ 626553 h 869736"/>
                <a:gd name="connsiteX59" fmla="*/ 398726 w 645759"/>
                <a:gd name="connsiteY59" fmla="*/ 597786 h 869736"/>
                <a:gd name="connsiteX60" fmla="*/ 448223 w 645759"/>
                <a:gd name="connsiteY60" fmla="*/ 495744 h 869736"/>
                <a:gd name="connsiteX61" fmla="*/ 448500 w 645759"/>
                <a:gd name="connsiteY61" fmla="*/ 387992 h 869736"/>
                <a:gd name="connsiteX62" fmla="*/ 396176 w 645759"/>
                <a:gd name="connsiteY62" fmla="*/ 324528 h 869736"/>
                <a:gd name="connsiteX63" fmla="*/ 379603 w 645759"/>
                <a:gd name="connsiteY63" fmla="*/ 314606 h 869736"/>
                <a:gd name="connsiteX64" fmla="*/ 387245 w 645759"/>
                <a:gd name="connsiteY64" fmla="*/ 306334 h 869736"/>
                <a:gd name="connsiteX65" fmla="*/ 496168 w 645759"/>
                <a:gd name="connsiteY65" fmla="*/ 302192 h 869736"/>
                <a:gd name="connsiteX66" fmla="*/ 509637 w 645759"/>
                <a:gd name="connsiteY66" fmla="*/ 315162 h 869736"/>
                <a:gd name="connsiteX67" fmla="*/ 515346 w 645759"/>
                <a:gd name="connsiteY67" fmla="*/ 419476 h 869736"/>
                <a:gd name="connsiteX68" fmla="*/ 453045 w 645759"/>
                <a:gd name="connsiteY68" fmla="*/ 639912 h 869736"/>
                <a:gd name="connsiteX69" fmla="*/ 442625 w 645759"/>
                <a:gd name="connsiteY69" fmla="*/ 652826 h 869736"/>
                <a:gd name="connsiteX70" fmla="*/ 424777 w 645759"/>
                <a:gd name="connsiteY70" fmla="*/ 659533 h 869736"/>
                <a:gd name="connsiteX71" fmla="*/ 429766 w 645759"/>
                <a:gd name="connsiteY71" fmla="*/ 641076 h 869736"/>
                <a:gd name="connsiteX72" fmla="*/ 499161 w 645759"/>
                <a:gd name="connsiteY72" fmla="*/ 425961 h 869736"/>
                <a:gd name="connsiteX73" fmla="*/ 492399 w 645759"/>
                <a:gd name="connsiteY73" fmla="*/ 318653 h 869736"/>
                <a:gd name="connsiteX74" fmla="*/ 496168 w 645759"/>
                <a:gd name="connsiteY74" fmla="*/ 302192 h 869736"/>
                <a:gd name="connsiteX75" fmla="*/ 94317 w 645759"/>
                <a:gd name="connsiteY75" fmla="*/ 268602 h 869736"/>
                <a:gd name="connsiteX76" fmla="*/ 94816 w 645759"/>
                <a:gd name="connsiteY76" fmla="*/ 286783 h 869736"/>
                <a:gd name="connsiteX77" fmla="*/ 66714 w 645759"/>
                <a:gd name="connsiteY77" fmla="*/ 339328 h 869736"/>
                <a:gd name="connsiteX78" fmla="*/ 18547 w 645759"/>
                <a:gd name="connsiteY78" fmla="*/ 563699 h 869736"/>
                <a:gd name="connsiteX79" fmla="*/ 18658 w 645759"/>
                <a:gd name="connsiteY79" fmla="*/ 624614 h 869736"/>
                <a:gd name="connsiteX80" fmla="*/ 18603 w 645759"/>
                <a:gd name="connsiteY80" fmla="*/ 746444 h 869736"/>
                <a:gd name="connsiteX81" fmla="*/ 10289 w 645759"/>
                <a:gd name="connsiteY81" fmla="*/ 760910 h 869736"/>
                <a:gd name="connsiteX82" fmla="*/ 1698 w 645759"/>
                <a:gd name="connsiteY82" fmla="*/ 748938 h 869736"/>
                <a:gd name="connsiteX83" fmla="*/ 20265 w 645759"/>
                <a:gd name="connsiteY83" fmla="*/ 410497 h 869736"/>
                <a:gd name="connsiteX84" fmla="*/ 37448 w 645759"/>
                <a:gd name="connsiteY84" fmla="*/ 364492 h 869736"/>
                <a:gd name="connsiteX85" fmla="*/ 80294 w 645759"/>
                <a:gd name="connsiteY85" fmla="*/ 277693 h 869736"/>
                <a:gd name="connsiteX86" fmla="*/ 94317 w 645759"/>
                <a:gd name="connsiteY86" fmla="*/ 268602 h 869736"/>
                <a:gd name="connsiteX87" fmla="*/ 410865 w 645759"/>
                <a:gd name="connsiteY87" fmla="*/ 234181 h 869736"/>
                <a:gd name="connsiteX88" fmla="*/ 481923 w 645759"/>
                <a:gd name="connsiteY88" fmla="*/ 267050 h 869736"/>
                <a:gd name="connsiteX89" fmla="*/ 486025 w 645759"/>
                <a:gd name="connsiteY89" fmla="*/ 283179 h 869736"/>
                <a:gd name="connsiteX90" fmla="*/ 471558 w 645759"/>
                <a:gd name="connsiteY90" fmla="*/ 281184 h 869736"/>
                <a:gd name="connsiteX91" fmla="*/ 336371 w 645759"/>
                <a:gd name="connsiteY91" fmla="*/ 281516 h 869736"/>
                <a:gd name="connsiteX92" fmla="*/ 215150 w 645759"/>
                <a:gd name="connsiteY92" fmla="*/ 411106 h 869736"/>
                <a:gd name="connsiteX93" fmla="*/ 207390 w 645759"/>
                <a:gd name="connsiteY93" fmla="*/ 425683 h 869736"/>
                <a:gd name="connsiteX94" fmla="*/ 194254 w 645759"/>
                <a:gd name="connsiteY94" fmla="*/ 436214 h 869736"/>
                <a:gd name="connsiteX95" fmla="*/ 192314 w 645759"/>
                <a:gd name="connsiteY95" fmla="*/ 417480 h 869736"/>
                <a:gd name="connsiteX96" fmla="*/ 305608 w 645759"/>
                <a:gd name="connsiteY96" fmla="*/ 280076 h 869736"/>
                <a:gd name="connsiteX97" fmla="*/ 410865 w 645759"/>
                <a:gd name="connsiteY97" fmla="*/ 234181 h 869736"/>
                <a:gd name="connsiteX98" fmla="*/ 452441 w 645759"/>
                <a:gd name="connsiteY98" fmla="*/ 162311 h 869736"/>
                <a:gd name="connsiteX99" fmla="*/ 555032 w 645759"/>
                <a:gd name="connsiteY99" fmla="*/ 269821 h 869736"/>
                <a:gd name="connsiteX100" fmla="*/ 559910 w 645759"/>
                <a:gd name="connsiteY100" fmla="*/ 392537 h 869736"/>
                <a:gd name="connsiteX101" fmla="*/ 555697 w 645759"/>
                <a:gd name="connsiteY101" fmla="*/ 507329 h 869736"/>
                <a:gd name="connsiteX102" fmla="*/ 544501 w 645759"/>
                <a:gd name="connsiteY102" fmla="*/ 525620 h 869736"/>
                <a:gd name="connsiteX103" fmla="*/ 538958 w 645759"/>
                <a:gd name="connsiteY103" fmla="*/ 504779 h 869736"/>
                <a:gd name="connsiteX104" fmla="*/ 538625 w 645759"/>
                <a:gd name="connsiteY104" fmla="*/ 283789 h 869736"/>
                <a:gd name="connsiteX105" fmla="*/ 380879 w 645759"/>
                <a:gd name="connsiteY105" fmla="*/ 188342 h 869736"/>
                <a:gd name="connsiteX106" fmla="*/ 179842 w 645759"/>
                <a:gd name="connsiteY106" fmla="*/ 376907 h 869736"/>
                <a:gd name="connsiteX107" fmla="*/ 132895 w 645759"/>
                <a:gd name="connsiteY107" fmla="*/ 578553 h 869736"/>
                <a:gd name="connsiteX108" fmla="*/ 132950 w 645759"/>
                <a:gd name="connsiteY108" fmla="*/ 597952 h 869736"/>
                <a:gd name="connsiteX109" fmla="*/ 123972 w 645759"/>
                <a:gd name="connsiteY109" fmla="*/ 615191 h 869736"/>
                <a:gd name="connsiteX110" fmla="*/ 115713 w 645759"/>
                <a:gd name="connsiteY110" fmla="*/ 598063 h 869736"/>
                <a:gd name="connsiteX111" fmla="*/ 201071 w 645759"/>
                <a:gd name="connsiteY111" fmla="*/ 310560 h 869736"/>
                <a:gd name="connsiteX112" fmla="*/ 396398 w 645759"/>
                <a:gd name="connsiteY112" fmla="*/ 165340 h 869736"/>
                <a:gd name="connsiteX113" fmla="*/ 452441 w 645759"/>
                <a:gd name="connsiteY113" fmla="*/ 162311 h 869736"/>
                <a:gd name="connsiteX114" fmla="*/ 433202 w 645759"/>
                <a:gd name="connsiteY114" fmla="*/ 78263 h 869736"/>
                <a:gd name="connsiteX115" fmla="*/ 604307 w 645759"/>
                <a:gd name="connsiteY115" fmla="*/ 228362 h 869736"/>
                <a:gd name="connsiteX116" fmla="*/ 608242 w 645759"/>
                <a:gd name="connsiteY116" fmla="*/ 477342 h 869736"/>
                <a:gd name="connsiteX117" fmla="*/ 598986 w 645759"/>
                <a:gd name="connsiteY117" fmla="*/ 493915 h 869736"/>
                <a:gd name="connsiteX118" fmla="*/ 592445 w 645759"/>
                <a:gd name="connsiteY118" fmla="*/ 476067 h 869736"/>
                <a:gd name="connsiteX119" fmla="*/ 588787 w 645759"/>
                <a:gd name="connsiteY119" fmla="*/ 240888 h 869736"/>
                <a:gd name="connsiteX120" fmla="*/ 386920 w 645759"/>
                <a:gd name="connsiteY120" fmla="*/ 109857 h 869736"/>
                <a:gd name="connsiteX121" fmla="*/ 162715 w 645759"/>
                <a:gd name="connsiteY121" fmla="*/ 294709 h 869736"/>
                <a:gd name="connsiteX122" fmla="*/ 67601 w 645759"/>
                <a:gd name="connsiteY122" fmla="*/ 603107 h 869736"/>
                <a:gd name="connsiteX123" fmla="*/ 67656 w 645759"/>
                <a:gd name="connsiteY123" fmla="*/ 785852 h 869736"/>
                <a:gd name="connsiteX124" fmla="*/ 59342 w 645759"/>
                <a:gd name="connsiteY124" fmla="*/ 800319 h 869736"/>
                <a:gd name="connsiteX125" fmla="*/ 50752 w 645759"/>
                <a:gd name="connsiteY125" fmla="*/ 788346 h 869736"/>
                <a:gd name="connsiteX126" fmla="*/ 69319 w 645759"/>
                <a:gd name="connsiteY126" fmla="*/ 449906 h 869736"/>
                <a:gd name="connsiteX127" fmla="*/ 300120 w 645759"/>
                <a:gd name="connsiteY127" fmla="*/ 132306 h 869736"/>
                <a:gd name="connsiteX128" fmla="*/ 433202 w 645759"/>
                <a:gd name="connsiteY128" fmla="*/ 78263 h 869736"/>
                <a:gd name="connsiteX129" fmla="*/ 429654 w 645759"/>
                <a:gd name="connsiteY129" fmla="*/ 3048 h 869736"/>
                <a:gd name="connsiteX130" fmla="*/ 637562 w 645759"/>
                <a:gd name="connsiteY130" fmla="*/ 149432 h 869736"/>
                <a:gd name="connsiteX131" fmla="*/ 645710 w 645759"/>
                <a:gd name="connsiteY131" fmla="*/ 223484 h 869736"/>
                <a:gd name="connsiteX132" fmla="*/ 645599 w 645759"/>
                <a:gd name="connsiteY132" fmla="*/ 267715 h 869736"/>
                <a:gd name="connsiteX133" fmla="*/ 638449 w 645759"/>
                <a:gd name="connsiteY133" fmla="*/ 277970 h 869736"/>
                <a:gd name="connsiteX134" fmla="*/ 628084 w 645759"/>
                <a:gd name="connsiteY134" fmla="*/ 267882 h 869736"/>
                <a:gd name="connsiteX135" fmla="*/ 627585 w 645759"/>
                <a:gd name="connsiteY135" fmla="*/ 245766 h 869736"/>
                <a:gd name="connsiteX136" fmla="*/ 622375 w 645759"/>
                <a:gd name="connsiteY136" fmla="*/ 163178 h 869736"/>
                <a:gd name="connsiteX137" fmla="*/ 395233 w 645759"/>
                <a:gd name="connsiteY137" fmla="*/ 27991 h 869736"/>
                <a:gd name="connsiteX138" fmla="*/ 154844 w 645759"/>
                <a:gd name="connsiteY138" fmla="*/ 201535 h 869736"/>
                <a:gd name="connsiteX139" fmla="*/ 122917 w 645759"/>
                <a:gd name="connsiteY139" fmla="*/ 243216 h 869736"/>
                <a:gd name="connsiteX140" fmla="*/ 107508 w 645759"/>
                <a:gd name="connsiteY140" fmla="*/ 249424 h 869736"/>
                <a:gd name="connsiteX141" fmla="*/ 109171 w 645759"/>
                <a:gd name="connsiteY141" fmla="*/ 234735 h 869736"/>
                <a:gd name="connsiteX142" fmla="*/ 429654 w 645759"/>
                <a:gd name="connsiteY142" fmla="*/ 3048 h 869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645759" h="869736">
                  <a:moveTo>
                    <a:pt x="124192" y="636641"/>
                  </a:moveTo>
                  <a:cubicBezTo>
                    <a:pt x="131897" y="637140"/>
                    <a:pt x="133117" y="644290"/>
                    <a:pt x="133061" y="651329"/>
                  </a:cubicBezTo>
                  <a:cubicBezTo>
                    <a:pt x="132895" y="680761"/>
                    <a:pt x="133061" y="710248"/>
                    <a:pt x="133005" y="739680"/>
                  </a:cubicBezTo>
                  <a:cubicBezTo>
                    <a:pt x="132950" y="782803"/>
                    <a:pt x="143758" y="821380"/>
                    <a:pt x="178512" y="850259"/>
                  </a:cubicBezTo>
                  <a:cubicBezTo>
                    <a:pt x="183112" y="854083"/>
                    <a:pt x="190484" y="858295"/>
                    <a:pt x="184165" y="865778"/>
                  </a:cubicBezTo>
                  <a:cubicBezTo>
                    <a:pt x="176571" y="874813"/>
                    <a:pt x="170918" y="866111"/>
                    <a:pt x="165930" y="862064"/>
                  </a:cubicBezTo>
                  <a:cubicBezTo>
                    <a:pt x="135500" y="837621"/>
                    <a:pt x="121199" y="804309"/>
                    <a:pt x="117375" y="766563"/>
                  </a:cubicBezTo>
                  <a:cubicBezTo>
                    <a:pt x="115435" y="747496"/>
                    <a:pt x="115546" y="670064"/>
                    <a:pt x="115657" y="650719"/>
                  </a:cubicBezTo>
                  <a:cubicBezTo>
                    <a:pt x="115657" y="644345"/>
                    <a:pt x="115047" y="636086"/>
                    <a:pt x="124192" y="636641"/>
                  </a:cubicBezTo>
                  <a:close/>
                  <a:moveTo>
                    <a:pt x="227953" y="543245"/>
                  </a:moveTo>
                  <a:cubicBezTo>
                    <a:pt x="236600" y="542303"/>
                    <a:pt x="238318" y="548899"/>
                    <a:pt x="238373" y="555883"/>
                  </a:cubicBezTo>
                  <a:cubicBezTo>
                    <a:pt x="238263" y="571513"/>
                    <a:pt x="238263" y="587144"/>
                    <a:pt x="238263" y="605435"/>
                  </a:cubicBezTo>
                  <a:cubicBezTo>
                    <a:pt x="239482" y="624724"/>
                    <a:pt x="236267" y="646895"/>
                    <a:pt x="244138" y="668345"/>
                  </a:cubicBezTo>
                  <a:cubicBezTo>
                    <a:pt x="256609" y="702489"/>
                    <a:pt x="283492" y="718286"/>
                    <a:pt x="319630" y="712355"/>
                  </a:cubicBezTo>
                  <a:cubicBezTo>
                    <a:pt x="346679" y="707921"/>
                    <a:pt x="369570" y="695117"/>
                    <a:pt x="391132" y="678876"/>
                  </a:cubicBezTo>
                  <a:cubicBezTo>
                    <a:pt x="396508" y="674830"/>
                    <a:pt x="402883" y="666793"/>
                    <a:pt x="409313" y="676770"/>
                  </a:cubicBezTo>
                  <a:cubicBezTo>
                    <a:pt x="414190" y="684308"/>
                    <a:pt x="406818" y="688244"/>
                    <a:pt x="401940" y="692068"/>
                  </a:cubicBezTo>
                  <a:cubicBezTo>
                    <a:pt x="374615" y="713352"/>
                    <a:pt x="344296" y="728096"/>
                    <a:pt x="309432" y="730978"/>
                  </a:cubicBezTo>
                  <a:cubicBezTo>
                    <a:pt x="266641" y="734526"/>
                    <a:pt x="227565" y="701823"/>
                    <a:pt x="222965" y="655597"/>
                  </a:cubicBezTo>
                  <a:cubicBezTo>
                    <a:pt x="219694" y="622784"/>
                    <a:pt x="221524" y="589416"/>
                    <a:pt x="221302" y="556326"/>
                  </a:cubicBezTo>
                  <a:cubicBezTo>
                    <a:pt x="221246" y="551005"/>
                    <a:pt x="220582" y="544077"/>
                    <a:pt x="227953" y="543245"/>
                  </a:cubicBezTo>
                  <a:close/>
                  <a:moveTo>
                    <a:pt x="291917" y="493804"/>
                  </a:moveTo>
                  <a:cubicBezTo>
                    <a:pt x="297017" y="494746"/>
                    <a:pt x="299511" y="498792"/>
                    <a:pt x="299567" y="503781"/>
                  </a:cubicBezTo>
                  <a:cubicBezTo>
                    <a:pt x="299677" y="520354"/>
                    <a:pt x="300287" y="582987"/>
                    <a:pt x="300176" y="597675"/>
                  </a:cubicBezTo>
                  <a:cubicBezTo>
                    <a:pt x="300176" y="603274"/>
                    <a:pt x="300065" y="609648"/>
                    <a:pt x="292582" y="609703"/>
                  </a:cubicBezTo>
                  <a:cubicBezTo>
                    <a:pt x="287815" y="609759"/>
                    <a:pt x="283825" y="605768"/>
                    <a:pt x="283770" y="600780"/>
                  </a:cubicBezTo>
                  <a:cubicBezTo>
                    <a:pt x="283326" y="567689"/>
                    <a:pt x="283159" y="534543"/>
                    <a:pt x="283104" y="501397"/>
                  </a:cubicBezTo>
                  <a:cubicBezTo>
                    <a:pt x="283104" y="496077"/>
                    <a:pt x="286485" y="492806"/>
                    <a:pt x="291917" y="493804"/>
                  </a:cubicBezTo>
                  <a:close/>
                  <a:moveTo>
                    <a:pt x="184054" y="456225"/>
                  </a:moveTo>
                  <a:cubicBezTo>
                    <a:pt x="195085" y="459273"/>
                    <a:pt x="188433" y="469804"/>
                    <a:pt x="186660" y="477120"/>
                  </a:cubicBezTo>
                  <a:cubicBezTo>
                    <a:pt x="167703" y="555440"/>
                    <a:pt x="171417" y="635034"/>
                    <a:pt x="180008" y="713519"/>
                  </a:cubicBezTo>
                  <a:cubicBezTo>
                    <a:pt x="187602" y="783136"/>
                    <a:pt x="249071" y="814120"/>
                    <a:pt x="318688" y="790064"/>
                  </a:cubicBezTo>
                  <a:cubicBezTo>
                    <a:pt x="391021" y="765067"/>
                    <a:pt x="440074" y="712134"/>
                    <a:pt x="481424" y="650775"/>
                  </a:cubicBezTo>
                  <a:cubicBezTo>
                    <a:pt x="500491" y="622507"/>
                    <a:pt x="514514" y="591468"/>
                    <a:pt x="525821" y="559264"/>
                  </a:cubicBezTo>
                  <a:cubicBezTo>
                    <a:pt x="528205" y="552446"/>
                    <a:pt x="529313" y="542414"/>
                    <a:pt x="539068" y="545906"/>
                  </a:cubicBezTo>
                  <a:cubicBezTo>
                    <a:pt x="548103" y="549121"/>
                    <a:pt x="544223" y="558544"/>
                    <a:pt x="541728" y="565140"/>
                  </a:cubicBezTo>
                  <a:cubicBezTo>
                    <a:pt x="506310" y="660309"/>
                    <a:pt x="450218" y="739071"/>
                    <a:pt x="360591" y="790452"/>
                  </a:cubicBezTo>
                  <a:cubicBezTo>
                    <a:pt x="342300" y="800928"/>
                    <a:pt x="322402" y="808023"/>
                    <a:pt x="301339" y="812124"/>
                  </a:cubicBezTo>
                  <a:cubicBezTo>
                    <a:pt x="228840" y="826314"/>
                    <a:pt x="170974" y="785242"/>
                    <a:pt x="161163" y="712023"/>
                  </a:cubicBezTo>
                  <a:cubicBezTo>
                    <a:pt x="156784" y="678932"/>
                    <a:pt x="158059" y="645731"/>
                    <a:pt x="157893" y="612586"/>
                  </a:cubicBezTo>
                  <a:cubicBezTo>
                    <a:pt x="158225" y="565694"/>
                    <a:pt x="155343" y="518525"/>
                    <a:pt x="170752" y="473074"/>
                  </a:cubicBezTo>
                  <a:cubicBezTo>
                    <a:pt x="173190" y="465869"/>
                    <a:pt x="172581" y="453065"/>
                    <a:pt x="184054" y="456225"/>
                  </a:cubicBezTo>
                  <a:close/>
                  <a:moveTo>
                    <a:pt x="348896" y="316768"/>
                  </a:moveTo>
                  <a:cubicBezTo>
                    <a:pt x="352706" y="315923"/>
                    <a:pt x="356378" y="316962"/>
                    <a:pt x="359094" y="322532"/>
                  </a:cubicBezTo>
                  <a:cubicBezTo>
                    <a:pt x="363750" y="332121"/>
                    <a:pt x="352720" y="334450"/>
                    <a:pt x="347233" y="337886"/>
                  </a:cubicBezTo>
                  <a:cubicBezTo>
                    <a:pt x="285819" y="376187"/>
                    <a:pt x="249293" y="430727"/>
                    <a:pt x="237708" y="502284"/>
                  </a:cubicBezTo>
                  <a:cubicBezTo>
                    <a:pt x="236766" y="508104"/>
                    <a:pt x="241865" y="519523"/>
                    <a:pt x="230558" y="519024"/>
                  </a:cubicBezTo>
                  <a:cubicBezTo>
                    <a:pt x="220304" y="518636"/>
                    <a:pt x="218308" y="509435"/>
                    <a:pt x="219639" y="499846"/>
                  </a:cubicBezTo>
                  <a:cubicBezTo>
                    <a:pt x="233052" y="423466"/>
                    <a:pt x="270632" y="362995"/>
                    <a:pt x="337865" y="322311"/>
                  </a:cubicBezTo>
                  <a:cubicBezTo>
                    <a:pt x="341136" y="320343"/>
                    <a:pt x="345085" y="317613"/>
                    <a:pt x="348896" y="316768"/>
                  </a:cubicBezTo>
                  <a:close/>
                  <a:moveTo>
                    <a:pt x="387245" y="306334"/>
                  </a:moveTo>
                  <a:cubicBezTo>
                    <a:pt x="391160" y="305613"/>
                    <a:pt x="395927" y="306348"/>
                    <a:pt x="400001" y="306791"/>
                  </a:cubicBezTo>
                  <a:cubicBezTo>
                    <a:pt x="437636" y="310948"/>
                    <a:pt x="463632" y="342098"/>
                    <a:pt x="465794" y="386496"/>
                  </a:cubicBezTo>
                  <a:cubicBezTo>
                    <a:pt x="466680" y="404843"/>
                    <a:pt x="465959" y="423300"/>
                    <a:pt x="465959" y="450792"/>
                  </a:cubicBezTo>
                  <a:cubicBezTo>
                    <a:pt x="470061" y="492473"/>
                    <a:pt x="464740" y="541194"/>
                    <a:pt x="433368" y="583652"/>
                  </a:cubicBezTo>
                  <a:cubicBezTo>
                    <a:pt x="410476" y="614636"/>
                    <a:pt x="383871" y="641020"/>
                    <a:pt x="342799" y="645398"/>
                  </a:cubicBezTo>
                  <a:cubicBezTo>
                    <a:pt x="332767" y="646451"/>
                    <a:pt x="322347" y="646174"/>
                    <a:pt x="313201" y="641020"/>
                  </a:cubicBezTo>
                  <a:cubicBezTo>
                    <a:pt x="310485" y="639467"/>
                    <a:pt x="307381" y="635643"/>
                    <a:pt x="307326" y="632816"/>
                  </a:cubicBezTo>
                  <a:cubicBezTo>
                    <a:pt x="307270" y="626830"/>
                    <a:pt x="313090" y="625444"/>
                    <a:pt x="317302" y="626553"/>
                  </a:cubicBezTo>
                  <a:cubicBezTo>
                    <a:pt x="351114" y="635477"/>
                    <a:pt x="376444" y="620456"/>
                    <a:pt x="398726" y="597786"/>
                  </a:cubicBezTo>
                  <a:cubicBezTo>
                    <a:pt x="426606" y="569407"/>
                    <a:pt x="445617" y="535707"/>
                    <a:pt x="448223" y="495744"/>
                  </a:cubicBezTo>
                  <a:cubicBezTo>
                    <a:pt x="450551" y="459938"/>
                    <a:pt x="449609" y="423854"/>
                    <a:pt x="448500" y="387992"/>
                  </a:cubicBezTo>
                  <a:cubicBezTo>
                    <a:pt x="447280" y="350080"/>
                    <a:pt x="432371" y="332953"/>
                    <a:pt x="396176" y="324528"/>
                  </a:cubicBezTo>
                  <a:cubicBezTo>
                    <a:pt x="389303" y="322921"/>
                    <a:pt x="378384" y="324362"/>
                    <a:pt x="379603" y="314606"/>
                  </a:cubicBezTo>
                  <a:cubicBezTo>
                    <a:pt x="380268" y="309230"/>
                    <a:pt x="383331" y="307054"/>
                    <a:pt x="387245" y="306334"/>
                  </a:cubicBezTo>
                  <a:close/>
                  <a:moveTo>
                    <a:pt x="496168" y="302192"/>
                  </a:moveTo>
                  <a:cubicBezTo>
                    <a:pt x="506699" y="298699"/>
                    <a:pt x="507697" y="308676"/>
                    <a:pt x="509637" y="315162"/>
                  </a:cubicBezTo>
                  <a:cubicBezTo>
                    <a:pt x="519614" y="349471"/>
                    <a:pt x="514736" y="384778"/>
                    <a:pt x="515346" y="419476"/>
                  </a:cubicBezTo>
                  <a:cubicBezTo>
                    <a:pt x="523771" y="501343"/>
                    <a:pt x="503596" y="574951"/>
                    <a:pt x="453045" y="639912"/>
                  </a:cubicBezTo>
                  <a:cubicBezTo>
                    <a:pt x="449664" y="644290"/>
                    <a:pt x="446394" y="648780"/>
                    <a:pt x="442625" y="652826"/>
                  </a:cubicBezTo>
                  <a:cubicBezTo>
                    <a:pt x="437803" y="657925"/>
                    <a:pt x="432648" y="666627"/>
                    <a:pt x="424777" y="659533"/>
                  </a:cubicBezTo>
                  <a:cubicBezTo>
                    <a:pt x="416795" y="652328"/>
                    <a:pt x="425553" y="646064"/>
                    <a:pt x="429766" y="641076"/>
                  </a:cubicBezTo>
                  <a:cubicBezTo>
                    <a:pt x="482145" y="578720"/>
                    <a:pt x="504482" y="507107"/>
                    <a:pt x="499161" y="425961"/>
                  </a:cubicBezTo>
                  <a:cubicBezTo>
                    <a:pt x="496833" y="390210"/>
                    <a:pt x="502376" y="353906"/>
                    <a:pt x="492399" y="318653"/>
                  </a:cubicBezTo>
                  <a:cubicBezTo>
                    <a:pt x="490514" y="312057"/>
                    <a:pt x="488297" y="304797"/>
                    <a:pt x="496168" y="302192"/>
                  </a:cubicBezTo>
                  <a:close/>
                  <a:moveTo>
                    <a:pt x="94317" y="268602"/>
                  </a:moveTo>
                  <a:cubicBezTo>
                    <a:pt x="104627" y="273812"/>
                    <a:pt x="98474" y="280685"/>
                    <a:pt x="94816" y="286783"/>
                  </a:cubicBezTo>
                  <a:cubicBezTo>
                    <a:pt x="84562" y="303910"/>
                    <a:pt x="75305" y="321480"/>
                    <a:pt x="66714" y="339328"/>
                  </a:cubicBezTo>
                  <a:cubicBezTo>
                    <a:pt x="33069" y="409499"/>
                    <a:pt x="15333" y="481943"/>
                    <a:pt x="18547" y="563699"/>
                  </a:cubicBezTo>
                  <a:cubicBezTo>
                    <a:pt x="19378" y="583985"/>
                    <a:pt x="18658" y="604327"/>
                    <a:pt x="18658" y="624614"/>
                  </a:cubicBezTo>
                  <a:cubicBezTo>
                    <a:pt x="18658" y="665242"/>
                    <a:pt x="18658" y="705815"/>
                    <a:pt x="18603" y="746444"/>
                  </a:cubicBezTo>
                  <a:cubicBezTo>
                    <a:pt x="18547" y="752818"/>
                    <a:pt x="19490" y="760855"/>
                    <a:pt x="10289" y="760910"/>
                  </a:cubicBezTo>
                  <a:cubicBezTo>
                    <a:pt x="3970" y="760966"/>
                    <a:pt x="1420" y="755146"/>
                    <a:pt x="1698" y="748938"/>
                  </a:cubicBezTo>
                  <a:cubicBezTo>
                    <a:pt x="6353" y="635976"/>
                    <a:pt x="-13657" y="521241"/>
                    <a:pt x="20265" y="410497"/>
                  </a:cubicBezTo>
                  <a:cubicBezTo>
                    <a:pt x="26307" y="390820"/>
                    <a:pt x="31462" y="377850"/>
                    <a:pt x="37448" y="364492"/>
                  </a:cubicBezTo>
                  <a:cubicBezTo>
                    <a:pt x="53024" y="329296"/>
                    <a:pt x="65883" y="305018"/>
                    <a:pt x="80294" y="277693"/>
                  </a:cubicBezTo>
                  <a:cubicBezTo>
                    <a:pt x="82955" y="272649"/>
                    <a:pt x="85726" y="264279"/>
                    <a:pt x="94317" y="268602"/>
                  </a:cubicBezTo>
                  <a:close/>
                  <a:moveTo>
                    <a:pt x="410865" y="234181"/>
                  </a:moveTo>
                  <a:cubicBezTo>
                    <a:pt x="444676" y="234126"/>
                    <a:pt x="462745" y="247539"/>
                    <a:pt x="481923" y="267050"/>
                  </a:cubicBezTo>
                  <a:cubicBezTo>
                    <a:pt x="486302" y="271539"/>
                    <a:pt x="492510" y="276528"/>
                    <a:pt x="486025" y="283179"/>
                  </a:cubicBezTo>
                  <a:cubicBezTo>
                    <a:pt x="481259" y="288112"/>
                    <a:pt x="476048" y="285174"/>
                    <a:pt x="471558" y="281184"/>
                  </a:cubicBezTo>
                  <a:cubicBezTo>
                    <a:pt x="426440" y="240833"/>
                    <a:pt x="380602" y="256851"/>
                    <a:pt x="336371" y="281516"/>
                  </a:cubicBezTo>
                  <a:cubicBezTo>
                    <a:pt x="282495" y="311558"/>
                    <a:pt x="244527" y="357618"/>
                    <a:pt x="215150" y="411106"/>
                  </a:cubicBezTo>
                  <a:cubicBezTo>
                    <a:pt x="212489" y="415928"/>
                    <a:pt x="209774" y="420750"/>
                    <a:pt x="207390" y="425683"/>
                  </a:cubicBezTo>
                  <a:cubicBezTo>
                    <a:pt x="204619" y="431503"/>
                    <a:pt x="201847" y="439374"/>
                    <a:pt x="194254" y="436214"/>
                  </a:cubicBezTo>
                  <a:cubicBezTo>
                    <a:pt x="184831" y="432224"/>
                    <a:pt x="188878" y="424409"/>
                    <a:pt x="192314" y="417480"/>
                  </a:cubicBezTo>
                  <a:cubicBezTo>
                    <a:pt x="219695" y="363106"/>
                    <a:pt x="256111" y="316103"/>
                    <a:pt x="305608" y="280076"/>
                  </a:cubicBezTo>
                  <a:cubicBezTo>
                    <a:pt x="337257" y="256962"/>
                    <a:pt x="377387" y="235401"/>
                    <a:pt x="410865" y="234181"/>
                  </a:cubicBezTo>
                  <a:close/>
                  <a:moveTo>
                    <a:pt x="452441" y="162311"/>
                  </a:moveTo>
                  <a:cubicBezTo>
                    <a:pt x="504690" y="170228"/>
                    <a:pt x="543891" y="209751"/>
                    <a:pt x="555032" y="269821"/>
                  </a:cubicBezTo>
                  <a:cubicBezTo>
                    <a:pt x="562460" y="310172"/>
                    <a:pt x="558358" y="350801"/>
                    <a:pt x="559910" y="392537"/>
                  </a:cubicBezTo>
                  <a:cubicBezTo>
                    <a:pt x="557970" y="430007"/>
                    <a:pt x="563069" y="468861"/>
                    <a:pt x="555697" y="507329"/>
                  </a:cubicBezTo>
                  <a:cubicBezTo>
                    <a:pt x="554201" y="515144"/>
                    <a:pt x="555642" y="527227"/>
                    <a:pt x="544501" y="525620"/>
                  </a:cubicBezTo>
                  <a:cubicBezTo>
                    <a:pt x="533194" y="524012"/>
                    <a:pt x="538349" y="512317"/>
                    <a:pt x="538958" y="504779"/>
                  </a:cubicBezTo>
                  <a:cubicBezTo>
                    <a:pt x="545055" y="431116"/>
                    <a:pt x="547051" y="357119"/>
                    <a:pt x="538625" y="283789"/>
                  </a:cubicBezTo>
                  <a:cubicBezTo>
                    <a:pt x="528649" y="197155"/>
                    <a:pt x="463521" y="158578"/>
                    <a:pt x="380879" y="188342"/>
                  </a:cubicBezTo>
                  <a:cubicBezTo>
                    <a:pt x="287150" y="222097"/>
                    <a:pt x="226568" y="292934"/>
                    <a:pt x="179842" y="376907"/>
                  </a:cubicBezTo>
                  <a:cubicBezTo>
                    <a:pt x="145089" y="439208"/>
                    <a:pt x="127796" y="506497"/>
                    <a:pt x="132895" y="578553"/>
                  </a:cubicBezTo>
                  <a:cubicBezTo>
                    <a:pt x="133338" y="584982"/>
                    <a:pt x="133062" y="591468"/>
                    <a:pt x="132950" y="597952"/>
                  </a:cubicBezTo>
                  <a:cubicBezTo>
                    <a:pt x="132784" y="605269"/>
                    <a:pt x="133616" y="615080"/>
                    <a:pt x="123972" y="615191"/>
                  </a:cubicBezTo>
                  <a:cubicBezTo>
                    <a:pt x="113274" y="615301"/>
                    <a:pt x="116267" y="604770"/>
                    <a:pt x="115713" y="598063"/>
                  </a:cubicBezTo>
                  <a:cubicBezTo>
                    <a:pt x="107509" y="491365"/>
                    <a:pt x="138272" y="395974"/>
                    <a:pt x="201071" y="310560"/>
                  </a:cubicBezTo>
                  <a:cubicBezTo>
                    <a:pt x="251233" y="242384"/>
                    <a:pt x="311095" y="186014"/>
                    <a:pt x="396398" y="165340"/>
                  </a:cubicBezTo>
                  <a:cubicBezTo>
                    <a:pt x="416158" y="160545"/>
                    <a:pt x="435024" y="159672"/>
                    <a:pt x="452441" y="162311"/>
                  </a:cubicBezTo>
                  <a:close/>
                  <a:moveTo>
                    <a:pt x="433202" y="78263"/>
                  </a:moveTo>
                  <a:cubicBezTo>
                    <a:pt x="530533" y="70448"/>
                    <a:pt x="593831" y="131252"/>
                    <a:pt x="604307" y="228362"/>
                  </a:cubicBezTo>
                  <a:cubicBezTo>
                    <a:pt x="613175" y="311115"/>
                    <a:pt x="606967" y="394367"/>
                    <a:pt x="608242" y="477342"/>
                  </a:cubicBezTo>
                  <a:cubicBezTo>
                    <a:pt x="608353" y="484326"/>
                    <a:pt x="609296" y="494636"/>
                    <a:pt x="598986" y="493915"/>
                  </a:cubicBezTo>
                  <a:cubicBezTo>
                    <a:pt x="588122" y="493139"/>
                    <a:pt x="592612" y="482442"/>
                    <a:pt x="592445" y="476067"/>
                  </a:cubicBezTo>
                  <a:cubicBezTo>
                    <a:pt x="590561" y="397693"/>
                    <a:pt x="596381" y="319152"/>
                    <a:pt x="588787" y="240888"/>
                  </a:cubicBezTo>
                  <a:cubicBezTo>
                    <a:pt x="577924" y="128537"/>
                    <a:pt x="493673" y="73497"/>
                    <a:pt x="386920" y="109857"/>
                  </a:cubicBezTo>
                  <a:cubicBezTo>
                    <a:pt x="289256" y="143114"/>
                    <a:pt x="219584" y="211844"/>
                    <a:pt x="162715" y="294709"/>
                  </a:cubicBezTo>
                  <a:cubicBezTo>
                    <a:pt x="99195" y="387328"/>
                    <a:pt x="63112" y="489093"/>
                    <a:pt x="67601" y="603107"/>
                  </a:cubicBezTo>
                  <a:cubicBezTo>
                    <a:pt x="68432" y="623394"/>
                    <a:pt x="67712" y="745280"/>
                    <a:pt x="67656" y="785852"/>
                  </a:cubicBezTo>
                  <a:cubicBezTo>
                    <a:pt x="67656" y="792171"/>
                    <a:pt x="68543" y="800264"/>
                    <a:pt x="59342" y="800319"/>
                  </a:cubicBezTo>
                  <a:cubicBezTo>
                    <a:pt x="53024" y="800374"/>
                    <a:pt x="50474" y="794499"/>
                    <a:pt x="50752" y="788346"/>
                  </a:cubicBezTo>
                  <a:cubicBezTo>
                    <a:pt x="55407" y="675385"/>
                    <a:pt x="35398" y="560650"/>
                    <a:pt x="69319" y="449906"/>
                  </a:cubicBezTo>
                  <a:cubicBezTo>
                    <a:pt x="109671" y="318210"/>
                    <a:pt x="184498" y="209793"/>
                    <a:pt x="300120" y="132306"/>
                  </a:cubicBezTo>
                  <a:cubicBezTo>
                    <a:pt x="338587" y="106532"/>
                    <a:pt x="386033" y="82088"/>
                    <a:pt x="433202" y="78263"/>
                  </a:cubicBezTo>
                  <a:close/>
                  <a:moveTo>
                    <a:pt x="429654" y="3048"/>
                  </a:moveTo>
                  <a:cubicBezTo>
                    <a:pt x="527372" y="-14855"/>
                    <a:pt x="614394" y="47667"/>
                    <a:pt x="637562" y="149432"/>
                  </a:cubicBezTo>
                  <a:cubicBezTo>
                    <a:pt x="643050" y="173876"/>
                    <a:pt x="645045" y="198597"/>
                    <a:pt x="645710" y="223484"/>
                  </a:cubicBezTo>
                  <a:cubicBezTo>
                    <a:pt x="645710" y="238228"/>
                    <a:pt x="645877" y="252971"/>
                    <a:pt x="645599" y="267715"/>
                  </a:cubicBezTo>
                  <a:cubicBezTo>
                    <a:pt x="645488" y="272316"/>
                    <a:pt x="643881" y="277249"/>
                    <a:pt x="638449" y="277970"/>
                  </a:cubicBezTo>
                  <a:cubicBezTo>
                    <a:pt x="631410" y="278856"/>
                    <a:pt x="628639" y="273702"/>
                    <a:pt x="628084" y="267882"/>
                  </a:cubicBezTo>
                  <a:cubicBezTo>
                    <a:pt x="627364" y="260565"/>
                    <a:pt x="627807" y="253138"/>
                    <a:pt x="627585" y="245766"/>
                  </a:cubicBezTo>
                  <a:cubicBezTo>
                    <a:pt x="626754" y="218218"/>
                    <a:pt x="628583" y="190726"/>
                    <a:pt x="622375" y="163178"/>
                  </a:cubicBezTo>
                  <a:cubicBezTo>
                    <a:pt x="596103" y="46448"/>
                    <a:pt x="510633" y="-5266"/>
                    <a:pt x="395233" y="27991"/>
                  </a:cubicBezTo>
                  <a:cubicBezTo>
                    <a:pt x="294632" y="57035"/>
                    <a:pt x="220137" y="123104"/>
                    <a:pt x="154844" y="201535"/>
                  </a:cubicBezTo>
                  <a:cubicBezTo>
                    <a:pt x="143647" y="214948"/>
                    <a:pt x="133670" y="229415"/>
                    <a:pt x="122917" y="243216"/>
                  </a:cubicBezTo>
                  <a:cubicBezTo>
                    <a:pt x="119037" y="248205"/>
                    <a:pt x="114603" y="255022"/>
                    <a:pt x="107508" y="249424"/>
                  </a:cubicBezTo>
                  <a:cubicBezTo>
                    <a:pt x="102132" y="245156"/>
                    <a:pt x="105956" y="239170"/>
                    <a:pt x="109171" y="234735"/>
                  </a:cubicBezTo>
                  <a:cubicBezTo>
                    <a:pt x="190705" y="122495"/>
                    <a:pt x="286484" y="29266"/>
                    <a:pt x="429654" y="3048"/>
                  </a:cubicBezTo>
                  <a:close/>
                </a:path>
              </a:pathLst>
            </a:custGeom>
            <a:solidFill>
              <a:srgbClr val="2D4099"/>
            </a:solidFill>
            <a:ln w="93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0BE3EAA-842B-49DB-82C6-BC2C818C25F8}"/>
                </a:ext>
              </a:extLst>
            </p:cNvPr>
            <p:cNvGrpSpPr/>
            <p:nvPr/>
          </p:nvGrpSpPr>
          <p:grpSpPr>
            <a:xfrm>
              <a:off x="290333" y="2640895"/>
              <a:ext cx="2291653" cy="2817564"/>
              <a:chOff x="5519241" y="2959908"/>
              <a:chExt cx="2085238" cy="2563780"/>
            </a:xfrm>
          </p:grpSpPr>
          <p:sp>
            <p:nvSpPr>
              <p:cNvPr id="9" name="Graphic 454">
                <a:extLst>
                  <a:ext uri="{FF2B5EF4-FFF2-40B4-BE49-F238E27FC236}">
                    <a16:creationId xmlns:a16="http://schemas.microsoft.com/office/drawing/2014/main" id="{F6D85C1A-F57F-4491-B77B-B4961FB3185A}"/>
                  </a:ext>
                </a:extLst>
              </p:cNvPr>
              <p:cNvSpPr/>
              <p:nvPr/>
            </p:nvSpPr>
            <p:spPr>
              <a:xfrm>
                <a:off x="5519241" y="2959908"/>
                <a:ext cx="2057810" cy="2552889"/>
              </a:xfrm>
              <a:custGeom>
                <a:avLst/>
                <a:gdLst>
                  <a:gd name="connsiteX0" fmla="*/ 3473542 w 3473543"/>
                  <a:gd name="connsiteY0" fmla="*/ 40049 h 4309228"/>
                  <a:gd name="connsiteX1" fmla="*/ 3431907 w 3473543"/>
                  <a:gd name="connsiteY1" fmla="*/ 11794 h 4309228"/>
                  <a:gd name="connsiteX2" fmla="*/ 3431814 w 3473543"/>
                  <a:gd name="connsiteY2" fmla="*/ 11607 h 4309228"/>
                  <a:gd name="connsiteX3" fmla="*/ 3431627 w 3473543"/>
                  <a:gd name="connsiteY3" fmla="*/ 11701 h 4309228"/>
                  <a:gd name="connsiteX4" fmla="*/ 3273977 w 3473543"/>
                  <a:gd name="connsiteY4" fmla="*/ 37149 h 4309228"/>
                  <a:gd name="connsiteX5" fmla="*/ 100304 w 3473543"/>
                  <a:gd name="connsiteY5" fmla="*/ 1874307 h 4309228"/>
                  <a:gd name="connsiteX6" fmla="*/ 1410 w 3473543"/>
                  <a:gd name="connsiteY6" fmla="*/ 2045055 h 4309228"/>
                  <a:gd name="connsiteX7" fmla="*/ 7 w 3473543"/>
                  <a:gd name="connsiteY7" fmla="*/ 4148675 h 4309228"/>
                  <a:gd name="connsiteX8" fmla="*/ 100865 w 3473543"/>
                  <a:gd name="connsiteY8" fmla="*/ 4308851 h 4309228"/>
                  <a:gd name="connsiteX9" fmla="*/ 169913 w 3473543"/>
                  <a:gd name="connsiteY9" fmla="*/ 4276292 h 4309228"/>
                  <a:gd name="connsiteX10" fmla="*/ 3407675 w 3473543"/>
                  <a:gd name="connsiteY10" fmla="*/ 2377570 h 4309228"/>
                  <a:gd name="connsiteX11" fmla="*/ 3473542 w 3473543"/>
                  <a:gd name="connsiteY11" fmla="*/ 2168181 h 4309228"/>
                  <a:gd name="connsiteX12" fmla="*/ 3473542 w 3473543"/>
                  <a:gd name="connsiteY12" fmla="*/ 40049 h 4309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3543" h="4309228">
                    <a:moveTo>
                      <a:pt x="3473542" y="40049"/>
                    </a:moveTo>
                    <a:cubicBezTo>
                      <a:pt x="3473542" y="40049"/>
                      <a:pt x="3445661" y="18250"/>
                      <a:pt x="3431907" y="11794"/>
                    </a:cubicBezTo>
                    <a:lnTo>
                      <a:pt x="3431814" y="11607"/>
                    </a:lnTo>
                    <a:lnTo>
                      <a:pt x="3431627" y="11701"/>
                    </a:lnTo>
                    <a:cubicBezTo>
                      <a:pt x="3381291" y="-12064"/>
                      <a:pt x="3331891" y="2344"/>
                      <a:pt x="3273977" y="37149"/>
                    </a:cubicBezTo>
                    <a:cubicBezTo>
                      <a:pt x="2992172" y="206494"/>
                      <a:pt x="874145" y="1427648"/>
                      <a:pt x="100304" y="1874307"/>
                    </a:cubicBezTo>
                    <a:cubicBezTo>
                      <a:pt x="33689" y="1912761"/>
                      <a:pt x="1317" y="1966371"/>
                      <a:pt x="1410" y="2045055"/>
                    </a:cubicBezTo>
                    <a:cubicBezTo>
                      <a:pt x="2720" y="2746293"/>
                      <a:pt x="3936" y="3447437"/>
                      <a:pt x="7" y="4148675"/>
                    </a:cubicBezTo>
                    <a:cubicBezTo>
                      <a:pt x="-461" y="4231569"/>
                      <a:pt x="22929" y="4281437"/>
                      <a:pt x="100865" y="4308851"/>
                    </a:cubicBezTo>
                    <a:cubicBezTo>
                      <a:pt x="113777" y="4313341"/>
                      <a:pt x="169913" y="4276292"/>
                      <a:pt x="169913" y="4276292"/>
                    </a:cubicBezTo>
                    <a:cubicBezTo>
                      <a:pt x="169913" y="4276292"/>
                      <a:pt x="3349293" y="2410691"/>
                      <a:pt x="3407675" y="2377570"/>
                    </a:cubicBezTo>
                    <a:cubicBezTo>
                      <a:pt x="3468677" y="2342953"/>
                      <a:pt x="3473635" y="2269320"/>
                      <a:pt x="3473542" y="2168181"/>
                    </a:cubicBezTo>
                    <a:cubicBezTo>
                      <a:pt x="3473542" y="2131038"/>
                      <a:pt x="3472887" y="114524"/>
                      <a:pt x="3473542" y="40049"/>
                    </a:cubicBezTo>
                    <a:close/>
                  </a:path>
                </a:pathLst>
              </a:custGeom>
              <a:solidFill>
                <a:srgbClr val="2B3783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Graphic 454">
                <a:extLst>
                  <a:ext uri="{FF2B5EF4-FFF2-40B4-BE49-F238E27FC236}">
                    <a16:creationId xmlns:a16="http://schemas.microsoft.com/office/drawing/2014/main" id="{08D51CAA-8570-40DF-A7C2-919DC40F206A}"/>
                  </a:ext>
                </a:extLst>
              </p:cNvPr>
              <p:cNvSpPr/>
              <p:nvPr/>
            </p:nvSpPr>
            <p:spPr>
              <a:xfrm>
                <a:off x="5575557" y="2983690"/>
                <a:ext cx="2028922" cy="2539998"/>
              </a:xfrm>
              <a:custGeom>
                <a:avLst/>
                <a:gdLst>
                  <a:gd name="connsiteX0" fmla="*/ 3423111 w 3424781"/>
                  <a:gd name="connsiteY0" fmla="*/ 67364 h 4287467"/>
                  <a:gd name="connsiteX1" fmla="*/ 3377921 w 3424781"/>
                  <a:gd name="connsiteY1" fmla="*/ 0 h 4287467"/>
                  <a:gd name="connsiteX2" fmla="*/ 99647 w 3424781"/>
                  <a:gd name="connsiteY2" fmla="*/ 1889646 h 4287467"/>
                  <a:gd name="connsiteX3" fmla="*/ 5 w 3424781"/>
                  <a:gd name="connsiteY3" fmla="*/ 2061517 h 4287467"/>
                  <a:gd name="connsiteX4" fmla="*/ 660 w 3424781"/>
                  <a:gd name="connsiteY4" fmla="*/ 4200315 h 4287467"/>
                  <a:gd name="connsiteX5" fmla="*/ 7958 w 3424781"/>
                  <a:gd name="connsiteY5" fmla="*/ 4269643 h 4287467"/>
                  <a:gd name="connsiteX6" fmla="*/ 99741 w 3424781"/>
                  <a:gd name="connsiteY6" fmla="*/ 4266275 h 4287467"/>
                  <a:gd name="connsiteX7" fmla="*/ 3301482 w 3424781"/>
                  <a:gd name="connsiteY7" fmla="*/ 2416486 h 4287467"/>
                  <a:gd name="connsiteX8" fmla="*/ 3405989 w 3424781"/>
                  <a:gd name="connsiteY8" fmla="*/ 2322177 h 4287467"/>
                  <a:gd name="connsiteX9" fmla="*/ 3424140 w 3424781"/>
                  <a:gd name="connsiteY9" fmla="*/ 2241434 h 4287467"/>
                  <a:gd name="connsiteX10" fmla="*/ 3423111 w 3424781"/>
                  <a:gd name="connsiteY10" fmla="*/ 67364 h 4287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424781" h="4287467">
                    <a:moveTo>
                      <a:pt x="3423111" y="67364"/>
                    </a:moveTo>
                    <a:cubicBezTo>
                      <a:pt x="3423298" y="33121"/>
                      <a:pt x="3409544" y="11321"/>
                      <a:pt x="3377921" y="0"/>
                    </a:cubicBezTo>
                    <a:cubicBezTo>
                      <a:pt x="3356495" y="0"/>
                      <a:pt x="778243" y="1498281"/>
                      <a:pt x="99647" y="1889646"/>
                    </a:cubicBezTo>
                    <a:cubicBezTo>
                      <a:pt x="32470" y="1928380"/>
                      <a:pt x="-463" y="1984049"/>
                      <a:pt x="5" y="2061517"/>
                    </a:cubicBezTo>
                    <a:cubicBezTo>
                      <a:pt x="753" y="2177906"/>
                      <a:pt x="753" y="3987932"/>
                      <a:pt x="660" y="4200315"/>
                    </a:cubicBezTo>
                    <a:cubicBezTo>
                      <a:pt x="660" y="4223799"/>
                      <a:pt x="1408" y="4247002"/>
                      <a:pt x="7958" y="4269643"/>
                    </a:cubicBezTo>
                    <a:cubicBezTo>
                      <a:pt x="39768" y="4301922"/>
                      <a:pt x="69240" y="4283864"/>
                      <a:pt x="99741" y="4266275"/>
                    </a:cubicBezTo>
                    <a:cubicBezTo>
                      <a:pt x="405029" y="4090194"/>
                      <a:pt x="2967564" y="2608192"/>
                      <a:pt x="3301482" y="2416486"/>
                    </a:cubicBezTo>
                    <a:cubicBezTo>
                      <a:pt x="3356402" y="2383740"/>
                      <a:pt x="3384470" y="2368583"/>
                      <a:pt x="3405989" y="2322177"/>
                    </a:cubicBezTo>
                    <a:cubicBezTo>
                      <a:pt x="3418058" y="2296167"/>
                      <a:pt x="3423391" y="2269970"/>
                      <a:pt x="3424140" y="2241434"/>
                    </a:cubicBezTo>
                    <a:cubicBezTo>
                      <a:pt x="3426292" y="2163779"/>
                      <a:pt x="3422269" y="193203"/>
                      <a:pt x="3423111" y="67364"/>
                    </a:cubicBezTo>
                    <a:close/>
                  </a:path>
                </a:pathLst>
              </a:custGeom>
              <a:solidFill>
                <a:srgbClr val="7460AA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Graphic 454">
                <a:extLst>
                  <a:ext uri="{FF2B5EF4-FFF2-40B4-BE49-F238E27FC236}">
                    <a16:creationId xmlns:a16="http://schemas.microsoft.com/office/drawing/2014/main" id="{D55238F3-BAC2-4648-A8A3-F0D4702C8CFF}"/>
                  </a:ext>
                </a:extLst>
              </p:cNvPr>
              <p:cNvSpPr/>
              <p:nvPr/>
            </p:nvSpPr>
            <p:spPr>
              <a:xfrm>
                <a:off x="5673431" y="4690061"/>
                <a:ext cx="645468" cy="477583"/>
              </a:xfrm>
              <a:custGeom>
                <a:avLst/>
                <a:gdLst>
                  <a:gd name="connsiteX0" fmla="*/ 1072978 w 1089538"/>
                  <a:gd name="connsiteY0" fmla="*/ 1254 h 806151"/>
                  <a:gd name="connsiteX1" fmla="*/ 1089445 w 1089538"/>
                  <a:gd name="connsiteY1" fmla="*/ 11265 h 806151"/>
                  <a:gd name="connsiteX2" fmla="*/ 1089538 w 1089538"/>
                  <a:gd name="connsiteY2" fmla="*/ 183978 h 806151"/>
                  <a:gd name="connsiteX3" fmla="*/ 1061564 w 1089538"/>
                  <a:gd name="connsiteY3" fmla="*/ 217566 h 806151"/>
                  <a:gd name="connsiteX4" fmla="*/ 48020 w 1089538"/>
                  <a:gd name="connsiteY4" fmla="*/ 795959 h 806151"/>
                  <a:gd name="connsiteX5" fmla="*/ 4234 w 1089538"/>
                  <a:gd name="connsiteY5" fmla="*/ 771446 h 806151"/>
                  <a:gd name="connsiteX6" fmla="*/ 12000 w 1089538"/>
                  <a:gd name="connsiteY6" fmla="*/ 614825 h 806151"/>
                  <a:gd name="connsiteX7" fmla="*/ 138587 w 1089538"/>
                  <a:gd name="connsiteY7" fmla="*/ 533334 h 806151"/>
                  <a:gd name="connsiteX8" fmla="*/ 1072978 w 1089538"/>
                  <a:gd name="connsiteY8" fmla="*/ 1254 h 806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9538" h="806151">
                    <a:moveTo>
                      <a:pt x="1072978" y="1254"/>
                    </a:moveTo>
                    <a:cubicBezTo>
                      <a:pt x="1080463" y="-2582"/>
                      <a:pt x="1089445" y="2845"/>
                      <a:pt x="1089445" y="11265"/>
                    </a:cubicBezTo>
                    <a:cubicBezTo>
                      <a:pt x="1089445" y="71986"/>
                      <a:pt x="1089351" y="127935"/>
                      <a:pt x="1089538" y="183978"/>
                    </a:cubicBezTo>
                    <a:cubicBezTo>
                      <a:pt x="1089632" y="203345"/>
                      <a:pt x="1075224" y="209801"/>
                      <a:pt x="1061564" y="217566"/>
                    </a:cubicBezTo>
                    <a:cubicBezTo>
                      <a:pt x="723622" y="410114"/>
                      <a:pt x="385494" y="602569"/>
                      <a:pt x="48020" y="795959"/>
                    </a:cubicBezTo>
                    <a:cubicBezTo>
                      <a:pt x="14806" y="814952"/>
                      <a:pt x="3953" y="807747"/>
                      <a:pt x="4234" y="771446"/>
                    </a:cubicBezTo>
                    <a:cubicBezTo>
                      <a:pt x="2924" y="714093"/>
                      <a:pt x="-8210" y="658986"/>
                      <a:pt x="12000" y="614825"/>
                    </a:cubicBezTo>
                    <a:cubicBezTo>
                      <a:pt x="20420" y="593025"/>
                      <a:pt x="94333" y="558689"/>
                      <a:pt x="138587" y="533334"/>
                    </a:cubicBezTo>
                    <a:cubicBezTo>
                      <a:pt x="439759" y="360808"/>
                      <a:pt x="1061283" y="7242"/>
                      <a:pt x="1072978" y="1254"/>
                    </a:cubicBezTo>
                    <a:close/>
                  </a:path>
                </a:pathLst>
              </a:custGeom>
              <a:solidFill>
                <a:srgbClr val="2B3783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Graphic 454">
                <a:extLst>
                  <a:ext uri="{FF2B5EF4-FFF2-40B4-BE49-F238E27FC236}">
                    <a16:creationId xmlns:a16="http://schemas.microsoft.com/office/drawing/2014/main" id="{EF78EF0D-9BEB-4A13-A3E9-B174C7F042E9}"/>
                  </a:ext>
                </a:extLst>
              </p:cNvPr>
              <p:cNvSpPr/>
              <p:nvPr/>
            </p:nvSpPr>
            <p:spPr>
              <a:xfrm>
                <a:off x="5675498" y="4974679"/>
                <a:ext cx="476074" cy="383103"/>
              </a:xfrm>
              <a:custGeom>
                <a:avLst/>
                <a:gdLst>
                  <a:gd name="connsiteX0" fmla="*/ 802653 w 803603"/>
                  <a:gd name="connsiteY0" fmla="*/ 112877 h 646670"/>
                  <a:gd name="connsiteX1" fmla="*/ 713677 w 803603"/>
                  <a:gd name="connsiteY1" fmla="*/ 254154 h 646670"/>
                  <a:gd name="connsiteX2" fmla="*/ 44156 w 803603"/>
                  <a:gd name="connsiteY2" fmla="*/ 635414 h 646670"/>
                  <a:gd name="connsiteX3" fmla="*/ 744 w 803603"/>
                  <a:gd name="connsiteY3" fmla="*/ 609311 h 646670"/>
                  <a:gd name="connsiteX4" fmla="*/ 136501 w 803603"/>
                  <a:gd name="connsiteY4" fmla="*/ 371199 h 646670"/>
                  <a:gd name="connsiteX5" fmla="*/ 760738 w 803603"/>
                  <a:gd name="connsiteY5" fmla="*/ 14264 h 646670"/>
                  <a:gd name="connsiteX6" fmla="*/ 802840 w 803603"/>
                  <a:gd name="connsiteY6" fmla="*/ 39713 h 646670"/>
                  <a:gd name="connsiteX7" fmla="*/ 802653 w 803603"/>
                  <a:gd name="connsiteY7" fmla="*/ 112877 h 646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03603" h="646670">
                    <a:moveTo>
                      <a:pt x="802653" y="112877"/>
                    </a:moveTo>
                    <a:cubicBezTo>
                      <a:pt x="802840" y="209058"/>
                      <a:pt x="818652" y="187071"/>
                      <a:pt x="713677" y="254154"/>
                    </a:cubicBezTo>
                    <a:cubicBezTo>
                      <a:pt x="488757" y="378122"/>
                      <a:pt x="266457" y="506862"/>
                      <a:pt x="44156" y="635414"/>
                    </a:cubicBezTo>
                    <a:cubicBezTo>
                      <a:pt x="6451" y="657214"/>
                      <a:pt x="1119" y="646735"/>
                      <a:pt x="744" y="609311"/>
                    </a:cubicBezTo>
                    <a:cubicBezTo>
                      <a:pt x="89" y="419569"/>
                      <a:pt x="-15535" y="458116"/>
                      <a:pt x="136501" y="371199"/>
                    </a:cubicBezTo>
                    <a:cubicBezTo>
                      <a:pt x="345048" y="253031"/>
                      <a:pt x="553407" y="134490"/>
                      <a:pt x="760738" y="14264"/>
                    </a:cubicBezTo>
                    <a:cubicBezTo>
                      <a:pt x="797975" y="-7348"/>
                      <a:pt x="803589" y="-8471"/>
                      <a:pt x="802840" y="39713"/>
                    </a:cubicBezTo>
                    <a:cubicBezTo>
                      <a:pt x="802185" y="73114"/>
                      <a:pt x="802653" y="80131"/>
                      <a:pt x="802653" y="112877"/>
                    </a:cubicBezTo>
                    <a:close/>
                  </a:path>
                </a:pathLst>
              </a:custGeom>
              <a:solidFill>
                <a:srgbClr val="2B3783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D0EADAC4-0777-4FC9-A22F-616AE513074A}"/>
                  </a:ext>
                </a:extLst>
              </p:cNvPr>
              <p:cNvSpPr/>
              <p:nvPr/>
            </p:nvSpPr>
            <p:spPr>
              <a:xfrm>
                <a:off x="7119075" y="4032787"/>
                <a:ext cx="407426" cy="502074"/>
              </a:xfrm>
              <a:custGeom>
                <a:avLst/>
                <a:gdLst>
                  <a:gd name="connsiteX0" fmla="*/ 133390 w 407426"/>
                  <a:gd name="connsiteY0" fmla="*/ 345960 h 502074"/>
                  <a:gd name="connsiteX1" fmla="*/ 133501 w 407426"/>
                  <a:gd name="connsiteY1" fmla="*/ 422949 h 502074"/>
                  <a:gd name="connsiteX2" fmla="*/ 120586 w 407426"/>
                  <a:gd name="connsiteY2" fmla="*/ 445453 h 502074"/>
                  <a:gd name="connsiteX3" fmla="*/ 32124 w 407426"/>
                  <a:gd name="connsiteY3" fmla="*/ 496169 h 502074"/>
                  <a:gd name="connsiteX4" fmla="*/ 11228 w 407426"/>
                  <a:gd name="connsiteY4" fmla="*/ 481481 h 502074"/>
                  <a:gd name="connsiteX5" fmla="*/ 8346 w 407426"/>
                  <a:gd name="connsiteY5" fmla="*/ 430875 h 502074"/>
                  <a:gd name="connsiteX6" fmla="*/ 45260 w 407426"/>
                  <a:gd name="connsiteY6" fmla="*/ 395900 h 502074"/>
                  <a:gd name="connsiteX7" fmla="*/ 133390 w 407426"/>
                  <a:gd name="connsiteY7" fmla="*/ 345960 h 502074"/>
                  <a:gd name="connsiteX8" fmla="*/ 130383 w 407426"/>
                  <a:gd name="connsiteY8" fmla="*/ 257443 h 502074"/>
                  <a:gd name="connsiteX9" fmla="*/ 133501 w 407426"/>
                  <a:gd name="connsiteY9" fmla="*/ 281831 h 502074"/>
                  <a:gd name="connsiteX10" fmla="*/ 133446 w 407426"/>
                  <a:gd name="connsiteY10" fmla="*/ 300011 h 502074"/>
                  <a:gd name="connsiteX11" fmla="*/ 104235 w 407426"/>
                  <a:gd name="connsiteY11" fmla="*/ 347069 h 502074"/>
                  <a:gd name="connsiteX12" fmla="*/ 18378 w 407426"/>
                  <a:gd name="connsiteY12" fmla="*/ 396677 h 502074"/>
                  <a:gd name="connsiteX13" fmla="*/ 3800 w 407426"/>
                  <a:gd name="connsiteY13" fmla="*/ 387864 h 502074"/>
                  <a:gd name="connsiteX14" fmla="*/ 697 w 407426"/>
                  <a:gd name="connsiteY14" fmla="*/ 345961 h 502074"/>
                  <a:gd name="connsiteX15" fmla="*/ 18212 w 407426"/>
                  <a:gd name="connsiteY15" fmla="*/ 320408 h 502074"/>
                  <a:gd name="connsiteX16" fmla="*/ 108558 w 407426"/>
                  <a:gd name="connsiteY16" fmla="*/ 267642 h 502074"/>
                  <a:gd name="connsiteX17" fmla="*/ 130383 w 407426"/>
                  <a:gd name="connsiteY17" fmla="*/ 257443 h 502074"/>
                  <a:gd name="connsiteX18" fmla="*/ 407426 w 407426"/>
                  <a:gd name="connsiteY18" fmla="*/ 187825 h 502074"/>
                  <a:gd name="connsiteX19" fmla="*/ 406982 w 407426"/>
                  <a:gd name="connsiteY19" fmla="*/ 257276 h 502074"/>
                  <a:gd name="connsiteX20" fmla="*/ 394012 w 407426"/>
                  <a:gd name="connsiteY20" fmla="*/ 286265 h 502074"/>
                  <a:gd name="connsiteX21" fmla="*/ 280052 w 407426"/>
                  <a:gd name="connsiteY21" fmla="*/ 353221 h 502074"/>
                  <a:gd name="connsiteX22" fmla="*/ 278833 w 407426"/>
                  <a:gd name="connsiteY22" fmla="*/ 278782 h 502074"/>
                  <a:gd name="connsiteX23" fmla="*/ 288589 w 407426"/>
                  <a:gd name="connsiteY23" fmla="*/ 257276 h 502074"/>
                  <a:gd name="connsiteX24" fmla="*/ 407426 w 407426"/>
                  <a:gd name="connsiteY24" fmla="*/ 187825 h 502074"/>
                  <a:gd name="connsiteX25" fmla="*/ 132725 w 407426"/>
                  <a:gd name="connsiteY25" fmla="*/ 145755 h 502074"/>
                  <a:gd name="connsiteX26" fmla="*/ 132559 w 407426"/>
                  <a:gd name="connsiteY26" fmla="*/ 230171 h 502074"/>
                  <a:gd name="connsiteX27" fmla="*/ 122859 w 407426"/>
                  <a:gd name="connsiteY27" fmla="*/ 242642 h 502074"/>
                  <a:gd name="connsiteX28" fmla="*/ 697 w 407426"/>
                  <a:gd name="connsiteY28" fmla="*/ 311760 h 502074"/>
                  <a:gd name="connsiteX29" fmla="*/ 58951 w 407426"/>
                  <a:gd name="connsiteY29" fmla="*/ 188767 h 502074"/>
                  <a:gd name="connsiteX30" fmla="*/ 132725 w 407426"/>
                  <a:gd name="connsiteY30" fmla="*/ 145755 h 502074"/>
                  <a:gd name="connsiteX31" fmla="*/ 406871 w 407426"/>
                  <a:gd name="connsiteY31" fmla="*/ 100637 h 502074"/>
                  <a:gd name="connsiteX32" fmla="*/ 406871 w 407426"/>
                  <a:gd name="connsiteY32" fmla="*/ 164545 h 502074"/>
                  <a:gd name="connsiteX33" fmla="*/ 396062 w 407426"/>
                  <a:gd name="connsiteY33" fmla="*/ 182449 h 502074"/>
                  <a:gd name="connsiteX34" fmla="*/ 279886 w 407426"/>
                  <a:gd name="connsiteY34" fmla="*/ 247410 h 502074"/>
                  <a:gd name="connsiteX35" fmla="*/ 278279 w 407426"/>
                  <a:gd name="connsiteY35" fmla="*/ 179677 h 502074"/>
                  <a:gd name="connsiteX36" fmla="*/ 295239 w 407426"/>
                  <a:gd name="connsiteY36" fmla="*/ 163492 h 502074"/>
                  <a:gd name="connsiteX37" fmla="*/ 406871 w 407426"/>
                  <a:gd name="connsiteY37" fmla="*/ 100637 h 502074"/>
                  <a:gd name="connsiteX38" fmla="*/ 262703 w 407426"/>
                  <a:gd name="connsiteY38" fmla="*/ 70041 h 502074"/>
                  <a:gd name="connsiteX39" fmla="*/ 262869 w 407426"/>
                  <a:gd name="connsiteY39" fmla="*/ 346514 h 502074"/>
                  <a:gd name="connsiteX40" fmla="*/ 249456 w 407426"/>
                  <a:gd name="connsiteY40" fmla="*/ 371124 h 502074"/>
                  <a:gd name="connsiteX41" fmla="*/ 158942 w 407426"/>
                  <a:gd name="connsiteY41" fmla="*/ 423558 h 502074"/>
                  <a:gd name="connsiteX42" fmla="*/ 146582 w 407426"/>
                  <a:gd name="connsiteY42" fmla="*/ 409701 h 502074"/>
                  <a:gd name="connsiteX43" fmla="*/ 146083 w 407426"/>
                  <a:gd name="connsiteY43" fmla="*/ 157894 h 502074"/>
                  <a:gd name="connsiteX44" fmla="*/ 163321 w 407426"/>
                  <a:gd name="connsiteY44" fmla="*/ 127408 h 502074"/>
                  <a:gd name="connsiteX45" fmla="*/ 262703 w 407426"/>
                  <a:gd name="connsiteY45" fmla="*/ 70041 h 502074"/>
                  <a:gd name="connsiteX46" fmla="*/ 399796 w 407426"/>
                  <a:gd name="connsiteY46" fmla="*/ 1616 h 502074"/>
                  <a:gd name="connsiteX47" fmla="*/ 407147 w 407426"/>
                  <a:gd name="connsiteY47" fmla="*/ 21597 h 502074"/>
                  <a:gd name="connsiteX48" fmla="*/ 407037 w 407426"/>
                  <a:gd name="connsiteY48" fmla="*/ 72979 h 502074"/>
                  <a:gd name="connsiteX49" fmla="*/ 392736 w 407426"/>
                  <a:gd name="connsiteY49" fmla="*/ 95981 h 502074"/>
                  <a:gd name="connsiteX50" fmla="*/ 278833 w 407426"/>
                  <a:gd name="connsiteY50" fmla="*/ 157949 h 502074"/>
                  <a:gd name="connsiteX51" fmla="*/ 278334 w 407426"/>
                  <a:gd name="connsiteY51" fmla="*/ 75141 h 502074"/>
                  <a:gd name="connsiteX52" fmla="*/ 290417 w 407426"/>
                  <a:gd name="connsiteY52" fmla="*/ 55630 h 502074"/>
                  <a:gd name="connsiteX53" fmla="*/ 378935 w 407426"/>
                  <a:gd name="connsiteY53" fmla="*/ 4914 h 502074"/>
                  <a:gd name="connsiteX54" fmla="*/ 399796 w 407426"/>
                  <a:gd name="connsiteY54" fmla="*/ 1616 h 502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407426" h="502074">
                    <a:moveTo>
                      <a:pt x="133390" y="345960"/>
                    </a:moveTo>
                    <a:cubicBezTo>
                      <a:pt x="133390" y="375337"/>
                      <a:pt x="133113" y="399171"/>
                      <a:pt x="133501" y="422949"/>
                    </a:cubicBezTo>
                    <a:cubicBezTo>
                      <a:pt x="133667" y="433425"/>
                      <a:pt x="129233" y="440464"/>
                      <a:pt x="120586" y="445453"/>
                    </a:cubicBezTo>
                    <a:cubicBezTo>
                      <a:pt x="91154" y="462414"/>
                      <a:pt x="61999" y="479984"/>
                      <a:pt x="32124" y="496169"/>
                    </a:cubicBezTo>
                    <a:cubicBezTo>
                      <a:pt x="12724" y="506700"/>
                      <a:pt x="12613" y="503929"/>
                      <a:pt x="11228" y="481481"/>
                    </a:cubicBezTo>
                    <a:cubicBezTo>
                      <a:pt x="11172" y="480538"/>
                      <a:pt x="8512" y="431762"/>
                      <a:pt x="8346" y="430875"/>
                    </a:cubicBezTo>
                    <a:cubicBezTo>
                      <a:pt x="6350" y="418570"/>
                      <a:pt x="6350" y="415633"/>
                      <a:pt x="45260" y="395900"/>
                    </a:cubicBezTo>
                    <a:cubicBezTo>
                      <a:pt x="81177" y="372843"/>
                      <a:pt x="100909" y="364695"/>
                      <a:pt x="133390" y="345960"/>
                    </a:cubicBezTo>
                    <a:close/>
                    <a:moveTo>
                      <a:pt x="130383" y="257443"/>
                    </a:moveTo>
                    <a:cubicBezTo>
                      <a:pt x="133501" y="258482"/>
                      <a:pt x="133501" y="265286"/>
                      <a:pt x="133501" y="281831"/>
                    </a:cubicBezTo>
                    <a:cubicBezTo>
                      <a:pt x="133335" y="292252"/>
                      <a:pt x="133446" y="290977"/>
                      <a:pt x="133446" y="300011"/>
                    </a:cubicBezTo>
                    <a:cubicBezTo>
                      <a:pt x="133556" y="335152"/>
                      <a:pt x="137215" y="327559"/>
                      <a:pt x="104235" y="347069"/>
                    </a:cubicBezTo>
                    <a:cubicBezTo>
                      <a:pt x="73917" y="364972"/>
                      <a:pt x="46757" y="379716"/>
                      <a:pt x="18378" y="396677"/>
                    </a:cubicBezTo>
                    <a:cubicBezTo>
                      <a:pt x="6683" y="403661"/>
                      <a:pt x="4854" y="403439"/>
                      <a:pt x="3800" y="387864"/>
                    </a:cubicBezTo>
                    <a:cubicBezTo>
                      <a:pt x="2803" y="372843"/>
                      <a:pt x="1694" y="359707"/>
                      <a:pt x="697" y="345961"/>
                    </a:cubicBezTo>
                    <a:cubicBezTo>
                      <a:pt x="-246" y="332824"/>
                      <a:pt x="2027" y="328889"/>
                      <a:pt x="18212" y="320408"/>
                    </a:cubicBezTo>
                    <a:cubicBezTo>
                      <a:pt x="51025" y="301286"/>
                      <a:pt x="73528" y="286986"/>
                      <a:pt x="108558" y="267642"/>
                    </a:cubicBezTo>
                    <a:cubicBezTo>
                      <a:pt x="121030" y="261129"/>
                      <a:pt x="127265" y="256404"/>
                      <a:pt x="130383" y="257443"/>
                    </a:cubicBezTo>
                    <a:close/>
                    <a:moveTo>
                      <a:pt x="407426" y="187825"/>
                    </a:moveTo>
                    <a:cubicBezTo>
                      <a:pt x="407426" y="212435"/>
                      <a:pt x="407038" y="238985"/>
                      <a:pt x="406982" y="257276"/>
                    </a:cubicBezTo>
                    <a:cubicBezTo>
                      <a:pt x="406927" y="274126"/>
                      <a:pt x="407370" y="277784"/>
                      <a:pt x="394012" y="286265"/>
                    </a:cubicBezTo>
                    <a:cubicBezTo>
                      <a:pt x="360201" y="307715"/>
                      <a:pt x="319074" y="330441"/>
                      <a:pt x="280052" y="353221"/>
                    </a:cubicBezTo>
                    <a:cubicBezTo>
                      <a:pt x="280052" y="322459"/>
                      <a:pt x="278833" y="304168"/>
                      <a:pt x="278833" y="278782"/>
                    </a:cubicBezTo>
                    <a:cubicBezTo>
                      <a:pt x="278833" y="271465"/>
                      <a:pt x="279942" y="262653"/>
                      <a:pt x="288589" y="257276"/>
                    </a:cubicBezTo>
                    <a:cubicBezTo>
                      <a:pt x="326557" y="235438"/>
                      <a:pt x="364857" y="212324"/>
                      <a:pt x="407426" y="187825"/>
                    </a:cubicBezTo>
                    <a:close/>
                    <a:moveTo>
                      <a:pt x="132725" y="145755"/>
                    </a:moveTo>
                    <a:cubicBezTo>
                      <a:pt x="132725" y="176074"/>
                      <a:pt x="132947" y="203122"/>
                      <a:pt x="132559" y="230171"/>
                    </a:cubicBezTo>
                    <a:cubicBezTo>
                      <a:pt x="132503" y="235936"/>
                      <a:pt x="128014" y="239649"/>
                      <a:pt x="122859" y="242642"/>
                    </a:cubicBezTo>
                    <a:cubicBezTo>
                      <a:pt x="89381" y="261931"/>
                      <a:pt x="6739" y="308712"/>
                      <a:pt x="697" y="311760"/>
                    </a:cubicBezTo>
                    <a:cubicBezTo>
                      <a:pt x="-1964" y="220860"/>
                      <a:pt x="198" y="223021"/>
                      <a:pt x="58951" y="188767"/>
                    </a:cubicBezTo>
                    <a:cubicBezTo>
                      <a:pt x="82009" y="175353"/>
                      <a:pt x="105011" y="161885"/>
                      <a:pt x="132725" y="145755"/>
                    </a:cubicBezTo>
                    <a:close/>
                    <a:moveTo>
                      <a:pt x="406871" y="100637"/>
                    </a:moveTo>
                    <a:cubicBezTo>
                      <a:pt x="406871" y="124803"/>
                      <a:pt x="406316" y="144869"/>
                      <a:pt x="406871" y="164545"/>
                    </a:cubicBezTo>
                    <a:cubicBezTo>
                      <a:pt x="407148" y="174301"/>
                      <a:pt x="403822" y="178014"/>
                      <a:pt x="396062" y="182449"/>
                    </a:cubicBezTo>
                    <a:cubicBezTo>
                      <a:pt x="358760" y="203844"/>
                      <a:pt x="320681" y="225571"/>
                      <a:pt x="279886" y="247410"/>
                    </a:cubicBezTo>
                    <a:cubicBezTo>
                      <a:pt x="279830" y="233331"/>
                      <a:pt x="277225" y="191317"/>
                      <a:pt x="278279" y="179677"/>
                    </a:cubicBezTo>
                    <a:cubicBezTo>
                      <a:pt x="278778" y="174023"/>
                      <a:pt x="280053" y="172028"/>
                      <a:pt x="295239" y="163492"/>
                    </a:cubicBezTo>
                    <a:cubicBezTo>
                      <a:pt x="320958" y="149913"/>
                      <a:pt x="378658" y="116766"/>
                      <a:pt x="406871" y="100637"/>
                    </a:cubicBezTo>
                    <a:close/>
                    <a:moveTo>
                      <a:pt x="262703" y="70041"/>
                    </a:moveTo>
                    <a:cubicBezTo>
                      <a:pt x="262703" y="165820"/>
                      <a:pt x="262592" y="256167"/>
                      <a:pt x="262869" y="346514"/>
                    </a:cubicBezTo>
                    <a:cubicBezTo>
                      <a:pt x="262925" y="357766"/>
                      <a:pt x="259821" y="365304"/>
                      <a:pt x="249456" y="371124"/>
                    </a:cubicBezTo>
                    <a:cubicBezTo>
                      <a:pt x="216643" y="389470"/>
                      <a:pt x="190924" y="404935"/>
                      <a:pt x="158942" y="423558"/>
                    </a:cubicBezTo>
                    <a:cubicBezTo>
                      <a:pt x="151182" y="428436"/>
                      <a:pt x="146083" y="423558"/>
                      <a:pt x="146582" y="409701"/>
                    </a:cubicBezTo>
                    <a:cubicBezTo>
                      <a:pt x="146305" y="325784"/>
                      <a:pt x="146748" y="241867"/>
                      <a:pt x="146083" y="157894"/>
                    </a:cubicBezTo>
                    <a:cubicBezTo>
                      <a:pt x="145972" y="143150"/>
                      <a:pt x="150019" y="134559"/>
                      <a:pt x="163321" y="127408"/>
                    </a:cubicBezTo>
                    <a:cubicBezTo>
                      <a:pt x="195525" y="110060"/>
                      <a:pt x="226786" y="90937"/>
                      <a:pt x="262703" y="70041"/>
                    </a:cubicBezTo>
                    <a:close/>
                    <a:moveTo>
                      <a:pt x="399796" y="1616"/>
                    </a:moveTo>
                    <a:cubicBezTo>
                      <a:pt x="404473" y="4526"/>
                      <a:pt x="406898" y="11316"/>
                      <a:pt x="407147" y="21597"/>
                    </a:cubicBezTo>
                    <a:cubicBezTo>
                      <a:pt x="407203" y="24369"/>
                      <a:pt x="407092" y="69098"/>
                      <a:pt x="407037" y="72979"/>
                    </a:cubicBezTo>
                    <a:cubicBezTo>
                      <a:pt x="407147" y="91159"/>
                      <a:pt x="405595" y="89718"/>
                      <a:pt x="392736" y="95981"/>
                    </a:cubicBezTo>
                    <a:cubicBezTo>
                      <a:pt x="362584" y="111667"/>
                      <a:pt x="321456" y="136721"/>
                      <a:pt x="278833" y="157949"/>
                    </a:cubicBezTo>
                    <a:cubicBezTo>
                      <a:pt x="278833" y="128185"/>
                      <a:pt x="278666" y="99695"/>
                      <a:pt x="278334" y="75141"/>
                    </a:cubicBezTo>
                    <a:cubicBezTo>
                      <a:pt x="278168" y="65607"/>
                      <a:pt x="282380" y="60120"/>
                      <a:pt x="290417" y="55630"/>
                    </a:cubicBezTo>
                    <a:cubicBezTo>
                      <a:pt x="320071" y="39002"/>
                      <a:pt x="349336" y="21653"/>
                      <a:pt x="378935" y="4914"/>
                    </a:cubicBezTo>
                    <a:cubicBezTo>
                      <a:pt x="388192" y="-324"/>
                      <a:pt x="395120" y="-1294"/>
                      <a:pt x="399796" y="1616"/>
                    </a:cubicBezTo>
                    <a:close/>
                  </a:path>
                </a:pathLst>
              </a:custGeom>
              <a:solidFill>
                <a:srgbClr val="73CCD7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EC213F3D-3CB1-456F-A7BE-C56B3FD547CF}"/>
              </a:ext>
            </a:extLst>
          </p:cNvPr>
          <p:cNvSpPr txBox="1"/>
          <p:nvPr/>
        </p:nvSpPr>
        <p:spPr>
          <a:xfrm>
            <a:off x="5057205" y="1807827"/>
            <a:ext cx="157601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4"/>
                </a:solidFill>
                <a:cs typeface="Arial" pitchFamily="34" charset="0"/>
              </a:rPr>
              <a:t>32%</a:t>
            </a:r>
            <a:endParaRPr lang="ko-KR" altLang="en-US" sz="4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38A6D81-1D84-439D-9E07-331EBCB110C7}"/>
              </a:ext>
            </a:extLst>
          </p:cNvPr>
          <p:cNvGrpSpPr/>
          <p:nvPr/>
        </p:nvGrpSpPr>
        <p:grpSpPr>
          <a:xfrm>
            <a:off x="6609537" y="1759385"/>
            <a:ext cx="1377983" cy="927880"/>
            <a:chOff x="323529" y="1876742"/>
            <a:chExt cx="2664296" cy="92788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D881CE1-AEB5-41AF-BE34-E298A66FF1F8}"/>
                </a:ext>
              </a:extLst>
            </p:cNvPr>
            <p:cNvSpPr txBox="1"/>
            <p:nvPr/>
          </p:nvSpPr>
          <p:spPr>
            <a:xfrm>
              <a:off x="323529" y="1876742"/>
              <a:ext cx="266429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1A82360-9BE3-4747-A7D7-CBE185BE7F12}"/>
                </a:ext>
              </a:extLst>
            </p:cNvPr>
            <p:cNvSpPr txBox="1"/>
            <p:nvPr/>
          </p:nvSpPr>
          <p:spPr>
            <a:xfrm>
              <a:off x="323531" y="2158291"/>
              <a:ext cx="26642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888758A-C56D-45CD-8FBB-15B45B6FBFDC}"/>
              </a:ext>
            </a:extLst>
          </p:cNvPr>
          <p:cNvSpPr txBox="1"/>
          <p:nvPr/>
        </p:nvSpPr>
        <p:spPr>
          <a:xfrm>
            <a:off x="5179208" y="2738117"/>
            <a:ext cx="280831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4"/>
                </a:solidFill>
                <a:cs typeface="Arial" pitchFamily="34" charset="0"/>
              </a:rPr>
              <a:t>Get a PowerPoint Presentation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4"/>
                </a:solidFill>
                <a:cs typeface="Arial" pitchFamily="34" charset="0"/>
              </a:rPr>
              <a:t>Get a PowerPoint Presentation 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4"/>
                </a:solidFill>
                <a:cs typeface="Arial" pitchFamily="34" charset="0"/>
              </a:rPr>
              <a:t>Get a PowerPoint Presentation 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4"/>
                </a:solidFill>
                <a:cs typeface="Arial" pitchFamily="34" charset="0"/>
              </a:rPr>
              <a:t>Get a PowerPoint Presentation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290F81-7CD5-4F20-BCB0-38A3561F1239}"/>
              </a:ext>
            </a:extLst>
          </p:cNvPr>
          <p:cNvSpPr txBox="1"/>
          <p:nvPr/>
        </p:nvSpPr>
        <p:spPr>
          <a:xfrm>
            <a:off x="8435595" y="1807827"/>
            <a:ext cx="157601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3"/>
                </a:solidFill>
                <a:cs typeface="Arial" pitchFamily="34" charset="0"/>
              </a:rPr>
              <a:t>15%</a:t>
            </a:r>
            <a:endParaRPr lang="ko-KR" altLang="en-US" sz="48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DCCF87C-7C76-49A9-BD9C-4E6A3579644E}"/>
              </a:ext>
            </a:extLst>
          </p:cNvPr>
          <p:cNvGrpSpPr/>
          <p:nvPr/>
        </p:nvGrpSpPr>
        <p:grpSpPr>
          <a:xfrm>
            <a:off x="9987927" y="1759385"/>
            <a:ext cx="1377983" cy="927880"/>
            <a:chOff x="323529" y="1876742"/>
            <a:chExt cx="2664296" cy="927880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27644D2-EF47-402D-AB93-DE3F66E21800}"/>
                </a:ext>
              </a:extLst>
            </p:cNvPr>
            <p:cNvSpPr txBox="1"/>
            <p:nvPr/>
          </p:nvSpPr>
          <p:spPr>
            <a:xfrm>
              <a:off x="323529" y="1876742"/>
              <a:ext cx="266429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4BE0ADF-E605-4BBF-B701-937FC93ED069}"/>
                </a:ext>
              </a:extLst>
            </p:cNvPr>
            <p:cNvSpPr txBox="1"/>
            <p:nvPr/>
          </p:nvSpPr>
          <p:spPr>
            <a:xfrm>
              <a:off x="323531" y="2158291"/>
              <a:ext cx="26642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4F7F6E8A-DCCD-4646-88CA-E48333B0DF3E}"/>
              </a:ext>
            </a:extLst>
          </p:cNvPr>
          <p:cNvSpPr txBox="1"/>
          <p:nvPr/>
        </p:nvSpPr>
        <p:spPr>
          <a:xfrm>
            <a:off x="8545508" y="2738117"/>
            <a:ext cx="280831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Get a PowerPoint Presentation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Get a PowerPoint Presentation 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Get a PowerPoint Presentation 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Get a PowerPoint Presentation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70F433C-D20A-40D6-8440-E09029D102FB}"/>
              </a:ext>
            </a:extLst>
          </p:cNvPr>
          <p:cNvSpPr txBox="1"/>
          <p:nvPr/>
        </p:nvSpPr>
        <p:spPr>
          <a:xfrm>
            <a:off x="5057205" y="3928896"/>
            <a:ext cx="61597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  <a:r>
              <a:rPr lang="en-US" altLang="ko-KR" sz="1400" b="1" dirty="0"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400" b="1" dirty="0">
              <a:cs typeface="Arial" pitchFamily="34" charset="0"/>
            </a:endParaRPr>
          </a:p>
        </p:txBody>
      </p:sp>
      <p:sp>
        <p:nvSpPr>
          <p:cNvPr id="55" name="Rounded Rectangle 2">
            <a:extLst>
              <a:ext uri="{FF2B5EF4-FFF2-40B4-BE49-F238E27FC236}">
                <a16:creationId xmlns:a16="http://schemas.microsoft.com/office/drawing/2014/main" id="{7B8829F1-42EA-4297-8F9C-0B7897E87A1D}"/>
              </a:ext>
            </a:extLst>
          </p:cNvPr>
          <p:cNvSpPr>
            <a:spLocks noChangeAspect="1"/>
          </p:cNvSpPr>
          <p:nvPr/>
        </p:nvSpPr>
        <p:spPr>
          <a:xfrm>
            <a:off x="7303713" y="5287863"/>
            <a:ext cx="566911" cy="720000"/>
          </a:xfrm>
          <a:custGeom>
            <a:avLst/>
            <a:gdLst/>
            <a:ahLst/>
            <a:cxnLst/>
            <a:rect l="l" t="t" r="r" b="b"/>
            <a:pathLst>
              <a:path w="3061657" h="3888432">
                <a:moveTo>
                  <a:pt x="414828" y="3226712"/>
                </a:moveTo>
                <a:lnTo>
                  <a:pt x="2646828" y="3226712"/>
                </a:lnTo>
                <a:lnTo>
                  <a:pt x="2646828" y="3406712"/>
                </a:lnTo>
                <a:lnTo>
                  <a:pt x="414828" y="3406712"/>
                </a:lnTo>
                <a:close/>
                <a:moveTo>
                  <a:pt x="2247150" y="1785874"/>
                </a:moveTo>
                <a:lnTo>
                  <a:pt x="2535180" y="1785874"/>
                </a:lnTo>
                <a:cubicBezTo>
                  <a:pt x="2574949" y="1785874"/>
                  <a:pt x="2607189" y="1818114"/>
                  <a:pt x="2607189" y="1857883"/>
                </a:cubicBezTo>
                <a:lnTo>
                  <a:pt x="2607189" y="2145913"/>
                </a:lnTo>
                <a:cubicBezTo>
                  <a:pt x="2607189" y="2185682"/>
                  <a:pt x="2574949" y="2217922"/>
                  <a:pt x="2535180" y="2217922"/>
                </a:cubicBezTo>
                <a:lnTo>
                  <a:pt x="2247150" y="2217922"/>
                </a:lnTo>
                <a:cubicBezTo>
                  <a:pt x="2207381" y="2217922"/>
                  <a:pt x="2175141" y="2185682"/>
                  <a:pt x="2175141" y="2145913"/>
                </a:cubicBezTo>
                <a:lnTo>
                  <a:pt x="2175141" y="1857883"/>
                </a:lnTo>
                <a:cubicBezTo>
                  <a:pt x="2175141" y="1818114"/>
                  <a:pt x="2207381" y="1785874"/>
                  <a:pt x="2247150" y="1785874"/>
                </a:cubicBezTo>
                <a:close/>
                <a:moveTo>
                  <a:pt x="1693748" y="1785874"/>
                </a:moveTo>
                <a:lnTo>
                  <a:pt x="1981778" y="1785874"/>
                </a:lnTo>
                <a:cubicBezTo>
                  <a:pt x="2021547" y="1785874"/>
                  <a:pt x="2053787" y="1818114"/>
                  <a:pt x="2053787" y="1857883"/>
                </a:cubicBezTo>
                <a:lnTo>
                  <a:pt x="2053787" y="2145913"/>
                </a:lnTo>
                <a:cubicBezTo>
                  <a:pt x="2053787" y="2185682"/>
                  <a:pt x="2021547" y="2217922"/>
                  <a:pt x="1981778" y="2217922"/>
                </a:cubicBezTo>
                <a:lnTo>
                  <a:pt x="1693748" y="2217922"/>
                </a:lnTo>
                <a:cubicBezTo>
                  <a:pt x="1653979" y="2217922"/>
                  <a:pt x="1621739" y="2185682"/>
                  <a:pt x="1621739" y="2145913"/>
                </a:cubicBezTo>
                <a:lnTo>
                  <a:pt x="1621739" y="1857883"/>
                </a:lnTo>
                <a:cubicBezTo>
                  <a:pt x="1621739" y="1818114"/>
                  <a:pt x="1653979" y="1785874"/>
                  <a:pt x="1693748" y="1785874"/>
                </a:cubicBezTo>
                <a:close/>
                <a:moveTo>
                  <a:pt x="1140346" y="1785874"/>
                </a:moveTo>
                <a:lnTo>
                  <a:pt x="1428376" y="1785874"/>
                </a:lnTo>
                <a:cubicBezTo>
                  <a:pt x="1468145" y="1785874"/>
                  <a:pt x="1500385" y="1818114"/>
                  <a:pt x="1500385" y="1857883"/>
                </a:cubicBezTo>
                <a:lnTo>
                  <a:pt x="1500385" y="2145913"/>
                </a:lnTo>
                <a:cubicBezTo>
                  <a:pt x="1500385" y="2185682"/>
                  <a:pt x="1468145" y="2217922"/>
                  <a:pt x="1428376" y="2217922"/>
                </a:cubicBezTo>
                <a:lnTo>
                  <a:pt x="1140346" y="2217922"/>
                </a:lnTo>
                <a:cubicBezTo>
                  <a:pt x="1100577" y="2217922"/>
                  <a:pt x="1068337" y="2185682"/>
                  <a:pt x="1068337" y="2145913"/>
                </a:cubicBezTo>
                <a:lnTo>
                  <a:pt x="1068337" y="1857883"/>
                </a:lnTo>
                <a:cubicBezTo>
                  <a:pt x="1068337" y="1818114"/>
                  <a:pt x="1100577" y="1785874"/>
                  <a:pt x="1140346" y="1785874"/>
                </a:cubicBezTo>
                <a:close/>
                <a:moveTo>
                  <a:pt x="586944" y="1785874"/>
                </a:moveTo>
                <a:lnTo>
                  <a:pt x="874974" y="1785874"/>
                </a:lnTo>
                <a:cubicBezTo>
                  <a:pt x="914743" y="1785874"/>
                  <a:pt x="946983" y="1818114"/>
                  <a:pt x="946983" y="1857883"/>
                </a:cubicBezTo>
                <a:lnTo>
                  <a:pt x="946983" y="2145913"/>
                </a:lnTo>
                <a:cubicBezTo>
                  <a:pt x="946983" y="2185682"/>
                  <a:pt x="914743" y="2217922"/>
                  <a:pt x="874974" y="2217922"/>
                </a:cubicBezTo>
                <a:lnTo>
                  <a:pt x="586944" y="2217922"/>
                </a:lnTo>
                <a:cubicBezTo>
                  <a:pt x="547175" y="2217922"/>
                  <a:pt x="514935" y="2185682"/>
                  <a:pt x="514935" y="2145913"/>
                </a:cubicBezTo>
                <a:lnTo>
                  <a:pt x="514935" y="1857883"/>
                </a:lnTo>
                <a:cubicBezTo>
                  <a:pt x="514935" y="1818114"/>
                  <a:pt x="547175" y="1785874"/>
                  <a:pt x="586944" y="1785874"/>
                </a:cubicBezTo>
                <a:close/>
                <a:moveTo>
                  <a:pt x="2243400" y="1201426"/>
                </a:moveTo>
                <a:lnTo>
                  <a:pt x="2531430" y="1201426"/>
                </a:lnTo>
                <a:cubicBezTo>
                  <a:pt x="2571199" y="1201426"/>
                  <a:pt x="2603439" y="1233666"/>
                  <a:pt x="2603439" y="1273435"/>
                </a:cubicBezTo>
                <a:lnTo>
                  <a:pt x="2603439" y="1561465"/>
                </a:lnTo>
                <a:cubicBezTo>
                  <a:pt x="2603439" y="1601234"/>
                  <a:pt x="2571199" y="1633474"/>
                  <a:pt x="2531430" y="1633474"/>
                </a:cubicBezTo>
                <a:lnTo>
                  <a:pt x="2243400" y="1633474"/>
                </a:lnTo>
                <a:cubicBezTo>
                  <a:pt x="2203631" y="1633474"/>
                  <a:pt x="2171391" y="1601234"/>
                  <a:pt x="2171391" y="1561465"/>
                </a:cubicBezTo>
                <a:lnTo>
                  <a:pt x="2171391" y="1273435"/>
                </a:lnTo>
                <a:cubicBezTo>
                  <a:pt x="2171391" y="1233666"/>
                  <a:pt x="2203631" y="1201426"/>
                  <a:pt x="2243400" y="1201426"/>
                </a:cubicBezTo>
                <a:close/>
                <a:moveTo>
                  <a:pt x="1689998" y="1201426"/>
                </a:moveTo>
                <a:lnTo>
                  <a:pt x="1978028" y="1201426"/>
                </a:lnTo>
                <a:cubicBezTo>
                  <a:pt x="2017797" y="1201426"/>
                  <a:pt x="2050037" y="1233666"/>
                  <a:pt x="2050037" y="1273435"/>
                </a:cubicBezTo>
                <a:lnTo>
                  <a:pt x="2050037" y="1561465"/>
                </a:lnTo>
                <a:cubicBezTo>
                  <a:pt x="2050037" y="1601234"/>
                  <a:pt x="2017797" y="1633474"/>
                  <a:pt x="1978028" y="1633474"/>
                </a:cubicBezTo>
                <a:lnTo>
                  <a:pt x="1689998" y="1633474"/>
                </a:lnTo>
                <a:cubicBezTo>
                  <a:pt x="1650229" y="1633474"/>
                  <a:pt x="1617989" y="1601234"/>
                  <a:pt x="1617989" y="1561465"/>
                </a:cubicBezTo>
                <a:lnTo>
                  <a:pt x="1617989" y="1273435"/>
                </a:lnTo>
                <a:cubicBezTo>
                  <a:pt x="1617989" y="1233666"/>
                  <a:pt x="1650229" y="1201426"/>
                  <a:pt x="1689998" y="1201426"/>
                </a:cubicBezTo>
                <a:close/>
                <a:moveTo>
                  <a:pt x="1136596" y="1201426"/>
                </a:moveTo>
                <a:lnTo>
                  <a:pt x="1424626" y="1201426"/>
                </a:lnTo>
                <a:cubicBezTo>
                  <a:pt x="1464395" y="1201426"/>
                  <a:pt x="1496635" y="1233666"/>
                  <a:pt x="1496635" y="1273435"/>
                </a:cubicBezTo>
                <a:lnTo>
                  <a:pt x="1496635" y="1561465"/>
                </a:lnTo>
                <a:cubicBezTo>
                  <a:pt x="1496635" y="1601234"/>
                  <a:pt x="1464395" y="1633474"/>
                  <a:pt x="1424626" y="1633474"/>
                </a:cubicBezTo>
                <a:lnTo>
                  <a:pt x="1136596" y="1633474"/>
                </a:lnTo>
                <a:cubicBezTo>
                  <a:pt x="1096827" y="1633474"/>
                  <a:pt x="1064587" y="1601234"/>
                  <a:pt x="1064587" y="1561465"/>
                </a:cubicBezTo>
                <a:lnTo>
                  <a:pt x="1064587" y="1273435"/>
                </a:lnTo>
                <a:cubicBezTo>
                  <a:pt x="1064587" y="1233666"/>
                  <a:pt x="1096827" y="1201426"/>
                  <a:pt x="1136596" y="1201426"/>
                </a:cubicBezTo>
                <a:close/>
                <a:moveTo>
                  <a:pt x="583194" y="1201426"/>
                </a:moveTo>
                <a:lnTo>
                  <a:pt x="871224" y="1201426"/>
                </a:lnTo>
                <a:cubicBezTo>
                  <a:pt x="910993" y="1201426"/>
                  <a:pt x="943233" y="1233666"/>
                  <a:pt x="943233" y="1273435"/>
                </a:cubicBezTo>
                <a:lnTo>
                  <a:pt x="943233" y="1561465"/>
                </a:lnTo>
                <a:cubicBezTo>
                  <a:pt x="943233" y="1601234"/>
                  <a:pt x="910993" y="1633474"/>
                  <a:pt x="871224" y="1633474"/>
                </a:cubicBezTo>
                <a:lnTo>
                  <a:pt x="583194" y="1633474"/>
                </a:lnTo>
                <a:cubicBezTo>
                  <a:pt x="543425" y="1633474"/>
                  <a:pt x="511185" y="1601234"/>
                  <a:pt x="511185" y="1561465"/>
                </a:cubicBezTo>
                <a:lnTo>
                  <a:pt x="511185" y="1273435"/>
                </a:lnTo>
                <a:cubicBezTo>
                  <a:pt x="511185" y="1233666"/>
                  <a:pt x="543425" y="1201426"/>
                  <a:pt x="583194" y="1201426"/>
                </a:cubicBezTo>
                <a:close/>
                <a:moveTo>
                  <a:pt x="2226002" y="616978"/>
                </a:moveTo>
                <a:lnTo>
                  <a:pt x="2514032" y="616978"/>
                </a:lnTo>
                <a:cubicBezTo>
                  <a:pt x="2553801" y="616978"/>
                  <a:pt x="2586041" y="649218"/>
                  <a:pt x="2586041" y="688987"/>
                </a:cubicBezTo>
                <a:lnTo>
                  <a:pt x="2586041" y="977017"/>
                </a:lnTo>
                <a:cubicBezTo>
                  <a:pt x="2586041" y="1016786"/>
                  <a:pt x="2553801" y="1049026"/>
                  <a:pt x="2514032" y="1049026"/>
                </a:cubicBezTo>
                <a:lnTo>
                  <a:pt x="2226002" y="1049026"/>
                </a:lnTo>
                <a:cubicBezTo>
                  <a:pt x="2186233" y="1049026"/>
                  <a:pt x="2153993" y="1016786"/>
                  <a:pt x="2153993" y="977017"/>
                </a:cubicBezTo>
                <a:lnTo>
                  <a:pt x="2153993" y="688987"/>
                </a:lnTo>
                <a:cubicBezTo>
                  <a:pt x="2153993" y="649218"/>
                  <a:pt x="2186233" y="616978"/>
                  <a:pt x="2226002" y="616978"/>
                </a:cubicBezTo>
                <a:close/>
                <a:moveTo>
                  <a:pt x="1672600" y="616978"/>
                </a:moveTo>
                <a:lnTo>
                  <a:pt x="1960630" y="616978"/>
                </a:lnTo>
                <a:cubicBezTo>
                  <a:pt x="2000399" y="616978"/>
                  <a:pt x="2032639" y="649218"/>
                  <a:pt x="2032639" y="688987"/>
                </a:cubicBezTo>
                <a:lnTo>
                  <a:pt x="2032639" y="977017"/>
                </a:lnTo>
                <a:cubicBezTo>
                  <a:pt x="2032639" y="1016786"/>
                  <a:pt x="2000399" y="1049026"/>
                  <a:pt x="1960630" y="1049026"/>
                </a:cubicBezTo>
                <a:lnTo>
                  <a:pt x="1672600" y="1049026"/>
                </a:lnTo>
                <a:cubicBezTo>
                  <a:pt x="1632831" y="1049026"/>
                  <a:pt x="1600591" y="1016786"/>
                  <a:pt x="1600591" y="977017"/>
                </a:cubicBezTo>
                <a:lnTo>
                  <a:pt x="1600591" y="688987"/>
                </a:lnTo>
                <a:cubicBezTo>
                  <a:pt x="1600591" y="649218"/>
                  <a:pt x="1632831" y="616978"/>
                  <a:pt x="1672600" y="616978"/>
                </a:cubicBezTo>
                <a:close/>
                <a:moveTo>
                  <a:pt x="1119198" y="616978"/>
                </a:moveTo>
                <a:lnTo>
                  <a:pt x="1407228" y="616978"/>
                </a:lnTo>
                <a:cubicBezTo>
                  <a:pt x="1446997" y="616978"/>
                  <a:pt x="1479237" y="649218"/>
                  <a:pt x="1479237" y="688987"/>
                </a:cubicBezTo>
                <a:lnTo>
                  <a:pt x="1479237" y="977017"/>
                </a:lnTo>
                <a:cubicBezTo>
                  <a:pt x="1479237" y="1016786"/>
                  <a:pt x="1446997" y="1049026"/>
                  <a:pt x="1407228" y="1049026"/>
                </a:cubicBezTo>
                <a:lnTo>
                  <a:pt x="1119198" y="1049026"/>
                </a:lnTo>
                <a:cubicBezTo>
                  <a:pt x="1079429" y="1049026"/>
                  <a:pt x="1047189" y="1016786"/>
                  <a:pt x="1047189" y="977017"/>
                </a:cubicBezTo>
                <a:lnTo>
                  <a:pt x="1047189" y="688987"/>
                </a:lnTo>
                <a:cubicBezTo>
                  <a:pt x="1047189" y="649218"/>
                  <a:pt x="1079429" y="616978"/>
                  <a:pt x="1119198" y="616978"/>
                </a:cubicBezTo>
                <a:close/>
                <a:moveTo>
                  <a:pt x="565796" y="616978"/>
                </a:moveTo>
                <a:lnTo>
                  <a:pt x="853826" y="616978"/>
                </a:lnTo>
                <a:cubicBezTo>
                  <a:pt x="893595" y="616978"/>
                  <a:pt x="925835" y="649218"/>
                  <a:pt x="925835" y="688987"/>
                </a:cubicBezTo>
                <a:lnTo>
                  <a:pt x="925835" y="977017"/>
                </a:lnTo>
                <a:cubicBezTo>
                  <a:pt x="925835" y="1016786"/>
                  <a:pt x="893595" y="1049026"/>
                  <a:pt x="853826" y="1049026"/>
                </a:cubicBezTo>
                <a:lnTo>
                  <a:pt x="565796" y="1049026"/>
                </a:lnTo>
                <a:cubicBezTo>
                  <a:pt x="526027" y="1049026"/>
                  <a:pt x="493787" y="1016786"/>
                  <a:pt x="493787" y="977017"/>
                </a:cubicBezTo>
                <a:lnTo>
                  <a:pt x="493787" y="688987"/>
                </a:lnTo>
                <a:cubicBezTo>
                  <a:pt x="493787" y="649218"/>
                  <a:pt x="526027" y="616978"/>
                  <a:pt x="565796" y="616978"/>
                </a:cubicBezTo>
                <a:close/>
                <a:moveTo>
                  <a:pt x="306692" y="360040"/>
                </a:moveTo>
                <a:lnTo>
                  <a:pt x="306692" y="3528392"/>
                </a:lnTo>
                <a:lnTo>
                  <a:pt x="2754964" y="3528392"/>
                </a:lnTo>
                <a:lnTo>
                  <a:pt x="2754964" y="360040"/>
                </a:lnTo>
                <a:close/>
                <a:moveTo>
                  <a:pt x="223685" y="0"/>
                </a:moveTo>
                <a:lnTo>
                  <a:pt x="2837972" y="0"/>
                </a:lnTo>
                <a:cubicBezTo>
                  <a:pt x="2961510" y="0"/>
                  <a:pt x="3061657" y="100147"/>
                  <a:pt x="3061657" y="223685"/>
                </a:cubicBezTo>
                <a:lnTo>
                  <a:pt x="3061657" y="3664747"/>
                </a:lnTo>
                <a:cubicBezTo>
                  <a:pt x="3061657" y="3788285"/>
                  <a:pt x="2961510" y="3888432"/>
                  <a:pt x="2837972" y="3888432"/>
                </a:cubicBezTo>
                <a:lnTo>
                  <a:pt x="223685" y="3888432"/>
                </a:lnTo>
                <a:cubicBezTo>
                  <a:pt x="100147" y="3888432"/>
                  <a:pt x="0" y="3788285"/>
                  <a:pt x="0" y="3664747"/>
                </a:cubicBezTo>
                <a:lnTo>
                  <a:pt x="0" y="223685"/>
                </a:lnTo>
                <a:cubicBezTo>
                  <a:pt x="0" y="100147"/>
                  <a:pt x="100147" y="0"/>
                  <a:pt x="22368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56" name="Rounded Rectangle 2">
            <a:extLst>
              <a:ext uri="{FF2B5EF4-FFF2-40B4-BE49-F238E27FC236}">
                <a16:creationId xmlns:a16="http://schemas.microsoft.com/office/drawing/2014/main" id="{B8591514-A529-4188-87F7-CE4D4E9A7FD4}"/>
              </a:ext>
            </a:extLst>
          </p:cNvPr>
          <p:cNvSpPr>
            <a:spLocks noChangeAspect="1"/>
          </p:cNvSpPr>
          <p:nvPr/>
        </p:nvSpPr>
        <p:spPr>
          <a:xfrm>
            <a:off x="5173128" y="5287863"/>
            <a:ext cx="400799" cy="720000"/>
          </a:xfrm>
          <a:custGeom>
            <a:avLst/>
            <a:gdLst/>
            <a:ahLst/>
            <a:cxnLst/>
            <a:rect l="l" t="t" r="r" b="b"/>
            <a:pathLst>
              <a:path w="2160240" h="3880673">
                <a:moveTo>
                  <a:pt x="816120" y="3545649"/>
                </a:moveTo>
                <a:cubicBezTo>
                  <a:pt x="802865" y="3545649"/>
                  <a:pt x="792120" y="3556394"/>
                  <a:pt x="792120" y="3569649"/>
                </a:cubicBezTo>
                <a:lnTo>
                  <a:pt x="792120" y="3665649"/>
                </a:lnTo>
                <a:cubicBezTo>
                  <a:pt x="792120" y="3678904"/>
                  <a:pt x="802865" y="3689649"/>
                  <a:pt x="816120" y="3689649"/>
                </a:cubicBezTo>
                <a:lnTo>
                  <a:pt x="1344120" y="3689649"/>
                </a:lnTo>
                <a:cubicBezTo>
                  <a:pt x="1357375" y="3689649"/>
                  <a:pt x="1368120" y="3678904"/>
                  <a:pt x="1368120" y="3665649"/>
                </a:cubicBezTo>
                <a:lnTo>
                  <a:pt x="1368120" y="3569649"/>
                </a:lnTo>
                <a:cubicBezTo>
                  <a:pt x="1368120" y="3556394"/>
                  <a:pt x="1357375" y="3545649"/>
                  <a:pt x="1344120" y="3545649"/>
                </a:cubicBezTo>
                <a:close/>
                <a:moveTo>
                  <a:pt x="1458489" y="1982610"/>
                </a:moveTo>
                <a:lnTo>
                  <a:pt x="1698487" y="1982610"/>
                </a:lnTo>
                <a:cubicBezTo>
                  <a:pt x="1731625" y="1982610"/>
                  <a:pt x="1758488" y="2009473"/>
                  <a:pt x="1758488" y="2042611"/>
                </a:cubicBezTo>
                <a:lnTo>
                  <a:pt x="1758488" y="2282649"/>
                </a:lnTo>
                <a:cubicBezTo>
                  <a:pt x="1758488" y="2315787"/>
                  <a:pt x="1731625" y="2342650"/>
                  <a:pt x="1698487" y="2342650"/>
                </a:cubicBezTo>
                <a:lnTo>
                  <a:pt x="1458489" y="2342650"/>
                </a:lnTo>
                <a:cubicBezTo>
                  <a:pt x="1425351" y="2342650"/>
                  <a:pt x="1398488" y="2315787"/>
                  <a:pt x="1398488" y="2282649"/>
                </a:cubicBezTo>
                <a:lnTo>
                  <a:pt x="1398488" y="2042611"/>
                </a:lnTo>
                <a:cubicBezTo>
                  <a:pt x="1398488" y="2009473"/>
                  <a:pt x="1425351" y="1982610"/>
                  <a:pt x="1458489" y="1982610"/>
                </a:cubicBezTo>
                <a:close/>
                <a:moveTo>
                  <a:pt x="946089" y="1982610"/>
                </a:moveTo>
                <a:lnTo>
                  <a:pt x="1186087" y="1982610"/>
                </a:lnTo>
                <a:cubicBezTo>
                  <a:pt x="1219225" y="1982610"/>
                  <a:pt x="1246088" y="2009473"/>
                  <a:pt x="1246088" y="2042611"/>
                </a:cubicBezTo>
                <a:lnTo>
                  <a:pt x="1246088" y="2282649"/>
                </a:lnTo>
                <a:cubicBezTo>
                  <a:pt x="1246088" y="2315787"/>
                  <a:pt x="1219225" y="2342650"/>
                  <a:pt x="1186087" y="2342650"/>
                </a:cubicBezTo>
                <a:lnTo>
                  <a:pt x="946089" y="2342650"/>
                </a:lnTo>
                <a:cubicBezTo>
                  <a:pt x="912951" y="2342650"/>
                  <a:pt x="886088" y="2315787"/>
                  <a:pt x="886088" y="2282649"/>
                </a:cubicBezTo>
                <a:lnTo>
                  <a:pt x="886088" y="2042611"/>
                </a:lnTo>
                <a:cubicBezTo>
                  <a:pt x="886088" y="2009473"/>
                  <a:pt x="912951" y="1982610"/>
                  <a:pt x="946089" y="1982610"/>
                </a:cubicBezTo>
                <a:close/>
                <a:moveTo>
                  <a:pt x="434129" y="1982610"/>
                </a:moveTo>
                <a:lnTo>
                  <a:pt x="674127" y="1982610"/>
                </a:lnTo>
                <a:cubicBezTo>
                  <a:pt x="707265" y="1982610"/>
                  <a:pt x="734128" y="2009473"/>
                  <a:pt x="734128" y="2042611"/>
                </a:cubicBezTo>
                <a:lnTo>
                  <a:pt x="734128" y="2282649"/>
                </a:lnTo>
                <a:cubicBezTo>
                  <a:pt x="734128" y="2315787"/>
                  <a:pt x="707265" y="2342650"/>
                  <a:pt x="674127" y="2342650"/>
                </a:cubicBezTo>
                <a:lnTo>
                  <a:pt x="434129" y="2342650"/>
                </a:lnTo>
                <a:cubicBezTo>
                  <a:pt x="400991" y="2342650"/>
                  <a:pt x="374128" y="2315787"/>
                  <a:pt x="374128" y="2282649"/>
                </a:cubicBezTo>
                <a:lnTo>
                  <a:pt x="374128" y="2042611"/>
                </a:lnTo>
                <a:cubicBezTo>
                  <a:pt x="374128" y="2009473"/>
                  <a:pt x="400991" y="1982610"/>
                  <a:pt x="434129" y="1982610"/>
                </a:cubicBezTo>
                <a:close/>
                <a:moveTo>
                  <a:pt x="1458489" y="1434014"/>
                </a:moveTo>
                <a:lnTo>
                  <a:pt x="1698487" y="1434014"/>
                </a:lnTo>
                <a:cubicBezTo>
                  <a:pt x="1731625" y="1434014"/>
                  <a:pt x="1758488" y="1460877"/>
                  <a:pt x="1758488" y="1494015"/>
                </a:cubicBezTo>
                <a:lnTo>
                  <a:pt x="1758488" y="1734053"/>
                </a:lnTo>
                <a:cubicBezTo>
                  <a:pt x="1758488" y="1767191"/>
                  <a:pt x="1731625" y="1794054"/>
                  <a:pt x="1698487" y="1794054"/>
                </a:cubicBezTo>
                <a:lnTo>
                  <a:pt x="1458489" y="1794054"/>
                </a:lnTo>
                <a:cubicBezTo>
                  <a:pt x="1425351" y="1794054"/>
                  <a:pt x="1398488" y="1767191"/>
                  <a:pt x="1398488" y="1734053"/>
                </a:cubicBezTo>
                <a:lnTo>
                  <a:pt x="1398488" y="1494015"/>
                </a:lnTo>
                <a:cubicBezTo>
                  <a:pt x="1398488" y="1460877"/>
                  <a:pt x="1425351" y="1434014"/>
                  <a:pt x="1458489" y="1434014"/>
                </a:cubicBezTo>
                <a:close/>
                <a:moveTo>
                  <a:pt x="946089" y="1434014"/>
                </a:moveTo>
                <a:lnTo>
                  <a:pt x="1186087" y="1434014"/>
                </a:lnTo>
                <a:cubicBezTo>
                  <a:pt x="1219225" y="1434014"/>
                  <a:pt x="1246088" y="1460877"/>
                  <a:pt x="1246088" y="1494015"/>
                </a:cubicBezTo>
                <a:lnTo>
                  <a:pt x="1246088" y="1734053"/>
                </a:lnTo>
                <a:cubicBezTo>
                  <a:pt x="1246088" y="1767191"/>
                  <a:pt x="1219225" y="1794054"/>
                  <a:pt x="1186087" y="1794054"/>
                </a:cubicBezTo>
                <a:lnTo>
                  <a:pt x="946089" y="1794054"/>
                </a:lnTo>
                <a:cubicBezTo>
                  <a:pt x="912951" y="1794054"/>
                  <a:pt x="886088" y="1767191"/>
                  <a:pt x="886088" y="1734053"/>
                </a:cubicBezTo>
                <a:lnTo>
                  <a:pt x="886088" y="1494015"/>
                </a:lnTo>
                <a:cubicBezTo>
                  <a:pt x="886088" y="1460877"/>
                  <a:pt x="912951" y="1434014"/>
                  <a:pt x="946089" y="1434014"/>
                </a:cubicBezTo>
                <a:close/>
                <a:moveTo>
                  <a:pt x="434129" y="1434014"/>
                </a:moveTo>
                <a:lnTo>
                  <a:pt x="674127" y="1434014"/>
                </a:lnTo>
                <a:cubicBezTo>
                  <a:pt x="707265" y="1434014"/>
                  <a:pt x="734128" y="1460877"/>
                  <a:pt x="734128" y="1494015"/>
                </a:cubicBezTo>
                <a:lnTo>
                  <a:pt x="734128" y="1734053"/>
                </a:lnTo>
                <a:cubicBezTo>
                  <a:pt x="734128" y="1767191"/>
                  <a:pt x="707265" y="1794054"/>
                  <a:pt x="674127" y="1794054"/>
                </a:cubicBezTo>
                <a:lnTo>
                  <a:pt x="434129" y="1794054"/>
                </a:lnTo>
                <a:cubicBezTo>
                  <a:pt x="400991" y="1794054"/>
                  <a:pt x="374128" y="1767191"/>
                  <a:pt x="374128" y="1734053"/>
                </a:cubicBezTo>
                <a:lnTo>
                  <a:pt x="374128" y="1494015"/>
                </a:lnTo>
                <a:cubicBezTo>
                  <a:pt x="374128" y="1460877"/>
                  <a:pt x="400991" y="1434014"/>
                  <a:pt x="434129" y="1434014"/>
                </a:cubicBezTo>
                <a:close/>
                <a:moveTo>
                  <a:pt x="1458489" y="885417"/>
                </a:moveTo>
                <a:lnTo>
                  <a:pt x="1698487" y="885417"/>
                </a:lnTo>
                <a:cubicBezTo>
                  <a:pt x="1731625" y="885417"/>
                  <a:pt x="1758488" y="912280"/>
                  <a:pt x="1758488" y="945418"/>
                </a:cubicBezTo>
                <a:lnTo>
                  <a:pt x="1758488" y="1185456"/>
                </a:lnTo>
                <a:cubicBezTo>
                  <a:pt x="1758488" y="1218594"/>
                  <a:pt x="1731625" y="1245457"/>
                  <a:pt x="1698487" y="1245457"/>
                </a:cubicBezTo>
                <a:lnTo>
                  <a:pt x="1458489" y="1245457"/>
                </a:lnTo>
                <a:cubicBezTo>
                  <a:pt x="1425351" y="1245457"/>
                  <a:pt x="1398488" y="1218594"/>
                  <a:pt x="1398488" y="1185456"/>
                </a:cubicBezTo>
                <a:lnTo>
                  <a:pt x="1398488" y="945418"/>
                </a:lnTo>
                <a:cubicBezTo>
                  <a:pt x="1398488" y="912280"/>
                  <a:pt x="1425351" y="885417"/>
                  <a:pt x="1458489" y="885417"/>
                </a:cubicBezTo>
                <a:close/>
                <a:moveTo>
                  <a:pt x="946089" y="885417"/>
                </a:moveTo>
                <a:lnTo>
                  <a:pt x="1186087" y="885417"/>
                </a:lnTo>
                <a:cubicBezTo>
                  <a:pt x="1219225" y="885417"/>
                  <a:pt x="1246088" y="912280"/>
                  <a:pt x="1246088" y="945418"/>
                </a:cubicBezTo>
                <a:lnTo>
                  <a:pt x="1246088" y="1185456"/>
                </a:lnTo>
                <a:cubicBezTo>
                  <a:pt x="1246088" y="1218594"/>
                  <a:pt x="1219225" y="1245457"/>
                  <a:pt x="1186087" y="1245457"/>
                </a:cubicBezTo>
                <a:lnTo>
                  <a:pt x="946089" y="1245457"/>
                </a:lnTo>
                <a:cubicBezTo>
                  <a:pt x="912951" y="1245457"/>
                  <a:pt x="886088" y="1218594"/>
                  <a:pt x="886088" y="1185456"/>
                </a:cubicBezTo>
                <a:lnTo>
                  <a:pt x="886088" y="945418"/>
                </a:lnTo>
                <a:cubicBezTo>
                  <a:pt x="886088" y="912280"/>
                  <a:pt x="912951" y="885417"/>
                  <a:pt x="946089" y="885417"/>
                </a:cubicBezTo>
                <a:close/>
                <a:moveTo>
                  <a:pt x="434129" y="885417"/>
                </a:moveTo>
                <a:lnTo>
                  <a:pt x="674127" y="885417"/>
                </a:lnTo>
                <a:cubicBezTo>
                  <a:pt x="707265" y="885417"/>
                  <a:pt x="734128" y="912280"/>
                  <a:pt x="734128" y="945418"/>
                </a:cubicBezTo>
                <a:lnTo>
                  <a:pt x="734128" y="1185456"/>
                </a:lnTo>
                <a:cubicBezTo>
                  <a:pt x="734128" y="1218594"/>
                  <a:pt x="707265" y="1245457"/>
                  <a:pt x="674127" y="1245457"/>
                </a:cubicBezTo>
                <a:lnTo>
                  <a:pt x="434129" y="1245457"/>
                </a:lnTo>
                <a:cubicBezTo>
                  <a:pt x="400991" y="1245457"/>
                  <a:pt x="374128" y="1218594"/>
                  <a:pt x="374128" y="1185456"/>
                </a:cubicBezTo>
                <a:lnTo>
                  <a:pt x="374128" y="945418"/>
                </a:lnTo>
                <a:cubicBezTo>
                  <a:pt x="374128" y="912280"/>
                  <a:pt x="400991" y="885417"/>
                  <a:pt x="434129" y="885417"/>
                </a:cubicBezTo>
                <a:close/>
                <a:moveTo>
                  <a:pt x="216024" y="608188"/>
                </a:moveTo>
                <a:lnTo>
                  <a:pt x="216024" y="3272484"/>
                </a:lnTo>
                <a:lnTo>
                  <a:pt x="1944216" y="3272484"/>
                </a:lnTo>
                <a:lnTo>
                  <a:pt x="1944216" y="608188"/>
                </a:lnTo>
                <a:close/>
                <a:moveTo>
                  <a:pt x="912102" y="305289"/>
                </a:moveTo>
                <a:cubicBezTo>
                  <a:pt x="905473" y="305289"/>
                  <a:pt x="900100" y="310662"/>
                  <a:pt x="900100" y="317291"/>
                </a:cubicBezTo>
                <a:lnTo>
                  <a:pt x="900100" y="365295"/>
                </a:lnTo>
                <a:cubicBezTo>
                  <a:pt x="900100" y="371924"/>
                  <a:pt x="905473" y="377297"/>
                  <a:pt x="912102" y="377297"/>
                </a:cubicBezTo>
                <a:lnTo>
                  <a:pt x="1248138" y="377297"/>
                </a:lnTo>
                <a:cubicBezTo>
                  <a:pt x="1254767" y="377297"/>
                  <a:pt x="1260140" y="371924"/>
                  <a:pt x="1260140" y="365295"/>
                </a:cubicBezTo>
                <a:lnTo>
                  <a:pt x="1260140" y="317291"/>
                </a:lnTo>
                <a:cubicBezTo>
                  <a:pt x="1260140" y="310662"/>
                  <a:pt x="1254767" y="305289"/>
                  <a:pt x="1248138" y="305289"/>
                </a:cubicBezTo>
                <a:close/>
                <a:moveTo>
                  <a:pt x="278153" y="0"/>
                </a:moveTo>
                <a:lnTo>
                  <a:pt x="1882087" y="0"/>
                </a:lnTo>
                <a:cubicBezTo>
                  <a:pt x="2035707" y="0"/>
                  <a:pt x="2160240" y="124533"/>
                  <a:pt x="2160240" y="278153"/>
                </a:cubicBezTo>
                <a:lnTo>
                  <a:pt x="2160240" y="3602520"/>
                </a:lnTo>
                <a:cubicBezTo>
                  <a:pt x="2160240" y="3756140"/>
                  <a:pt x="2035707" y="3880673"/>
                  <a:pt x="1882087" y="3880673"/>
                </a:cubicBezTo>
                <a:lnTo>
                  <a:pt x="278153" y="3880673"/>
                </a:lnTo>
                <a:cubicBezTo>
                  <a:pt x="124533" y="3880673"/>
                  <a:pt x="0" y="3756140"/>
                  <a:pt x="0" y="3602520"/>
                </a:cubicBezTo>
                <a:lnTo>
                  <a:pt x="0" y="278153"/>
                </a:lnTo>
                <a:cubicBezTo>
                  <a:pt x="0" y="124533"/>
                  <a:pt x="124533" y="0"/>
                  <a:pt x="27815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49AD9AA-2B6B-4279-A5C9-CC0EE3364C05}"/>
              </a:ext>
            </a:extLst>
          </p:cNvPr>
          <p:cNvSpPr txBox="1"/>
          <p:nvPr/>
        </p:nvSpPr>
        <p:spPr>
          <a:xfrm>
            <a:off x="5692419" y="5047699"/>
            <a:ext cx="1450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2151A77-BBA0-4E61-A323-B8BC8AE083D0}"/>
              </a:ext>
            </a:extLst>
          </p:cNvPr>
          <p:cNvSpPr txBox="1"/>
          <p:nvPr/>
        </p:nvSpPr>
        <p:spPr>
          <a:xfrm>
            <a:off x="8069404" y="5047699"/>
            <a:ext cx="1450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E2E1A90-935F-4D20-8D4B-5998530D90B2}"/>
              </a:ext>
            </a:extLst>
          </p:cNvPr>
          <p:cNvSpPr txBox="1"/>
          <p:nvPr/>
        </p:nvSpPr>
        <p:spPr>
          <a:xfrm>
            <a:off x="10446389" y="5047699"/>
            <a:ext cx="1450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60" name="Rounded Rectangle 3">
            <a:extLst>
              <a:ext uri="{FF2B5EF4-FFF2-40B4-BE49-F238E27FC236}">
                <a16:creationId xmlns:a16="http://schemas.microsoft.com/office/drawing/2014/main" id="{62CC301F-91AD-4393-B9E3-21BA6AE18E6A}"/>
              </a:ext>
            </a:extLst>
          </p:cNvPr>
          <p:cNvSpPr/>
          <p:nvPr/>
        </p:nvSpPr>
        <p:spPr>
          <a:xfrm>
            <a:off x="9600410" y="5325030"/>
            <a:ext cx="793210" cy="645666"/>
          </a:xfrm>
          <a:custGeom>
            <a:avLst/>
            <a:gdLst/>
            <a:ahLst/>
            <a:cxnLst/>
            <a:rect l="l" t="t" r="r" b="b"/>
            <a:pathLst>
              <a:path w="2481182" h="2019660">
                <a:moveTo>
                  <a:pt x="1240591" y="1481245"/>
                </a:moveTo>
                <a:cubicBezTo>
                  <a:pt x="1201062" y="1481245"/>
                  <a:pt x="1169018" y="1511885"/>
                  <a:pt x="1169018" y="1549682"/>
                </a:cubicBezTo>
                <a:cubicBezTo>
                  <a:pt x="1169018" y="1587479"/>
                  <a:pt x="1201062" y="1618119"/>
                  <a:pt x="1240591" y="1618119"/>
                </a:cubicBezTo>
                <a:cubicBezTo>
                  <a:pt x="1280120" y="1618119"/>
                  <a:pt x="1312164" y="1587479"/>
                  <a:pt x="1312164" y="1549682"/>
                </a:cubicBezTo>
                <a:cubicBezTo>
                  <a:pt x="1312164" y="1511885"/>
                  <a:pt x="1280120" y="1481245"/>
                  <a:pt x="1240591" y="1481245"/>
                </a:cubicBezTo>
                <a:close/>
                <a:moveTo>
                  <a:pt x="95430" y="81527"/>
                </a:moveTo>
                <a:lnTo>
                  <a:pt x="95430" y="91249"/>
                </a:lnTo>
                <a:lnTo>
                  <a:pt x="95430" y="1336786"/>
                </a:lnTo>
                <a:lnTo>
                  <a:pt x="95430" y="1414360"/>
                </a:lnTo>
                <a:lnTo>
                  <a:pt x="2385752" y="1414360"/>
                </a:lnTo>
                <a:lnTo>
                  <a:pt x="2385752" y="1336786"/>
                </a:lnTo>
                <a:lnTo>
                  <a:pt x="2385752" y="91249"/>
                </a:lnTo>
                <a:lnTo>
                  <a:pt x="2385752" y="81527"/>
                </a:lnTo>
                <a:close/>
                <a:moveTo>
                  <a:pt x="82232" y="0"/>
                </a:moveTo>
                <a:lnTo>
                  <a:pt x="2398950" y="0"/>
                </a:lnTo>
                <a:cubicBezTo>
                  <a:pt x="2444366" y="0"/>
                  <a:pt x="2481182" y="33399"/>
                  <a:pt x="2481182" y="74597"/>
                </a:cubicBezTo>
                <a:lnTo>
                  <a:pt x="2481182" y="1613510"/>
                </a:lnTo>
                <a:cubicBezTo>
                  <a:pt x="2481182" y="1654709"/>
                  <a:pt x="2444366" y="1688107"/>
                  <a:pt x="2398950" y="1688107"/>
                </a:cubicBezTo>
                <a:lnTo>
                  <a:pt x="1569038" y="1688107"/>
                </a:lnTo>
                <a:lnTo>
                  <a:pt x="1643796" y="1974036"/>
                </a:lnTo>
                <a:lnTo>
                  <a:pt x="1876791" y="1974036"/>
                </a:lnTo>
                <a:cubicBezTo>
                  <a:pt x="1881184" y="1974036"/>
                  <a:pt x="1884744" y="1977440"/>
                  <a:pt x="1884744" y="1981640"/>
                </a:cubicBezTo>
                <a:lnTo>
                  <a:pt x="1884744" y="2012056"/>
                </a:lnTo>
                <a:cubicBezTo>
                  <a:pt x="1884744" y="2016256"/>
                  <a:pt x="1881184" y="2019660"/>
                  <a:pt x="1876791" y="2019660"/>
                </a:cubicBezTo>
                <a:lnTo>
                  <a:pt x="604391" y="2019660"/>
                </a:lnTo>
                <a:cubicBezTo>
                  <a:pt x="599998" y="2019660"/>
                  <a:pt x="596438" y="2016256"/>
                  <a:pt x="596438" y="2012056"/>
                </a:cubicBezTo>
                <a:lnTo>
                  <a:pt x="596438" y="1981640"/>
                </a:lnTo>
                <a:cubicBezTo>
                  <a:pt x="596438" y="1977440"/>
                  <a:pt x="599998" y="1974036"/>
                  <a:pt x="604391" y="1974036"/>
                </a:cubicBezTo>
                <a:lnTo>
                  <a:pt x="837388" y="1974036"/>
                </a:lnTo>
                <a:lnTo>
                  <a:pt x="912145" y="1688107"/>
                </a:lnTo>
                <a:lnTo>
                  <a:pt x="82232" y="1688107"/>
                </a:lnTo>
                <a:cubicBezTo>
                  <a:pt x="36817" y="1688107"/>
                  <a:pt x="0" y="1654709"/>
                  <a:pt x="0" y="1613510"/>
                </a:cubicBezTo>
                <a:lnTo>
                  <a:pt x="0" y="74597"/>
                </a:lnTo>
                <a:cubicBezTo>
                  <a:pt x="0" y="33399"/>
                  <a:pt x="36817" y="0"/>
                  <a:pt x="82232" y="0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A47C1D5-8F55-47FC-922C-7DEEED390AE8}"/>
              </a:ext>
            </a:extLst>
          </p:cNvPr>
          <p:cNvGrpSpPr/>
          <p:nvPr/>
        </p:nvGrpSpPr>
        <p:grpSpPr>
          <a:xfrm>
            <a:off x="9719511" y="5400437"/>
            <a:ext cx="555009" cy="323462"/>
            <a:chOff x="5351423" y="5375787"/>
            <a:chExt cx="555009" cy="323462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4CE0F6F-1EF8-471E-BE17-515E4A75BF5D}"/>
                </a:ext>
              </a:extLst>
            </p:cNvPr>
            <p:cNvSpPr/>
            <p:nvPr/>
          </p:nvSpPr>
          <p:spPr>
            <a:xfrm>
              <a:off x="5354515" y="5375787"/>
              <a:ext cx="551917" cy="638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612301E-5272-4182-9EF6-E2717D29BF3D}"/>
                </a:ext>
              </a:extLst>
            </p:cNvPr>
            <p:cNvSpPr/>
            <p:nvPr/>
          </p:nvSpPr>
          <p:spPr>
            <a:xfrm>
              <a:off x="5351783" y="5470356"/>
              <a:ext cx="139623" cy="972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DE7C540-E620-4091-B3F5-6012ADE58C38}"/>
                </a:ext>
              </a:extLst>
            </p:cNvPr>
            <p:cNvSpPr/>
            <p:nvPr/>
          </p:nvSpPr>
          <p:spPr>
            <a:xfrm>
              <a:off x="5675254" y="5470356"/>
              <a:ext cx="219438" cy="2288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2B90174-11D2-4BD2-8C3B-455EDFEAB73F}"/>
                </a:ext>
              </a:extLst>
            </p:cNvPr>
            <p:cNvSpPr/>
            <p:nvPr/>
          </p:nvSpPr>
          <p:spPr>
            <a:xfrm>
              <a:off x="5524642" y="5470356"/>
              <a:ext cx="117377" cy="13400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67B36ED-EDBB-422D-9A3D-3ADB744DED77}"/>
                </a:ext>
              </a:extLst>
            </p:cNvPr>
            <p:cNvSpPr/>
            <p:nvPr/>
          </p:nvSpPr>
          <p:spPr>
            <a:xfrm>
              <a:off x="5351423" y="5582710"/>
              <a:ext cx="139623" cy="11653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8D1DEBA-66AC-4BAF-BED0-B3D0316D719A}"/>
                </a:ext>
              </a:extLst>
            </p:cNvPr>
            <p:cNvSpPr/>
            <p:nvPr/>
          </p:nvSpPr>
          <p:spPr>
            <a:xfrm>
              <a:off x="5522505" y="5617217"/>
              <a:ext cx="117377" cy="820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2B3F6A8-401A-4622-9CC6-DBF4055DF5A1}"/>
              </a:ext>
            </a:extLst>
          </p:cNvPr>
          <p:cNvGrpSpPr/>
          <p:nvPr/>
        </p:nvGrpSpPr>
        <p:grpSpPr>
          <a:xfrm>
            <a:off x="4831878" y="1647825"/>
            <a:ext cx="2528244" cy="4514850"/>
            <a:chOff x="5289398" y="1647825"/>
            <a:chExt cx="2528244" cy="4514850"/>
          </a:xfrm>
        </p:grpSpPr>
        <p:sp>
          <p:nvSpPr>
            <p:cNvPr id="4" name="Round Same Side Corner Rectangle 3">
              <a:extLst>
                <a:ext uri="{FF2B5EF4-FFF2-40B4-BE49-F238E27FC236}">
                  <a16:creationId xmlns:a16="http://schemas.microsoft.com/office/drawing/2014/main" id="{9F8EF72D-AE14-4D78-96C0-ADBD0BD83065}"/>
                </a:ext>
              </a:extLst>
            </p:cNvPr>
            <p:cNvSpPr/>
            <p:nvPr/>
          </p:nvSpPr>
          <p:spPr>
            <a:xfrm>
              <a:off x="7189635" y="1647825"/>
              <a:ext cx="628007" cy="4514850"/>
            </a:xfrm>
            <a:prstGeom prst="up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ound Same Side Corner Rectangle 4">
              <a:extLst>
                <a:ext uri="{FF2B5EF4-FFF2-40B4-BE49-F238E27FC236}">
                  <a16:creationId xmlns:a16="http://schemas.microsoft.com/office/drawing/2014/main" id="{B9014C51-5CFC-4B28-AC09-412662E3795B}"/>
                </a:ext>
              </a:extLst>
            </p:cNvPr>
            <p:cNvSpPr/>
            <p:nvPr/>
          </p:nvSpPr>
          <p:spPr>
            <a:xfrm>
              <a:off x="6714575" y="1647825"/>
              <a:ext cx="628007" cy="4514850"/>
            </a:xfrm>
            <a:prstGeom prst="up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Round Same Side Corner Rectangle 5">
              <a:extLst>
                <a:ext uri="{FF2B5EF4-FFF2-40B4-BE49-F238E27FC236}">
                  <a16:creationId xmlns:a16="http://schemas.microsoft.com/office/drawing/2014/main" id="{150746E1-9834-4826-A461-FB8B5C31DE59}"/>
                </a:ext>
              </a:extLst>
            </p:cNvPr>
            <p:cNvSpPr/>
            <p:nvPr/>
          </p:nvSpPr>
          <p:spPr>
            <a:xfrm>
              <a:off x="6239516" y="1647825"/>
              <a:ext cx="628007" cy="4514850"/>
            </a:xfrm>
            <a:prstGeom prst="up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Round Same Side Corner Rectangle 6">
              <a:extLst>
                <a:ext uri="{FF2B5EF4-FFF2-40B4-BE49-F238E27FC236}">
                  <a16:creationId xmlns:a16="http://schemas.microsoft.com/office/drawing/2014/main" id="{A2F1F448-2221-4154-9EA2-84EBD08A11DD}"/>
                </a:ext>
              </a:extLst>
            </p:cNvPr>
            <p:cNvSpPr/>
            <p:nvPr/>
          </p:nvSpPr>
          <p:spPr>
            <a:xfrm>
              <a:off x="5764457" y="1647825"/>
              <a:ext cx="628007" cy="4514850"/>
            </a:xfrm>
            <a:prstGeom prst="up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Round Same Side Corner Rectangle 7">
              <a:extLst>
                <a:ext uri="{FF2B5EF4-FFF2-40B4-BE49-F238E27FC236}">
                  <a16:creationId xmlns:a16="http://schemas.microsoft.com/office/drawing/2014/main" id="{5535B444-97A0-4B2F-BA8A-0DAD5C376647}"/>
                </a:ext>
              </a:extLst>
            </p:cNvPr>
            <p:cNvSpPr/>
            <p:nvPr/>
          </p:nvSpPr>
          <p:spPr>
            <a:xfrm>
              <a:off x="5289398" y="1647825"/>
              <a:ext cx="628007" cy="4514850"/>
            </a:xfrm>
            <a:prstGeom prst="up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1FF9C998-E93A-408C-89A0-2083CC95309E}"/>
              </a:ext>
            </a:extLst>
          </p:cNvPr>
          <p:cNvSpPr/>
          <p:nvPr/>
        </p:nvSpPr>
        <p:spPr>
          <a:xfrm>
            <a:off x="6924778" y="2995580"/>
            <a:ext cx="4308372" cy="32480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" name="직사각형 113">
            <a:extLst>
              <a:ext uri="{FF2B5EF4-FFF2-40B4-BE49-F238E27FC236}">
                <a16:creationId xmlns:a16="http://schemas.microsoft.com/office/drawing/2014/main" id="{20B78E11-6AE7-4D52-8425-B8C866D5A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7149" y="2999835"/>
            <a:ext cx="34107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charset="0"/>
              </a:rPr>
              <a:t>Text Here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FF8FDD-21F3-46CA-B8C1-42BF11773F2B}"/>
              </a:ext>
            </a:extLst>
          </p:cNvPr>
          <p:cNvSpPr/>
          <p:nvPr/>
        </p:nvSpPr>
        <p:spPr>
          <a:xfrm>
            <a:off x="6410002" y="4333094"/>
            <a:ext cx="4823147" cy="3248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2" name="직사각형 113">
            <a:extLst>
              <a:ext uri="{FF2B5EF4-FFF2-40B4-BE49-F238E27FC236}">
                <a16:creationId xmlns:a16="http://schemas.microsoft.com/office/drawing/2014/main" id="{BD84168C-2264-4308-BE11-2AF1386D6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7149" y="4345861"/>
            <a:ext cx="34107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charset="0"/>
              </a:rPr>
              <a:t>Text Here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4A5EEE-88E4-46C2-895D-86E7C04008DE}"/>
              </a:ext>
            </a:extLst>
          </p:cNvPr>
          <p:cNvSpPr/>
          <p:nvPr/>
        </p:nvSpPr>
        <p:spPr>
          <a:xfrm>
            <a:off x="944991" y="2326823"/>
            <a:ext cx="4361945" cy="3248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4" name="직사각형 113">
            <a:extLst>
              <a:ext uri="{FF2B5EF4-FFF2-40B4-BE49-F238E27FC236}">
                <a16:creationId xmlns:a16="http://schemas.microsoft.com/office/drawing/2014/main" id="{91112873-9254-4BFA-8BEF-5F3EB052A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340" y="2326822"/>
            <a:ext cx="34107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bg1"/>
                </a:solidFill>
                <a:cs typeface="Arial" charset="0"/>
              </a:rPr>
              <a:t>Text Here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F1152F-2695-4829-826F-6257FD1FDF9E}"/>
              </a:ext>
            </a:extLst>
          </p:cNvPr>
          <p:cNvSpPr/>
          <p:nvPr/>
        </p:nvSpPr>
        <p:spPr>
          <a:xfrm>
            <a:off x="944990" y="3664337"/>
            <a:ext cx="4837005" cy="3248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" name="직사각형 113">
            <a:extLst>
              <a:ext uri="{FF2B5EF4-FFF2-40B4-BE49-F238E27FC236}">
                <a16:creationId xmlns:a16="http://schemas.microsoft.com/office/drawing/2014/main" id="{2CD95C38-AB4E-4587-8760-AC1F3EEB5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340" y="3672848"/>
            <a:ext cx="34107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bg1"/>
                </a:solidFill>
                <a:cs typeface="Arial" charset="0"/>
              </a:rPr>
              <a:t>Text Here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7444DE-5168-4799-B498-AD1FF1B3CBAF}"/>
              </a:ext>
            </a:extLst>
          </p:cNvPr>
          <p:cNvSpPr/>
          <p:nvPr/>
        </p:nvSpPr>
        <p:spPr>
          <a:xfrm>
            <a:off x="944991" y="5001850"/>
            <a:ext cx="5148047" cy="3248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8" name="직사각형 113">
            <a:extLst>
              <a:ext uri="{FF2B5EF4-FFF2-40B4-BE49-F238E27FC236}">
                <a16:creationId xmlns:a16="http://schemas.microsoft.com/office/drawing/2014/main" id="{6D217EC9-C958-49F9-965E-A6077531E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340" y="5018875"/>
            <a:ext cx="34107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bg1"/>
                </a:solidFill>
                <a:cs typeface="Arial" charset="0"/>
              </a:rPr>
              <a:t>Text Here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81A00F-566F-4F5B-9364-EFE6D1F8C4AF}"/>
              </a:ext>
            </a:extLst>
          </p:cNvPr>
          <p:cNvSpPr txBox="1"/>
          <p:nvPr/>
        </p:nvSpPr>
        <p:spPr>
          <a:xfrm>
            <a:off x="7677149" y="3364548"/>
            <a:ext cx="3410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C3CDE8-BC6A-40B3-8CB9-8DEFC15CB248}"/>
              </a:ext>
            </a:extLst>
          </p:cNvPr>
          <p:cNvSpPr txBox="1"/>
          <p:nvPr/>
        </p:nvSpPr>
        <p:spPr>
          <a:xfrm>
            <a:off x="7677149" y="4701014"/>
            <a:ext cx="3410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B64EF6-0C87-4832-83B0-EEE3BBC141AE}"/>
              </a:ext>
            </a:extLst>
          </p:cNvPr>
          <p:cNvSpPr txBox="1"/>
          <p:nvPr/>
        </p:nvSpPr>
        <p:spPr>
          <a:xfrm>
            <a:off x="1078340" y="2696315"/>
            <a:ext cx="3411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D6CD78-9B18-4C37-8133-F4FF205A380D}"/>
              </a:ext>
            </a:extLst>
          </p:cNvPr>
          <p:cNvSpPr txBox="1"/>
          <p:nvPr/>
        </p:nvSpPr>
        <p:spPr>
          <a:xfrm>
            <a:off x="1078340" y="4032781"/>
            <a:ext cx="3411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ECAA7F-1806-4E3B-A4DB-EE915A67084E}"/>
              </a:ext>
            </a:extLst>
          </p:cNvPr>
          <p:cNvSpPr txBox="1"/>
          <p:nvPr/>
        </p:nvSpPr>
        <p:spPr>
          <a:xfrm>
            <a:off x="1078340" y="5369247"/>
            <a:ext cx="3411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">
            <a:extLst>
              <a:ext uri="{FF2B5EF4-FFF2-40B4-BE49-F238E27FC236}">
                <a16:creationId xmlns:a16="http://schemas.microsoft.com/office/drawing/2014/main" id="{C6A2D151-30BB-4E3C-8382-5598DE00E5DD}"/>
              </a:ext>
            </a:extLst>
          </p:cNvPr>
          <p:cNvGrpSpPr/>
          <p:nvPr/>
        </p:nvGrpSpPr>
        <p:grpSpPr>
          <a:xfrm>
            <a:off x="1356394" y="4805593"/>
            <a:ext cx="1291681" cy="722105"/>
            <a:chOff x="1326485" y="4687899"/>
            <a:chExt cx="1291681" cy="722105"/>
          </a:xfrm>
        </p:grpSpPr>
        <p:sp>
          <p:nvSpPr>
            <p:cNvPr id="19" name="Round Same Side Corner Rectangle 8">
              <a:extLst>
                <a:ext uri="{FF2B5EF4-FFF2-40B4-BE49-F238E27FC236}">
                  <a16:creationId xmlns:a16="http://schemas.microsoft.com/office/drawing/2014/main" id="{2B9FE3BB-6107-4A01-BE42-2DA51C55941F}"/>
                </a:ext>
              </a:extLst>
            </p:cNvPr>
            <p:cNvSpPr/>
            <p:nvPr/>
          </p:nvSpPr>
          <p:spPr>
            <a:xfrm flipH="1">
              <a:off x="1326485" y="4687899"/>
              <a:ext cx="274173" cy="72210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1DEEFB5-489D-4ABA-A198-0593557BC87C}"/>
                </a:ext>
              </a:extLst>
            </p:cNvPr>
            <p:cNvSpPr txBox="1"/>
            <p:nvPr/>
          </p:nvSpPr>
          <p:spPr>
            <a:xfrm>
              <a:off x="1682062" y="4818120"/>
              <a:ext cx="93610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60%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그룹 2">
            <a:extLst>
              <a:ext uri="{FF2B5EF4-FFF2-40B4-BE49-F238E27FC236}">
                <a16:creationId xmlns:a16="http://schemas.microsoft.com/office/drawing/2014/main" id="{0B2E00E7-E2A9-457F-B4D7-6575930824A8}"/>
              </a:ext>
            </a:extLst>
          </p:cNvPr>
          <p:cNvGrpSpPr/>
          <p:nvPr/>
        </p:nvGrpSpPr>
        <p:grpSpPr>
          <a:xfrm>
            <a:off x="4056353" y="4796528"/>
            <a:ext cx="1336251" cy="740235"/>
            <a:chOff x="4063676" y="4678833"/>
            <a:chExt cx="1336251" cy="740235"/>
          </a:xfrm>
        </p:grpSpPr>
        <p:sp>
          <p:nvSpPr>
            <p:cNvPr id="22" name="Round Same Side Corner Rectangle 20">
              <a:extLst>
                <a:ext uri="{FF2B5EF4-FFF2-40B4-BE49-F238E27FC236}">
                  <a16:creationId xmlns:a16="http://schemas.microsoft.com/office/drawing/2014/main" id="{B45107C1-AC83-4A72-AECB-0C9B221CAF9D}"/>
                </a:ext>
              </a:extLst>
            </p:cNvPr>
            <p:cNvSpPr/>
            <p:nvPr/>
          </p:nvSpPr>
          <p:spPr>
            <a:xfrm rot="10800000">
              <a:off x="4063676" y="4678833"/>
              <a:ext cx="347007" cy="740235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0D014B9-56D6-4D63-A203-79C475F2A73B}"/>
                </a:ext>
              </a:extLst>
            </p:cNvPr>
            <p:cNvSpPr txBox="1"/>
            <p:nvPr/>
          </p:nvSpPr>
          <p:spPr>
            <a:xfrm>
              <a:off x="4463823" y="4818120"/>
              <a:ext cx="93610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40%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881C4DE-2B97-45D2-82E2-92617CB9E554}"/>
              </a:ext>
            </a:extLst>
          </p:cNvPr>
          <p:cNvGrpSpPr/>
          <p:nvPr/>
        </p:nvGrpSpPr>
        <p:grpSpPr>
          <a:xfrm>
            <a:off x="756203" y="5631572"/>
            <a:ext cx="2492060" cy="738664"/>
            <a:chOff x="2551705" y="4283314"/>
            <a:chExt cx="2357003" cy="73866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869E2CF-5698-43CC-A5E3-4A26060A409F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8E73A4C-CF49-4828-AF51-D8EBAE533F04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7D0EA0-5B49-4275-A43D-83723DDEB0EF}"/>
              </a:ext>
            </a:extLst>
          </p:cNvPr>
          <p:cNvGrpSpPr/>
          <p:nvPr/>
        </p:nvGrpSpPr>
        <p:grpSpPr>
          <a:xfrm>
            <a:off x="3478447" y="5631572"/>
            <a:ext cx="2492060" cy="738664"/>
            <a:chOff x="2551705" y="4283314"/>
            <a:chExt cx="2357003" cy="73866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E33001D-D4B4-40D0-82D6-8EB880711705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047FD7B-FCA3-4E3B-97D0-02B2B3FB61C0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BB15ECD-75C6-429D-A350-12FC25EC4FD8}"/>
              </a:ext>
            </a:extLst>
          </p:cNvPr>
          <p:cNvSpPr txBox="1"/>
          <p:nvPr/>
        </p:nvSpPr>
        <p:spPr>
          <a:xfrm>
            <a:off x="6312024" y="4954466"/>
            <a:ext cx="136815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60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2C9422-F0B3-4584-BDA2-F2C1B4B4F0F8}"/>
              </a:ext>
            </a:extLst>
          </p:cNvPr>
          <p:cNvSpPr txBox="1"/>
          <p:nvPr/>
        </p:nvSpPr>
        <p:spPr>
          <a:xfrm>
            <a:off x="6423873" y="5723907"/>
            <a:ext cx="5174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A364A2-8CA7-4D5F-BDC6-46CA8132C6B4}"/>
              </a:ext>
            </a:extLst>
          </p:cNvPr>
          <p:cNvSpPr txBox="1"/>
          <p:nvPr/>
        </p:nvSpPr>
        <p:spPr>
          <a:xfrm>
            <a:off x="7677511" y="4800671"/>
            <a:ext cx="40829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I hope and I believe that this Template will your Time, Money and Reputation. You can simply impress your audience and add a unique zing and appeal to your Presentations. Get a modern PowerPoint  Presentation that is beautifully designed.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852C986-965E-4120-8751-78EF3BEC1C12}"/>
              </a:ext>
            </a:extLst>
          </p:cNvPr>
          <p:cNvSpPr/>
          <p:nvPr/>
        </p:nvSpPr>
        <p:spPr>
          <a:xfrm>
            <a:off x="3081450" y="1663816"/>
            <a:ext cx="634244" cy="63424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38286CD-8A1E-4DC0-AAB5-1F3B56BB5746}"/>
              </a:ext>
            </a:extLst>
          </p:cNvPr>
          <p:cNvSpPr/>
          <p:nvPr/>
        </p:nvSpPr>
        <p:spPr>
          <a:xfrm>
            <a:off x="8442208" y="1663816"/>
            <a:ext cx="634244" cy="63424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B961F12-5D0E-4597-9DDB-AEB85CDEE298}"/>
              </a:ext>
            </a:extLst>
          </p:cNvPr>
          <p:cNvSpPr/>
          <p:nvPr/>
        </p:nvSpPr>
        <p:spPr>
          <a:xfrm>
            <a:off x="3081449" y="2527309"/>
            <a:ext cx="634244" cy="634244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A99A93-5090-48D2-9059-F320B3B7CB03}"/>
              </a:ext>
            </a:extLst>
          </p:cNvPr>
          <p:cNvSpPr/>
          <p:nvPr/>
        </p:nvSpPr>
        <p:spPr>
          <a:xfrm>
            <a:off x="8442207" y="2527309"/>
            <a:ext cx="634244" cy="634244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20982E-271A-4FC7-81F8-1FFE13F40525}"/>
              </a:ext>
            </a:extLst>
          </p:cNvPr>
          <p:cNvGrpSpPr/>
          <p:nvPr/>
        </p:nvGrpSpPr>
        <p:grpSpPr>
          <a:xfrm>
            <a:off x="601414" y="1640182"/>
            <a:ext cx="2402082" cy="681514"/>
            <a:chOff x="2551705" y="4283314"/>
            <a:chExt cx="2357003" cy="68151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D6182A5-76A3-4B77-80B8-759ADA4192D7}"/>
                </a:ext>
              </a:extLst>
            </p:cNvPr>
            <p:cNvSpPr txBox="1"/>
            <p:nvPr/>
          </p:nvSpPr>
          <p:spPr>
            <a:xfrm>
              <a:off x="2551706" y="4503163"/>
              <a:ext cx="2357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28B496F-7DEB-4FBB-99E3-490F451F4D01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CA6BB31-479F-4F69-811C-CA1D4B116596}"/>
              </a:ext>
            </a:extLst>
          </p:cNvPr>
          <p:cNvGrpSpPr/>
          <p:nvPr/>
        </p:nvGrpSpPr>
        <p:grpSpPr>
          <a:xfrm>
            <a:off x="601414" y="2503674"/>
            <a:ext cx="2402082" cy="681514"/>
            <a:chOff x="2551705" y="4283314"/>
            <a:chExt cx="2357003" cy="68151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C812704-8435-4D86-922B-5E3F14CAA646}"/>
                </a:ext>
              </a:extLst>
            </p:cNvPr>
            <p:cNvSpPr txBox="1"/>
            <p:nvPr/>
          </p:nvSpPr>
          <p:spPr>
            <a:xfrm>
              <a:off x="2551706" y="4503163"/>
              <a:ext cx="2357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7142EE9-59F4-4EC8-B62B-862BFA5E23D5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013745B-D9CC-46A1-B6EF-B3B06E4CC849}"/>
              </a:ext>
            </a:extLst>
          </p:cNvPr>
          <p:cNvGrpSpPr/>
          <p:nvPr/>
        </p:nvGrpSpPr>
        <p:grpSpPr>
          <a:xfrm>
            <a:off x="9155344" y="1640182"/>
            <a:ext cx="2435242" cy="681514"/>
            <a:chOff x="2551705" y="4283314"/>
            <a:chExt cx="2357002" cy="68151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6AA96F3-2CD7-4248-A505-8672C23F051E}"/>
                </a:ext>
              </a:extLst>
            </p:cNvPr>
            <p:cNvSpPr txBox="1"/>
            <p:nvPr/>
          </p:nvSpPr>
          <p:spPr>
            <a:xfrm>
              <a:off x="2551705" y="4503163"/>
              <a:ext cx="2357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B36DB3D-018C-4B00-962B-9EBBF01DFBB6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0073E99-7C24-4660-AB7F-382E0B028AC0}"/>
              </a:ext>
            </a:extLst>
          </p:cNvPr>
          <p:cNvGrpSpPr/>
          <p:nvPr/>
        </p:nvGrpSpPr>
        <p:grpSpPr>
          <a:xfrm>
            <a:off x="9155342" y="2503674"/>
            <a:ext cx="2435243" cy="681514"/>
            <a:chOff x="2551705" y="4283314"/>
            <a:chExt cx="2357003" cy="68151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99F609F-3DD7-43FD-9DDE-C568A0CAE93C}"/>
                </a:ext>
              </a:extLst>
            </p:cNvPr>
            <p:cNvSpPr txBox="1"/>
            <p:nvPr/>
          </p:nvSpPr>
          <p:spPr>
            <a:xfrm>
              <a:off x="2551706" y="4503163"/>
              <a:ext cx="2357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DA443E8-7207-417F-8974-1C168407F77F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33" name="Rounded Rectangle 27">
            <a:extLst>
              <a:ext uri="{FF2B5EF4-FFF2-40B4-BE49-F238E27FC236}">
                <a16:creationId xmlns:a16="http://schemas.microsoft.com/office/drawing/2014/main" id="{BD3E8612-3FFA-4825-A27D-88B830681E85}"/>
              </a:ext>
            </a:extLst>
          </p:cNvPr>
          <p:cNvSpPr/>
          <p:nvPr/>
        </p:nvSpPr>
        <p:spPr>
          <a:xfrm>
            <a:off x="3226821" y="2714268"/>
            <a:ext cx="350627" cy="26932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4" name="Rounded Rectangle 7">
            <a:extLst>
              <a:ext uri="{FF2B5EF4-FFF2-40B4-BE49-F238E27FC236}">
                <a16:creationId xmlns:a16="http://schemas.microsoft.com/office/drawing/2014/main" id="{7EEAF0D6-D54D-4BCC-AADF-2C9BF05D3283}"/>
              </a:ext>
            </a:extLst>
          </p:cNvPr>
          <p:cNvSpPr/>
          <p:nvPr/>
        </p:nvSpPr>
        <p:spPr>
          <a:xfrm>
            <a:off x="3226820" y="1795898"/>
            <a:ext cx="356478" cy="30763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5" name="Rectangle 16">
            <a:extLst>
              <a:ext uri="{FF2B5EF4-FFF2-40B4-BE49-F238E27FC236}">
                <a16:creationId xmlns:a16="http://schemas.microsoft.com/office/drawing/2014/main" id="{A0E2A3C6-DA47-4A8E-8615-2DD6B654E002}"/>
              </a:ext>
            </a:extLst>
          </p:cNvPr>
          <p:cNvSpPr/>
          <p:nvPr/>
        </p:nvSpPr>
        <p:spPr>
          <a:xfrm rot="2700000">
            <a:off x="8633877" y="2618233"/>
            <a:ext cx="250429" cy="4489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2AC3B657-2EC2-48E6-863A-0D5890A12BDA}"/>
              </a:ext>
            </a:extLst>
          </p:cNvPr>
          <p:cNvSpPr/>
          <p:nvPr/>
        </p:nvSpPr>
        <p:spPr>
          <a:xfrm>
            <a:off x="8589520" y="1813068"/>
            <a:ext cx="339147" cy="31747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17C6E4E9-1A5C-4648-8862-F99C99AAD8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66B8CD00-0D0C-4DDB-967C-BF0DBDD7670B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7EC26742-017B-46AB-AC1E-DE9186B44893}"/>
              </a:ext>
            </a:extLst>
          </p:cNvPr>
          <p:cNvGrpSpPr/>
          <p:nvPr/>
        </p:nvGrpSpPr>
        <p:grpSpPr>
          <a:xfrm>
            <a:off x="4501725" y="4605153"/>
            <a:ext cx="3279764" cy="1705879"/>
            <a:chOff x="1683026" y="3402493"/>
            <a:chExt cx="2499997" cy="2902226"/>
          </a:xfrm>
        </p:grpSpPr>
        <p:sp>
          <p:nvSpPr>
            <p:cNvPr id="55" name="Arrow: Chevron 54">
              <a:extLst>
                <a:ext uri="{FF2B5EF4-FFF2-40B4-BE49-F238E27FC236}">
                  <a16:creationId xmlns:a16="http://schemas.microsoft.com/office/drawing/2014/main" id="{759F8D09-C073-43E6-9423-43EC089E9E61}"/>
                </a:ext>
              </a:extLst>
            </p:cNvPr>
            <p:cNvSpPr/>
            <p:nvPr/>
          </p:nvSpPr>
          <p:spPr>
            <a:xfrm>
              <a:off x="1683027" y="3402493"/>
              <a:ext cx="2499996" cy="2902226"/>
            </a:xfrm>
            <a:prstGeom prst="chevron">
              <a:avLst>
                <a:gd name="adj" fmla="val 18444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Arrow: Chevron 55">
              <a:extLst>
                <a:ext uri="{FF2B5EF4-FFF2-40B4-BE49-F238E27FC236}">
                  <a16:creationId xmlns:a16="http://schemas.microsoft.com/office/drawing/2014/main" id="{16469149-D424-4805-B9B6-36DA87275D85}"/>
                </a:ext>
              </a:extLst>
            </p:cNvPr>
            <p:cNvSpPr/>
            <p:nvPr/>
          </p:nvSpPr>
          <p:spPr>
            <a:xfrm>
              <a:off x="1683026" y="3402493"/>
              <a:ext cx="394855" cy="2902226"/>
            </a:xfrm>
            <a:prstGeom prst="chevron">
              <a:avLst>
                <a:gd name="adj" fmla="val 5786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A82892D-A902-4305-9523-999973CA9BAD}"/>
              </a:ext>
            </a:extLst>
          </p:cNvPr>
          <p:cNvGrpSpPr/>
          <p:nvPr/>
        </p:nvGrpSpPr>
        <p:grpSpPr>
          <a:xfrm>
            <a:off x="8103920" y="4605153"/>
            <a:ext cx="3279764" cy="1705879"/>
            <a:chOff x="1683026" y="3402493"/>
            <a:chExt cx="2499997" cy="2902226"/>
          </a:xfrm>
        </p:grpSpPr>
        <p:sp>
          <p:nvSpPr>
            <p:cNvPr id="58" name="Arrow: Chevron 57">
              <a:extLst>
                <a:ext uri="{FF2B5EF4-FFF2-40B4-BE49-F238E27FC236}">
                  <a16:creationId xmlns:a16="http://schemas.microsoft.com/office/drawing/2014/main" id="{15411171-DEEC-4467-9A9E-21ADDC9162C7}"/>
                </a:ext>
              </a:extLst>
            </p:cNvPr>
            <p:cNvSpPr/>
            <p:nvPr/>
          </p:nvSpPr>
          <p:spPr>
            <a:xfrm>
              <a:off x="1683027" y="3402493"/>
              <a:ext cx="2499996" cy="2902226"/>
            </a:xfrm>
            <a:prstGeom prst="chevron">
              <a:avLst>
                <a:gd name="adj" fmla="val 18444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9" name="Arrow: Chevron 58">
              <a:extLst>
                <a:ext uri="{FF2B5EF4-FFF2-40B4-BE49-F238E27FC236}">
                  <a16:creationId xmlns:a16="http://schemas.microsoft.com/office/drawing/2014/main" id="{B8B5DF04-C5C6-475C-A290-39C66C0616C8}"/>
                </a:ext>
              </a:extLst>
            </p:cNvPr>
            <p:cNvSpPr/>
            <p:nvPr/>
          </p:nvSpPr>
          <p:spPr>
            <a:xfrm>
              <a:off x="1683026" y="3402493"/>
              <a:ext cx="394854" cy="2902226"/>
            </a:xfrm>
            <a:prstGeom prst="chevron">
              <a:avLst>
                <a:gd name="adj" fmla="val 57866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14B1838-C1EB-4EDD-B7D3-3C0A4E28E955}"/>
              </a:ext>
            </a:extLst>
          </p:cNvPr>
          <p:cNvGrpSpPr/>
          <p:nvPr/>
        </p:nvGrpSpPr>
        <p:grpSpPr>
          <a:xfrm>
            <a:off x="8855233" y="1724737"/>
            <a:ext cx="1545887" cy="2365678"/>
            <a:chOff x="4116387" y="1496373"/>
            <a:chExt cx="852553" cy="130466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ECD5C6E-3ABC-476E-8975-670E39960F82}"/>
                </a:ext>
              </a:extLst>
            </p:cNvPr>
            <p:cNvSpPr/>
            <p:nvPr/>
          </p:nvSpPr>
          <p:spPr>
            <a:xfrm>
              <a:off x="4300303" y="1496373"/>
              <a:ext cx="668637" cy="670375"/>
            </a:xfrm>
            <a:custGeom>
              <a:avLst/>
              <a:gdLst>
                <a:gd name="connsiteX0" fmla="*/ 261073 w 1026165"/>
                <a:gd name="connsiteY0" fmla="*/ 1028834 h 1028833"/>
                <a:gd name="connsiteX1" fmla="*/ 212496 w 1026165"/>
                <a:gd name="connsiteY1" fmla="*/ 982161 h 1028833"/>
                <a:gd name="connsiteX2" fmla="*/ 191540 w 1026165"/>
                <a:gd name="connsiteY2" fmla="*/ 449714 h 1028833"/>
                <a:gd name="connsiteX3" fmla="*/ 159156 w 1026165"/>
                <a:gd name="connsiteY3" fmla="*/ 422091 h 1028833"/>
                <a:gd name="connsiteX4" fmla="*/ 44856 w 1026165"/>
                <a:gd name="connsiteY4" fmla="*/ 426854 h 1028833"/>
                <a:gd name="connsiteX5" fmla="*/ 8661 w 1026165"/>
                <a:gd name="connsiteY5" fmla="*/ 394469 h 1028833"/>
                <a:gd name="connsiteX6" fmla="*/ 88 w 1026165"/>
                <a:gd name="connsiteY6" fmla="*/ 134436 h 1028833"/>
                <a:gd name="connsiteX7" fmla="*/ 24853 w 1026165"/>
                <a:gd name="connsiteY7" fmla="*/ 102051 h 1028833"/>
                <a:gd name="connsiteX8" fmla="*/ 462051 w 1026165"/>
                <a:gd name="connsiteY8" fmla="*/ 4896 h 1028833"/>
                <a:gd name="connsiteX9" fmla="*/ 709701 w 1026165"/>
                <a:gd name="connsiteY9" fmla="*/ 20136 h 1028833"/>
                <a:gd name="connsiteX10" fmla="*/ 972590 w 1026165"/>
                <a:gd name="connsiteY10" fmla="*/ 61094 h 1028833"/>
                <a:gd name="connsiteX11" fmla="*/ 1016406 w 1026165"/>
                <a:gd name="connsiteY11" fmla="*/ 109671 h 1028833"/>
                <a:gd name="connsiteX12" fmla="*/ 1025931 w 1026165"/>
                <a:gd name="connsiteY12" fmla="*/ 348749 h 1028833"/>
                <a:gd name="connsiteX13" fmla="*/ 990688 w 1026165"/>
                <a:gd name="connsiteY13" fmla="*/ 388754 h 1028833"/>
                <a:gd name="connsiteX14" fmla="*/ 876388 w 1026165"/>
                <a:gd name="connsiteY14" fmla="*/ 393516 h 1028833"/>
                <a:gd name="connsiteX15" fmla="*/ 848765 w 1026165"/>
                <a:gd name="connsiteY15" fmla="*/ 422091 h 1028833"/>
                <a:gd name="connsiteX16" fmla="*/ 867815 w 1026165"/>
                <a:gd name="connsiteY16" fmla="*/ 947871 h 1028833"/>
                <a:gd name="connsiteX17" fmla="*/ 812571 w 1026165"/>
                <a:gd name="connsiteY17" fmla="*/ 1006926 h 1028833"/>
                <a:gd name="connsiteX18" fmla="*/ 261073 w 1026165"/>
                <a:gd name="connsiteY18" fmla="*/ 1028834 h 1028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26165" h="1028833">
                  <a:moveTo>
                    <a:pt x="261073" y="1028834"/>
                  </a:moveTo>
                  <a:cubicBezTo>
                    <a:pt x="215353" y="1028834"/>
                    <a:pt x="215353" y="1028834"/>
                    <a:pt x="212496" y="982161"/>
                  </a:cubicBezTo>
                  <a:cubicBezTo>
                    <a:pt x="207733" y="883101"/>
                    <a:pt x="192493" y="527819"/>
                    <a:pt x="191540" y="449714"/>
                  </a:cubicBezTo>
                  <a:cubicBezTo>
                    <a:pt x="191540" y="423996"/>
                    <a:pt x="182015" y="420186"/>
                    <a:pt x="159156" y="422091"/>
                  </a:cubicBezTo>
                  <a:cubicBezTo>
                    <a:pt x="121056" y="424949"/>
                    <a:pt x="82956" y="424949"/>
                    <a:pt x="44856" y="426854"/>
                  </a:cubicBezTo>
                  <a:cubicBezTo>
                    <a:pt x="21043" y="427806"/>
                    <a:pt x="9613" y="419234"/>
                    <a:pt x="8661" y="394469"/>
                  </a:cubicBezTo>
                  <a:cubicBezTo>
                    <a:pt x="6756" y="307791"/>
                    <a:pt x="3898" y="221114"/>
                    <a:pt x="88" y="134436"/>
                  </a:cubicBezTo>
                  <a:cubicBezTo>
                    <a:pt x="-864" y="115386"/>
                    <a:pt x="5803" y="105861"/>
                    <a:pt x="24853" y="102051"/>
                  </a:cubicBezTo>
                  <a:cubicBezTo>
                    <a:pt x="171538" y="72524"/>
                    <a:pt x="313461" y="25851"/>
                    <a:pt x="462051" y="4896"/>
                  </a:cubicBezTo>
                  <a:cubicBezTo>
                    <a:pt x="545871" y="-7486"/>
                    <a:pt x="627786" y="5849"/>
                    <a:pt x="709701" y="20136"/>
                  </a:cubicBezTo>
                  <a:cubicBezTo>
                    <a:pt x="797331" y="35376"/>
                    <a:pt x="884961" y="48711"/>
                    <a:pt x="972590" y="61094"/>
                  </a:cubicBezTo>
                  <a:cubicBezTo>
                    <a:pt x="1003071" y="64904"/>
                    <a:pt x="1016406" y="76334"/>
                    <a:pt x="1016406" y="109671"/>
                  </a:cubicBezTo>
                  <a:cubicBezTo>
                    <a:pt x="1017358" y="189681"/>
                    <a:pt x="1022121" y="269691"/>
                    <a:pt x="1025931" y="348749"/>
                  </a:cubicBezTo>
                  <a:cubicBezTo>
                    <a:pt x="1027836" y="375419"/>
                    <a:pt x="1018311" y="387801"/>
                    <a:pt x="990688" y="388754"/>
                  </a:cubicBezTo>
                  <a:cubicBezTo>
                    <a:pt x="952588" y="389706"/>
                    <a:pt x="914488" y="393516"/>
                    <a:pt x="876388" y="393516"/>
                  </a:cubicBezTo>
                  <a:cubicBezTo>
                    <a:pt x="855433" y="393516"/>
                    <a:pt x="847813" y="398279"/>
                    <a:pt x="848765" y="422091"/>
                  </a:cubicBezTo>
                  <a:cubicBezTo>
                    <a:pt x="856386" y="597351"/>
                    <a:pt x="862101" y="772611"/>
                    <a:pt x="867815" y="947871"/>
                  </a:cubicBezTo>
                  <a:cubicBezTo>
                    <a:pt x="869721" y="1005021"/>
                    <a:pt x="869721" y="1004069"/>
                    <a:pt x="812571" y="1006926"/>
                  </a:cubicBezTo>
                  <a:cubicBezTo>
                    <a:pt x="722083" y="1011689"/>
                    <a:pt x="352513" y="1028834"/>
                    <a:pt x="261073" y="1028834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DEC091A-7070-47FA-8DA7-2773F745D883}"/>
                </a:ext>
              </a:extLst>
            </p:cNvPr>
            <p:cNvSpPr/>
            <p:nvPr/>
          </p:nvSpPr>
          <p:spPr>
            <a:xfrm>
              <a:off x="4667766" y="2687452"/>
              <a:ext cx="108623" cy="108622"/>
            </a:xfrm>
            <a:custGeom>
              <a:avLst/>
              <a:gdLst>
                <a:gd name="connsiteX0" fmla="*/ 166705 w 166705"/>
                <a:gd name="connsiteY0" fmla="*/ 85742 h 166704"/>
                <a:gd name="connsiteX1" fmla="*/ 81933 w 166705"/>
                <a:gd name="connsiteY1" fmla="*/ 166705 h 166704"/>
                <a:gd name="connsiteX2" fmla="*/ 18 w 166705"/>
                <a:gd name="connsiteY2" fmla="*/ 82885 h 166704"/>
                <a:gd name="connsiteX3" fmla="*/ 83838 w 166705"/>
                <a:gd name="connsiteY3" fmla="*/ 17 h 166704"/>
                <a:gd name="connsiteX4" fmla="*/ 166705 w 166705"/>
                <a:gd name="connsiteY4" fmla="*/ 85742 h 166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705" h="166704">
                  <a:moveTo>
                    <a:pt x="166705" y="85742"/>
                  </a:moveTo>
                  <a:cubicBezTo>
                    <a:pt x="165753" y="131462"/>
                    <a:pt x="129558" y="166705"/>
                    <a:pt x="81933" y="166705"/>
                  </a:cubicBezTo>
                  <a:cubicBezTo>
                    <a:pt x="36213" y="165752"/>
                    <a:pt x="-935" y="128605"/>
                    <a:pt x="18" y="82885"/>
                  </a:cubicBezTo>
                  <a:cubicBezTo>
                    <a:pt x="970" y="37165"/>
                    <a:pt x="38118" y="-935"/>
                    <a:pt x="83838" y="17"/>
                  </a:cubicBezTo>
                  <a:cubicBezTo>
                    <a:pt x="131463" y="17"/>
                    <a:pt x="166705" y="36212"/>
                    <a:pt x="166705" y="85742"/>
                  </a:cubicBezTo>
                  <a:close/>
                </a:path>
              </a:pathLst>
            </a:custGeom>
            <a:solidFill>
              <a:srgbClr val="0001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9E859BA-825F-4694-9B98-2AC3EEB81E3A}"/>
                </a:ext>
              </a:extLst>
            </p:cNvPr>
            <p:cNvSpPr/>
            <p:nvPr/>
          </p:nvSpPr>
          <p:spPr>
            <a:xfrm>
              <a:off x="4376078" y="2691807"/>
              <a:ext cx="107370" cy="109232"/>
            </a:xfrm>
            <a:custGeom>
              <a:avLst/>
              <a:gdLst>
                <a:gd name="connsiteX0" fmla="*/ 164782 w 164782"/>
                <a:gd name="connsiteY0" fmla="*/ 84773 h 167640"/>
                <a:gd name="connsiteX1" fmla="*/ 81915 w 164782"/>
                <a:gd name="connsiteY1" fmla="*/ 167640 h 167640"/>
                <a:gd name="connsiteX2" fmla="*/ 0 w 164782"/>
                <a:gd name="connsiteY2" fmla="*/ 83820 h 167640"/>
                <a:gd name="connsiteX3" fmla="*/ 82868 w 164782"/>
                <a:gd name="connsiteY3" fmla="*/ 0 h 167640"/>
                <a:gd name="connsiteX4" fmla="*/ 164782 w 164782"/>
                <a:gd name="connsiteY4" fmla="*/ 84773 h 16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782" h="167640">
                  <a:moveTo>
                    <a:pt x="164782" y="84773"/>
                  </a:moveTo>
                  <a:cubicBezTo>
                    <a:pt x="164782" y="132398"/>
                    <a:pt x="129540" y="167640"/>
                    <a:pt x="81915" y="167640"/>
                  </a:cubicBezTo>
                  <a:cubicBezTo>
                    <a:pt x="34290" y="167640"/>
                    <a:pt x="0" y="131445"/>
                    <a:pt x="0" y="83820"/>
                  </a:cubicBezTo>
                  <a:cubicBezTo>
                    <a:pt x="0" y="37148"/>
                    <a:pt x="37147" y="0"/>
                    <a:pt x="82868" y="0"/>
                  </a:cubicBezTo>
                  <a:cubicBezTo>
                    <a:pt x="128588" y="0"/>
                    <a:pt x="164782" y="37148"/>
                    <a:pt x="164782" y="84773"/>
                  </a:cubicBezTo>
                  <a:close/>
                </a:path>
              </a:pathLst>
            </a:custGeom>
            <a:solidFill>
              <a:srgbClr val="0001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93153AB-77D0-4611-8568-A374F97B33FA}"/>
                </a:ext>
              </a:extLst>
            </p:cNvPr>
            <p:cNvSpPr/>
            <p:nvPr/>
          </p:nvSpPr>
          <p:spPr>
            <a:xfrm>
              <a:off x="4527013" y="1551895"/>
              <a:ext cx="209372" cy="83446"/>
            </a:xfrm>
            <a:custGeom>
              <a:avLst/>
              <a:gdLst>
                <a:gd name="connsiteX0" fmla="*/ 145548 w 321326"/>
                <a:gd name="connsiteY0" fmla="*/ 1600 h 128066"/>
                <a:gd name="connsiteX1" fmla="*/ 302711 w 321326"/>
                <a:gd name="connsiteY1" fmla="*/ 11125 h 128066"/>
                <a:gd name="connsiteX2" fmla="*/ 316046 w 321326"/>
                <a:gd name="connsiteY2" fmla="*/ 36842 h 128066"/>
                <a:gd name="connsiteX3" fmla="*/ 8388 w 321326"/>
                <a:gd name="connsiteY3" fmla="*/ 53035 h 128066"/>
                <a:gd name="connsiteX4" fmla="*/ 18866 w 321326"/>
                <a:gd name="connsiteY4" fmla="*/ 22555 h 128066"/>
                <a:gd name="connsiteX5" fmla="*/ 145548 w 321326"/>
                <a:gd name="connsiteY5" fmla="*/ 1600 h 128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326" h="128066">
                  <a:moveTo>
                    <a:pt x="145548" y="1600"/>
                  </a:moveTo>
                  <a:cubicBezTo>
                    <a:pt x="212223" y="-3163"/>
                    <a:pt x="257943" y="3505"/>
                    <a:pt x="302711" y="11125"/>
                  </a:cubicBezTo>
                  <a:cubicBezTo>
                    <a:pt x="316998" y="13982"/>
                    <a:pt x="328428" y="16840"/>
                    <a:pt x="316046" y="36842"/>
                  </a:cubicBezTo>
                  <a:cubicBezTo>
                    <a:pt x="244608" y="151142"/>
                    <a:pt x="87446" y="159715"/>
                    <a:pt x="8388" y="53035"/>
                  </a:cubicBezTo>
                  <a:cubicBezTo>
                    <a:pt x="-4947" y="34937"/>
                    <a:pt x="-3042" y="28270"/>
                    <a:pt x="18866" y="22555"/>
                  </a:cubicBezTo>
                  <a:cubicBezTo>
                    <a:pt x="67443" y="10172"/>
                    <a:pt x="116021" y="2552"/>
                    <a:pt x="145548" y="1600"/>
                  </a:cubicBezTo>
                  <a:close/>
                </a:path>
              </a:pathLst>
            </a:custGeom>
            <a:solidFill>
              <a:srgbClr val="FEFE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D10555C-AD54-4B01-8E73-F3D823B2828C}"/>
                </a:ext>
              </a:extLst>
            </p:cNvPr>
            <p:cNvSpPr/>
            <p:nvPr/>
          </p:nvSpPr>
          <p:spPr>
            <a:xfrm>
              <a:off x="4116387" y="2133817"/>
              <a:ext cx="768072" cy="525717"/>
            </a:xfrm>
            <a:custGeom>
              <a:avLst/>
              <a:gdLst>
                <a:gd name="connsiteX0" fmla="*/ 1104353 w 1178770"/>
                <a:gd name="connsiteY0" fmla="*/ 118167 h 806824"/>
                <a:gd name="connsiteX1" fmla="*/ 341401 w 1178770"/>
                <a:gd name="connsiteY1" fmla="*/ 131502 h 806824"/>
                <a:gd name="connsiteX2" fmla="*/ 259486 w 1178770"/>
                <a:gd name="connsiteY2" fmla="*/ 70542 h 806824"/>
                <a:gd name="connsiteX3" fmla="*/ 250913 w 1178770"/>
                <a:gd name="connsiteY3" fmla="*/ 41967 h 806824"/>
                <a:gd name="connsiteX4" fmla="*/ 205193 w 1178770"/>
                <a:gd name="connsiteY4" fmla="*/ 2914 h 806824"/>
                <a:gd name="connsiteX5" fmla="*/ 32791 w 1178770"/>
                <a:gd name="connsiteY5" fmla="*/ 4819 h 806824"/>
                <a:gd name="connsiteX6" fmla="*/ 406 w 1178770"/>
                <a:gd name="connsiteY6" fmla="*/ 48634 h 806824"/>
                <a:gd name="connsiteX7" fmla="*/ 37553 w 1178770"/>
                <a:gd name="connsiteY7" fmla="*/ 84829 h 806824"/>
                <a:gd name="connsiteX8" fmla="*/ 91846 w 1178770"/>
                <a:gd name="connsiteY8" fmla="*/ 85782 h 806824"/>
                <a:gd name="connsiteX9" fmla="*/ 195668 w 1178770"/>
                <a:gd name="connsiteY9" fmla="*/ 170554 h 806824"/>
                <a:gd name="connsiteX10" fmla="*/ 329971 w 1178770"/>
                <a:gd name="connsiteY10" fmla="*/ 750627 h 806824"/>
                <a:gd name="connsiteX11" fmla="*/ 404266 w 1178770"/>
                <a:gd name="connsiteY11" fmla="*/ 806824 h 806824"/>
                <a:gd name="connsiteX12" fmla="*/ 705256 w 1178770"/>
                <a:gd name="connsiteY12" fmla="*/ 806824 h 806824"/>
                <a:gd name="connsiteX13" fmla="*/ 1022438 w 1178770"/>
                <a:gd name="connsiteY13" fmla="*/ 794442 h 806824"/>
                <a:gd name="connsiteX14" fmla="*/ 1067206 w 1178770"/>
                <a:gd name="connsiteY14" fmla="*/ 760152 h 806824"/>
                <a:gd name="connsiteX15" fmla="*/ 1023391 w 1178770"/>
                <a:gd name="connsiteY15" fmla="*/ 714432 h 806824"/>
                <a:gd name="connsiteX16" fmla="*/ 783361 w 1178770"/>
                <a:gd name="connsiteY16" fmla="*/ 716337 h 806824"/>
                <a:gd name="connsiteX17" fmla="*/ 431888 w 1178770"/>
                <a:gd name="connsiteY17" fmla="*/ 723004 h 806824"/>
                <a:gd name="connsiteX18" fmla="*/ 399503 w 1178770"/>
                <a:gd name="connsiteY18" fmla="*/ 683952 h 806824"/>
                <a:gd name="connsiteX19" fmla="*/ 424268 w 1178770"/>
                <a:gd name="connsiteY19" fmla="*/ 664902 h 806824"/>
                <a:gd name="connsiteX20" fmla="*/ 1050061 w 1178770"/>
                <a:gd name="connsiteY20" fmla="*/ 584892 h 806824"/>
                <a:gd name="connsiteX21" fmla="*/ 1112926 w 1178770"/>
                <a:gd name="connsiteY21" fmla="*/ 528694 h 806824"/>
                <a:gd name="connsiteX22" fmla="*/ 1175791 w 1178770"/>
                <a:gd name="connsiteY22" fmla="*/ 201034 h 806824"/>
                <a:gd name="connsiteX23" fmla="*/ 1104353 w 1178770"/>
                <a:gd name="connsiteY23" fmla="*/ 118167 h 806824"/>
                <a:gd name="connsiteX24" fmla="*/ 449986 w 1178770"/>
                <a:gd name="connsiteY24" fmla="*/ 575367 h 806824"/>
                <a:gd name="connsiteX25" fmla="*/ 363308 w 1178770"/>
                <a:gd name="connsiteY25" fmla="*/ 518217 h 806824"/>
                <a:gd name="connsiteX26" fmla="*/ 299491 w 1178770"/>
                <a:gd name="connsiteY26" fmla="*/ 245802 h 806824"/>
                <a:gd name="connsiteX27" fmla="*/ 323303 w 1178770"/>
                <a:gd name="connsiteY27" fmla="*/ 216274 h 806824"/>
                <a:gd name="connsiteX28" fmla="*/ 363308 w 1178770"/>
                <a:gd name="connsiteY28" fmla="*/ 216274 h 806824"/>
                <a:gd name="connsiteX29" fmla="*/ 437603 w 1178770"/>
                <a:gd name="connsiteY29" fmla="*/ 279139 h 806824"/>
                <a:gd name="connsiteX30" fmla="*/ 470941 w 1178770"/>
                <a:gd name="connsiteY30" fmla="*/ 546792 h 806824"/>
                <a:gd name="connsiteX31" fmla="*/ 449986 w 1178770"/>
                <a:gd name="connsiteY31" fmla="*/ 575367 h 806824"/>
                <a:gd name="connsiteX32" fmla="*/ 634771 w 1178770"/>
                <a:gd name="connsiteY32" fmla="*/ 551554 h 806824"/>
                <a:gd name="connsiteX33" fmla="*/ 549046 w 1178770"/>
                <a:gd name="connsiteY33" fmla="*/ 488689 h 806824"/>
                <a:gd name="connsiteX34" fmla="*/ 515708 w 1178770"/>
                <a:gd name="connsiteY34" fmla="*/ 235324 h 806824"/>
                <a:gd name="connsiteX35" fmla="*/ 535711 w 1178770"/>
                <a:gd name="connsiteY35" fmla="*/ 212464 h 806824"/>
                <a:gd name="connsiteX36" fmla="*/ 630008 w 1178770"/>
                <a:gd name="connsiteY36" fmla="*/ 212464 h 806824"/>
                <a:gd name="connsiteX37" fmla="*/ 650963 w 1178770"/>
                <a:gd name="connsiteY37" fmla="*/ 233419 h 806824"/>
                <a:gd name="connsiteX38" fmla="*/ 650963 w 1178770"/>
                <a:gd name="connsiteY38" fmla="*/ 382009 h 806824"/>
                <a:gd name="connsiteX39" fmla="*/ 656678 w 1178770"/>
                <a:gd name="connsiteY39" fmla="*/ 382009 h 806824"/>
                <a:gd name="connsiteX40" fmla="*/ 656678 w 1178770"/>
                <a:gd name="connsiteY40" fmla="*/ 526789 h 806824"/>
                <a:gd name="connsiteX41" fmla="*/ 634771 w 1178770"/>
                <a:gd name="connsiteY41" fmla="*/ 551554 h 806824"/>
                <a:gd name="connsiteX42" fmla="*/ 865276 w 1178770"/>
                <a:gd name="connsiteY42" fmla="*/ 268662 h 806824"/>
                <a:gd name="connsiteX43" fmla="*/ 845273 w 1178770"/>
                <a:gd name="connsiteY43" fmla="*/ 503929 h 806824"/>
                <a:gd name="connsiteX44" fmla="*/ 833843 w 1178770"/>
                <a:gd name="connsiteY44" fmla="*/ 524884 h 806824"/>
                <a:gd name="connsiteX45" fmla="*/ 747166 w 1178770"/>
                <a:gd name="connsiteY45" fmla="*/ 537267 h 806824"/>
                <a:gd name="connsiteX46" fmla="*/ 737641 w 1178770"/>
                <a:gd name="connsiteY46" fmla="*/ 520122 h 806824"/>
                <a:gd name="connsiteX47" fmla="*/ 733831 w 1178770"/>
                <a:gd name="connsiteY47" fmla="*/ 226752 h 806824"/>
                <a:gd name="connsiteX48" fmla="*/ 750976 w 1178770"/>
                <a:gd name="connsiteY48" fmla="*/ 209607 h 806824"/>
                <a:gd name="connsiteX49" fmla="*/ 805268 w 1178770"/>
                <a:gd name="connsiteY49" fmla="*/ 209607 h 806824"/>
                <a:gd name="connsiteX50" fmla="*/ 865276 w 1178770"/>
                <a:gd name="connsiteY50" fmla="*/ 268662 h 806824"/>
                <a:gd name="connsiteX51" fmla="*/ 1077683 w 1178770"/>
                <a:gd name="connsiteY51" fmla="*/ 271519 h 806824"/>
                <a:gd name="connsiteX52" fmla="*/ 1041488 w 1178770"/>
                <a:gd name="connsiteY52" fmla="*/ 462972 h 806824"/>
                <a:gd name="connsiteX53" fmla="*/ 996721 w 1178770"/>
                <a:gd name="connsiteY53" fmla="*/ 507739 h 806824"/>
                <a:gd name="connsiteX54" fmla="*/ 934808 w 1178770"/>
                <a:gd name="connsiteY54" fmla="*/ 447732 h 806824"/>
                <a:gd name="connsiteX55" fmla="*/ 952906 w 1178770"/>
                <a:gd name="connsiteY55" fmla="*/ 240087 h 806824"/>
                <a:gd name="connsiteX56" fmla="*/ 989101 w 1178770"/>
                <a:gd name="connsiteY56" fmla="*/ 204844 h 806824"/>
                <a:gd name="connsiteX57" fmla="*/ 1022438 w 1178770"/>
                <a:gd name="connsiteY57" fmla="*/ 204844 h 806824"/>
                <a:gd name="connsiteX58" fmla="*/ 1077683 w 1178770"/>
                <a:gd name="connsiteY58" fmla="*/ 271519 h 80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178770" h="806824">
                  <a:moveTo>
                    <a:pt x="1104353" y="118167"/>
                  </a:moveTo>
                  <a:cubicBezTo>
                    <a:pt x="850036" y="121977"/>
                    <a:pt x="595718" y="126739"/>
                    <a:pt x="341401" y="131502"/>
                  </a:cubicBezTo>
                  <a:cubicBezTo>
                    <a:pt x="275678" y="132454"/>
                    <a:pt x="275678" y="132454"/>
                    <a:pt x="259486" y="70542"/>
                  </a:cubicBezTo>
                  <a:cubicBezTo>
                    <a:pt x="256628" y="61017"/>
                    <a:pt x="253771" y="51492"/>
                    <a:pt x="250913" y="41967"/>
                  </a:cubicBezTo>
                  <a:cubicBezTo>
                    <a:pt x="244246" y="19107"/>
                    <a:pt x="229006" y="4819"/>
                    <a:pt x="205193" y="2914"/>
                  </a:cubicBezTo>
                  <a:cubicBezTo>
                    <a:pt x="148043" y="-2801"/>
                    <a:pt x="89941" y="1009"/>
                    <a:pt x="32791" y="4819"/>
                  </a:cubicBezTo>
                  <a:cubicBezTo>
                    <a:pt x="9931" y="6724"/>
                    <a:pt x="-2452" y="25774"/>
                    <a:pt x="406" y="48634"/>
                  </a:cubicBezTo>
                  <a:cubicBezTo>
                    <a:pt x="2310" y="69589"/>
                    <a:pt x="13741" y="83877"/>
                    <a:pt x="37553" y="84829"/>
                  </a:cubicBezTo>
                  <a:cubicBezTo>
                    <a:pt x="55651" y="84829"/>
                    <a:pt x="73748" y="84829"/>
                    <a:pt x="91846" y="85782"/>
                  </a:cubicBezTo>
                  <a:cubicBezTo>
                    <a:pt x="177571" y="86734"/>
                    <a:pt x="176618" y="86734"/>
                    <a:pt x="195668" y="170554"/>
                  </a:cubicBezTo>
                  <a:cubicBezTo>
                    <a:pt x="239483" y="363912"/>
                    <a:pt x="285203" y="557269"/>
                    <a:pt x="329971" y="750627"/>
                  </a:cubicBezTo>
                  <a:cubicBezTo>
                    <a:pt x="340448" y="796347"/>
                    <a:pt x="358546" y="806824"/>
                    <a:pt x="404266" y="806824"/>
                  </a:cubicBezTo>
                  <a:cubicBezTo>
                    <a:pt x="504278" y="806824"/>
                    <a:pt x="604291" y="806824"/>
                    <a:pt x="705256" y="806824"/>
                  </a:cubicBezTo>
                  <a:cubicBezTo>
                    <a:pt x="810983" y="801109"/>
                    <a:pt x="916711" y="800157"/>
                    <a:pt x="1022438" y="794442"/>
                  </a:cubicBezTo>
                  <a:cubicBezTo>
                    <a:pt x="1046251" y="793489"/>
                    <a:pt x="1064348" y="786822"/>
                    <a:pt x="1067206" y="760152"/>
                  </a:cubicBezTo>
                  <a:cubicBezTo>
                    <a:pt x="1070063" y="731577"/>
                    <a:pt x="1055776" y="714432"/>
                    <a:pt x="1023391" y="714432"/>
                  </a:cubicBezTo>
                  <a:cubicBezTo>
                    <a:pt x="943381" y="714432"/>
                    <a:pt x="863371" y="715384"/>
                    <a:pt x="783361" y="716337"/>
                  </a:cubicBezTo>
                  <a:cubicBezTo>
                    <a:pt x="666203" y="718242"/>
                    <a:pt x="549046" y="718242"/>
                    <a:pt x="431888" y="723004"/>
                  </a:cubicBezTo>
                  <a:cubicBezTo>
                    <a:pt x="397598" y="723957"/>
                    <a:pt x="405218" y="700144"/>
                    <a:pt x="399503" y="683952"/>
                  </a:cubicBezTo>
                  <a:cubicBezTo>
                    <a:pt x="391883" y="660139"/>
                    <a:pt x="412838" y="666807"/>
                    <a:pt x="424268" y="664902"/>
                  </a:cubicBezTo>
                  <a:cubicBezTo>
                    <a:pt x="632866" y="638232"/>
                    <a:pt x="841463" y="611562"/>
                    <a:pt x="1050061" y="584892"/>
                  </a:cubicBezTo>
                  <a:cubicBezTo>
                    <a:pt x="1085303" y="580129"/>
                    <a:pt x="1106258" y="562032"/>
                    <a:pt x="1112926" y="528694"/>
                  </a:cubicBezTo>
                  <a:cubicBezTo>
                    <a:pt x="1134833" y="420109"/>
                    <a:pt x="1155788" y="310572"/>
                    <a:pt x="1175791" y="201034"/>
                  </a:cubicBezTo>
                  <a:cubicBezTo>
                    <a:pt x="1187221" y="139122"/>
                    <a:pt x="1166266" y="117214"/>
                    <a:pt x="1104353" y="118167"/>
                  </a:cubicBezTo>
                  <a:close/>
                  <a:moveTo>
                    <a:pt x="449986" y="575367"/>
                  </a:moveTo>
                  <a:cubicBezTo>
                    <a:pt x="379501" y="586797"/>
                    <a:pt x="379501" y="587749"/>
                    <a:pt x="363308" y="518217"/>
                  </a:cubicBezTo>
                  <a:cubicBezTo>
                    <a:pt x="342353" y="427729"/>
                    <a:pt x="322351" y="336289"/>
                    <a:pt x="299491" y="245802"/>
                  </a:cubicBezTo>
                  <a:cubicBezTo>
                    <a:pt x="293776" y="221037"/>
                    <a:pt x="298538" y="213417"/>
                    <a:pt x="323303" y="216274"/>
                  </a:cubicBezTo>
                  <a:cubicBezTo>
                    <a:pt x="336638" y="217227"/>
                    <a:pt x="349973" y="216274"/>
                    <a:pt x="363308" y="216274"/>
                  </a:cubicBezTo>
                  <a:cubicBezTo>
                    <a:pt x="429031" y="212464"/>
                    <a:pt x="429983" y="212464"/>
                    <a:pt x="437603" y="279139"/>
                  </a:cubicBezTo>
                  <a:cubicBezTo>
                    <a:pt x="449033" y="368674"/>
                    <a:pt x="459511" y="457257"/>
                    <a:pt x="470941" y="546792"/>
                  </a:cubicBezTo>
                  <a:cubicBezTo>
                    <a:pt x="474751" y="566794"/>
                    <a:pt x="468083" y="572509"/>
                    <a:pt x="449986" y="575367"/>
                  </a:cubicBezTo>
                  <a:close/>
                  <a:moveTo>
                    <a:pt x="634771" y="551554"/>
                  </a:moveTo>
                  <a:cubicBezTo>
                    <a:pt x="558571" y="562984"/>
                    <a:pt x="558571" y="563937"/>
                    <a:pt x="549046" y="488689"/>
                  </a:cubicBezTo>
                  <a:cubicBezTo>
                    <a:pt x="537616" y="403917"/>
                    <a:pt x="528091" y="319144"/>
                    <a:pt x="515708" y="235324"/>
                  </a:cubicBezTo>
                  <a:cubicBezTo>
                    <a:pt x="512851" y="216274"/>
                    <a:pt x="517613" y="211512"/>
                    <a:pt x="535711" y="212464"/>
                  </a:cubicBezTo>
                  <a:cubicBezTo>
                    <a:pt x="567143" y="213417"/>
                    <a:pt x="598576" y="213417"/>
                    <a:pt x="630008" y="212464"/>
                  </a:cubicBezTo>
                  <a:cubicBezTo>
                    <a:pt x="647153" y="211512"/>
                    <a:pt x="650963" y="218179"/>
                    <a:pt x="650963" y="233419"/>
                  </a:cubicBezTo>
                  <a:cubicBezTo>
                    <a:pt x="650011" y="282949"/>
                    <a:pt x="650963" y="332479"/>
                    <a:pt x="650963" y="382009"/>
                  </a:cubicBezTo>
                  <a:cubicBezTo>
                    <a:pt x="652868" y="382009"/>
                    <a:pt x="654773" y="382009"/>
                    <a:pt x="656678" y="382009"/>
                  </a:cubicBezTo>
                  <a:cubicBezTo>
                    <a:pt x="656678" y="430587"/>
                    <a:pt x="655726" y="478212"/>
                    <a:pt x="656678" y="526789"/>
                  </a:cubicBezTo>
                  <a:cubicBezTo>
                    <a:pt x="656678" y="542029"/>
                    <a:pt x="652868" y="548697"/>
                    <a:pt x="634771" y="551554"/>
                  </a:cubicBezTo>
                  <a:close/>
                  <a:moveTo>
                    <a:pt x="865276" y="268662"/>
                  </a:moveTo>
                  <a:cubicBezTo>
                    <a:pt x="859561" y="346767"/>
                    <a:pt x="851941" y="425824"/>
                    <a:pt x="845273" y="503929"/>
                  </a:cubicBezTo>
                  <a:cubicBezTo>
                    <a:pt x="844321" y="512502"/>
                    <a:pt x="847178" y="522979"/>
                    <a:pt x="833843" y="524884"/>
                  </a:cubicBezTo>
                  <a:cubicBezTo>
                    <a:pt x="805268" y="529647"/>
                    <a:pt x="775741" y="533457"/>
                    <a:pt x="747166" y="537267"/>
                  </a:cubicBezTo>
                  <a:cubicBezTo>
                    <a:pt x="734783" y="538219"/>
                    <a:pt x="737641" y="527742"/>
                    <a:pt x="737641" y="520122"/>
                  </a:cubicBezTo>
                  <a:cubicBezTo>
                    <a:pt x="736688" y="422014"/>
                    <a:pt x="735736" y="324859"/>
                    <a:pt x="733831" y="226752"/>
                  </a:cubicBezTo>
                  <a:cubicBezTo>
                    <a:pt x="733831" y="212464"/>
                    <a:pt x="738593" y="209607"/>
                    <a:pt x="750976" y="209607"/>
                  </a:cubicBezTo>
                  <a:cubicBezTo>
                    <a:pt x="769073" y="209607"/>
                    <a:pt x="787171" y="209607"/>
                    <a:pt x="805268" y="209607"/>
                  </a:cubicBezTo>
                  <a:cubicBezTo>
                    <a:pt x="869086" y="205797"/>
                    <a:pt x="870038" y="205797"/>
                    <a:pt x="865276" y="268662"/>
                  </a:cubicBezTo>
                  <a:close/>
                  <a:moveTo>
                    <a:pt x="1077683" y="271519"/>
                  </a:moveTo>
                  <a:cubicBezTo>
                    <a:pt x="1065301" y="335337"/>
                    <a:pt x="1051966" y="399154"/>
                    <a:pt x="1041488" y="462972"/>
                  </a:cubicBezTo>
                  <a:cubicBezTo>
                    <a:pt x="1036726" y="491547"/>
                    <a:pt x="1026248" y="504882"/>
                    <a:pt x="996721" y="507739"/>
                  </a:cubicBezTo>
                  <a:cubicBezTo>
                    <a:pt x="927188" y="515359"/>
                    <a:pt x="927188" y="516312"/>
                    <a:pt x="934808" y="447732"/>
                  </a:cubicBezTo>
                  <a:cubicBezTo>
                    <a:pt x="941476" y="378199"/>
                    <a:pt x="949096" y="308667"/>
                    <a:pt x="952906" y="240087"/>
                  </a:cubicBezTo>
                  <a:cubicBezTo>
                    <a:pt x="954811" y="213417"/>
                    <a:pt x="960526" y="201034"/>
                    <a:pt x="989101" y="204844"/>
                  </a:cubicBezTo>
                  <a:cubicBezTo>
                    <a:pt x="1000531" y="206749"/>
                    <a:pt x="1011961" y="204844"/>
                    <a:pt x="1022438" y="204844"/>
                  </a:cubicBezTo>
                  <a:cubicBezTo>
                    <a:pt x="1091971" y="203892"/>
                    <a:pt x="1091019" y="203892"/>
                    <a:pt x="1077683" y="27151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27BB656-FA8A-43C6-9035-C54C40BD8595}"/>
              </a:ext>
            </a:extLst>
          </p:cNvPr>
          <p:cNvGrpSpPr/>
          <p:nvPr/>
        </p:nvGrpSpPr>
        <p:grpSpPr>
          <a:xfrm>
            <a:off x="1257391" y="1655597"/>
            <a:ext cx="3096896" cy="2543472"/>
            <a:chOff x="1257391" y="1655597"/>
            <a:chExt cx="3096896" cy="2543472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19A27D6-C45C-4EC8-9075-0E5B3DCD0183}"/>
                </a:ext>
              </a:extLst>
            </p:cNvPr>
            <p:cNvSpPr/>
            <p:nvPr/>
          </p:nvSpPr>
          <p:spPr>
            <a:xfrm>
              <a:off x="2250563" y="1655597"/>
              <a:ext cx="1191197" cy="1442098"/>
            </a:xfrm>
            <a:custGeom>
              <a:avLst/>
              <a:gdLst>
                <a:gd name="connsiteX0" fmla="*/ 2660333 w 2715559"/>
                <a:gd name="connsiteY0" fmla="*/ 1901649 h 3287536"/>
                <a:gd name="connsiteX1" fmla="*/ 2655570 w 2715559"/>
                <a:gd name="connsiteY1" fmla="*/ 1765441 h 3287536"/>
                <a:gd name="connsiteX2" fmla="*/ 2713672 w 2715559"/>
                <a:gd name="connsiteY2" fmla="*/ 1554939 h 3287536"/>
                <a:gd name="connsiteX3" fmla="*/ 2673668 w 2715559"/>
                <a:gd name="connsiteY3" fmla="*/ 1450164 h 3287536"/>
                <a:gd name="connsiteX4" fmla="*/ 2648903 w 2715559"/>
                <a:gd name="connsiteY4" fmla="*/ 1334911 h 3287536"/>
                <a:gd name="connsiteX5" fmla="*/ 2655570 w 2715559"/>
                <a:gd name="connsiteY5" fmla="*/ 1231089 h 3287536"/>
                <a:gd name="connsiteX6" fmla="*/ 2480310 w 2715559"/>
                <a:gd name="connsiteY6" fmla="*/ 1001536 h 3287536"/>
                <a:gd name="connsiteX7" fmla="*/ 1182052 w 2715559"/>
                <a:gd name="connsiteY7" fmla="*/ 964389 h 3287536"/>
                <a:gd name="connsiteX8" fmla="*/ 886777 w 2715559"/>
                <a:gd name="connsiteY8" fmla="*/ 993916 h 3287536"/>
                <a:gd name="connsiteX9" fmla="*/ 865823 w 2715559"/>
                <a:gd name="connsiteY9" fmla="*/ 979629 h 3287536"/>
                <a:gd name="connsiteX10" fmla="*/ 901065 w 2715559"/>
                <a:gd name="connsiteY10" fmla="*/ 824371 h 3287536"/>
                <a:gd name="connsiteX11" fmla="*/ 973455 w 2715559"/>
                <a:gd name="connsiteY11" fmla="*/ 680544 h 3287536"/>
                <a:gd name="connsiteX12" fmla="*/ 973455 w 2715559"/>
                <a:gd name="connsiteY12" fmla="*/ 680544 h 3287536"/>
                <a:gd name="connsiteX13" fmla="*/ 985838 w 2715559"/>
                <a:gd name="connsiteY13" fmla="*/ 133809 h 3287536"/>
                <a:gd name="connsiteX14" fmla="*/ 1012508 w 2715559"/>
                <a:gd name="connsiteY14" fmla="*/ 103329 h 3287536"/>
                <a:gd name="connsiteX15" fmla="*/ 983933 w 2715559"/>
                <a:gd name="connsiteY15" fmla="*/ 57609 h 3287536"/>
                <a:gd name="connsiteX16" fmla="*/ 784860 w 2715559"/>
                <a:gd name="connsiteY16" fmla="*/ 42369 h 3287536"/>
                <a:gd name="connsiteX17" fmla="*/ 716280 w 2715559"/>
                <a:gd name="connsiteY17" fmla="*/ 156669 h 3287536"/>
                <a:gd name="connsiteX18" fmla="*/ 649605 w 2715559"/>
                <a:gd name="connsiteY18" fmla="*/ 318594 h 3287536"/>
                <a:gd name="connsiteX19" fmla="*/ 258127 w 2715559"/>
                <a:gd name="connsiteY19" fmla="*/ 921526 h 3287536"/>
                <a:gd name="connsiteX20" fmla="*/ 160020 w 2715559"/>
                <a:gd name="connsiteY20" fmla="*/ 1078689 h 3287536"/>
                <a:gd name="connsiteX21" fmla="*/ 40005 w 2715559"/>
                <a:gd name="connsiteY21" fmla="*/ 1474929 h 3287536"/>
                <a:gd name="connsiteX22" fmla="*/ 0 w 2715559"/>
                <a:gd name="connsiteY22" fmla="*/ 1522554 h 3287536"/>
                <a:gd name="connsiteX23" fmla="*/ 3810 w 2715559"/>
                <a:gd name="connsiteY23" fmla="*/ 1534936 h 3287536"/>
                <a:gd name="connsiteX24" fmla="*/ 303848 w 2715559"/>
                <a:gd name="connsiteY24" fmla="*/ 2331226 h 3287536"/>
                <a:gd name="connsiteX25" fmla="*/ 664845 w 2715559"/>
                <a:gd name="connsiteY25" fmla="*/ 3287536 h 3287536"/>
                <a:gd name="connsiteX26" fmla="*/ 701040 w 2715559"/>
                <a:gd name="connsiteY26" fmla="*/ 3279916 h 3287536"/>
                <a:gd name="connsiteX27" fmla="*/ 992505 w 2715559"/>
                <a:gd name="connsiteY27" fmla="*/ 3169426 h 3287536"/>
                <a:gd name="connsiteX28" fmla="*/ 1344930 w 2715559"/>
                <a:gd name="connsiteY28" fmla="*/ 3009406 h 3287536"/>
                <a:gd name="connsiteX29" fmla="*/ 2436495 w 2715559"/>
                <a:gd name="connsiteY29" fmla="*/ 2568399 h 3287536"/>
                <a:gd name="connsiteX30" fmla="*/ 2579370 w 2715559"/>
                <a:gd name="connsiteY30" fmla="*/ 2518869 h 3287536"/>
                <a:gd name="connsiteX31" fmla="*/ 2651760 w 2715559"/>
                <a:gd name="connsiteY31" fmla="*/ 2436001 h 3287536"/>
                <a:gd name="connsiteX32" fmla="*/ 2594610 w 2715559"/>
                <a:gd name="connsiteY32" fmla="*/ 2215974 h 3287536"/>
                <a:gd name="connsiteX33" fmla="*/ 2700338 w 2715559"/>
                <a:gd name="connsiteY33" fmla="*/ 2056906 h 3287536"/>
                <a:gd name="connsiteX34" fmla="*/ 2660333 w 2715559"/>
                <a:gd name="connsiteY34" fmla="*/ 1901649 h 328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715559" h="3287536">
                  <a:moveTo>
                    <a:pt x="2660333" y="1901649"/>
                  </a:moveTo>
                  <a:cubicBezTo>
                    <a:pt x="2630805" y="1854024"/>
                    <a:pt x="2619375" y="1812114"/>
                    <a:pt x="2655570" y="1765441"/>
                  </a:cubicBezTo>
                  <a:cubicBezTo>
                    <a:pt x="2695575" y="1700671"/>
                    <a:pt x="2723197" y="1633044"/>
                    <a:pt x="2713672" y="1554939"/>
                  </a:cubicBezTo>
                  <a:cubicBezTo>
                    <a:pt x="2707005" y="1506361"/>
                    <a:pt x="2686050" y="1459689"/>
                    <a:pt x="2673668" y="1450164"/>
                  </a:cubicBezTo>
                  <a:cubicBezTo>
                    <a:pt x="2630805" y="1418731"/>
                    <a:pt x="2627947" y="1379679"/>
                    <a:pt x="2648903" y="1334911"/>
                  </a:cubicBezTo>
                  <a:cubicBezTo>
                    <a:pt x="2663190" y="1310146"/>
                    <a:pt x="2662238" y="1257759"/>
                    <a:pt x="2655570" y="1231089"/>
                  </a:cubicBezTo>
                  <a:cubicBezTo>
                    <a:pt x="2627947" y="1131076"/>
                    <a:pt x="2575560" y="1050114"/>
                    <a:pt x="2480310" y="1001536"/>
                  </a:cubicBezTo>
                  <a:cubicBezTo>
                    <a:pt x="2211705" y="870091"/>
                    <a:pt x="1816418" y="870091"/>
                    <a:pt x="1182052" y="964389"/>
                  </a:cubicBezTo>
                  <a:cubicBezTo>
                    <a:pt x="1154430" y="977724"/>
                    <a:pt x="998220" y="981534"/>
                    <a:pt x="886777" y="993916"/>
                  </a:cubicBezTo>
                  <a:cubicBezTo>
                    <a:pt x="867727" y="995821"/>
                    <a:pt x="863918" y="996774"/>
                    <a:pt x="865823" y="979629"/>
                  </a:cubicBezTo>
                  <a:cubicBezTo>
                    <a:pt x="871538" y="927241"/>
                    <a:pt x="869633" y="873901"/>
                    <a:pt x="901065" y="824371"/>
                  </a:cubicBezTo>
                  <a:cubicBezTo>
                    <a:pt x="929640" y="779604"/>
                    <a:pt x="949643" y="729121"/>
                    <a:pt x="973455" y="680544"/>
                  </a:cubicBezTo>
                  <a:cubicBezTo>
                    <a:pt x="973455" y="680544"/>
                    <a:pt x="973455" y="680544"/>
                    <a:pt x="973455" y="680544"/>
                  </a:cubicBezTo>
                  <a:cubicBezTo>
                    <a:pt x="978218" y="498616"/>
                    <a:pt x="982027" y="315736"/>
                    <a:pt x="985838" y="133809"/>
                  </a:cubicBezTo>
                  <a:cubicBezTo>
                    <a:pt x="985838" y="112854"/>
                    <a:pt x="990600" y="101424"/>
                    <a:pt x="1012508" y="103329"/>
                  </a:cubicBezTo>
                  <a:cubicBezTo>
                    <a:pt x="1002983" y="88089"/>
                    <a:pt x="995363" y="71896"/>
                    <a:pt x="983933" y="57609"/>
                  </a:cubicBezTo>
                  <a:cubicBezTo>
                    <a:pt x="929640" y="-12876"/>
                    <a:pt x="848677" y="-19544"/>
                    <a:pt x="784860" y="42369"/>
                  </a:cubicBezTo>
                  <a:cubicBezTo>
                    <a:pt x="751523" y="74754"/>
                    <a:pt x="729615" y="112854"/>
                    <a:pt x="716280" y="156669"/>
                  </a:cubicBezTo>
                  <a:cubicBezTo>
                    <a:pt x="698183" y="211914"/>
                    <a:pt x="681990" y="269064"/>
                    <a:pt x="649605" y="318594"/>
                  </a:cubicBezTo>
                  <a:cubicBezTo>
                    <a:pt x="519113" y="519571"/>
                    <a:pt x="387667" y="719596"/>
                    <a:pt x="258127" y="921526"/>
                  </a:cubicBezTo>
                  <a:cubicBezTo>
                    <a:pt x="224790" y="972961"/>
                    <a:pt x="182880" y="1020586"/>
                    <a:pt x="160020" y="1078689"/>
                  </a:cubicBezTo>
                  <a:cubicBezTo>
                    <a:pt x="109538" y="1207276"/>
                    <a:pt x="78105" y="1342531"/>
                    <a:pt x="40005" y="1474929"/>
                  </a:cubicBezTo>
                  <a:cubicBezTo>
                    <a:pt x="33338" y="1497789"/>
                    <a:pt x="26670" y="1517791"/>
                    <a:pt x="0" y="1522554"/>
                  </a:cubicBezTo>
                  <a:cubicBezTo>
                    <a:pt x="953" y="1526364"/>
                    <a:pt x="1905" y="1531126"/>
                    <a:pt x="3810" y="1534936"/>
                  </a:cubicBezTo>
                  <a:cubicBezTo>
                    <a:pt x="103823" y="1800684"/>
                    <a:pt x="203835" y="2065479"/>
                    <a:pt x="303848" y="2331226"/>
                  </a:cubicBezTo>
                  <a:cubicBezTo>
                    <a:pt x="423863" y="2650314"/>
                    <a:pt x="544830" y="2968449"/>
                    <a:pt x="664845" y="3287536"/>
                  </a:cubicBezTo>
                  <a:cubicBezTo>
                    <a:pt x="677227" y="3284679"/>
                    <a:pt x="688658" y="3282774"/>
                    <a:pt x="701040" y="3279916"/>
                  </a:cubicBezTo>
                  <a:cubicBezTo>
                    <a:pt x="801052" y="3250389"/>
                    <a:pt x="896302" y="3208479"/>
                    <a:pt x="992505" y="3169426"/>
                  </a:cubicBezTo>
                  <a:cubicBezTo>
                    <a:pt x="1109663" y="3121801"/>
                    <a:pt x="1229677" y="3062746"/>
                    <a:pt x="1344930" y="3009406"/>
                  </a:cubicBezTo>
                  <a:cubicBezTo>
                    <a:pt x="1480185" y="2930349"/>
                    <a:pt x="2380298" y="2584591"/>
                    <a:pt x="2436495" y="2568399"/>
                  </a:cubicBezTo>
                  <a:cubicBezTo>
                    <a:pt x="2484120" y="2551254"/>
                    <a:pt x="2536508" y="2534109"/>
                    <a:pt x="2579370" y="2518869"/>
                  </a:cubicBezTo>
                  <a:cubicBezTo>
                    <a:pt x="2617470" y="2505534"/>
                    <a:pt x="2642235" y="2476959"/>
                    <a:pt x="2651760" y="2436001"/>
                  </a:cubicBezTo>
                  <a:cubicBezTo>
                    <a:pt x="2670810" y="2353134"/>
                    <a:pt x="2670810" y="2275029"/>
                    <a:pt x="2594610" y="2215974"/>
                  </a:cubicBezTo>
                  <a:cubicBezTo>
                    <a:pt x="2682240" y="2173111"/>
                    <a:pt x="2707958" y="2135964"/>
                    <a:pt x="2700338" y="2056906"/>
                  </a:cubicBezTo>
                  <a:cubicBezTo>
                    <a:pt x="2696528" y="2003566"/>
                    <a:pt x="2688908" y="1947369"/>
                    <a:pt x="2660333" y="1901649"/>
                  </a:cubicBezTo>
                  <a:close/>
                </a:path>
              </a:pathLst>
            </a:custGeom>
            <a:solidFill>
              <a:srgbClr val="FDCB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0325F63-84E0-4840-A1C2-4826E924AB4B}"/>
                </a:ext>
              </a:extLst>
            </p:cNvPr>
            <p:cNvSpPr/>
            <p:nvPr/>
          </p:nvSpPr>
          <p:spPr>
            <a:xfrm>
              <a:off x="2655006" y="1695484"/>
              <a:ext cx="704041" cy="1292332"/>
            </a:xfrm>
            <a:custGeom>
              <a:avLst/>
              <a:gdLst>
                <a:gd name="connsiteX0" fmla="*/ 1460199 w 1604995"/>
                <a:gd name="connsiteY0" fmla="*/ 2946099 h 2946115"/>
                <a:gd name="connsiteX1" fmla="*/ 92409 w 1604995"/>
                <a:gd name="connsiteY1" fmla="*/ 2921334 h 2946115"/>
                <a:gd name="connsiteX2" fmla="*/ 16 w 1604995"/>
                <a:gd name="connsiteY2" fmla="*/ 2825131 h 2946115"/>
                <a:gd name="connsiteX3" fmla="*/ 48594 w 1604995"/>
                <a:gd name="connsiteY3" fmla="*/ 92409 h 2946115"/>
                <a:gd name="connsiteX4" fmla="*/ 144796 w 1604995"/>
                <a:gd name="connsiteY4" fmla="*/ 16 h 2946115"/>
                <a:gd name="connsiteX5" fmla="*/ 1512586 w 1604995"/>
                <a:gd name="connsiteY5" fmla="*/ 24781 h 2946115"/>
                <a:gd name="connsiteX6" fmla="*/ 1604979 w 1604995"/>
                <a:gd name="connsiteY6" fmla="*/ 120984 h 2946115"/>
                <a:gd name="connsiteX7" fmla="*/ 1555449 w 1604995"/>
                <a:gd name="connsiteY7" fmla="*/ 2853706 h 2946115"/>
                <a:gd name="connsiteX8" fmla="*/ 1460199 w 1604995"/>
                <a:gd name="connsiteY8" fmla="*/ 2946099 h 294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4995" h="2946115">
                  <a:moveTo>
                    <a:pt x="1460199" y="2946099"/>
                  </a:moveTo>
                  <a:lnTo>
                    <a:pt x="92409" y="2921334"/>
                  </a:lnTo>
                  <a:cubicBezTo>
                    <a:pt x="40021" y="2920381"/>
                    <a:pt x="-936" y="2877519"/>
                    <a:pt x="16" y="2825131"/>
                  </a:cubicBezTo>
                  <a:lnTo>
                    <a:pt x="48594" y="92409"/>
                  </a:lnTo>
                  <a:cubicBezTo>
                    <a:pt x="49546" y="40021"/>
                    <a:pt x="92409" y="-936"/>
                    <a:pt x="144796" y="16"/>
                  </a:cubicBezTo>
                  <a:lnTo>
                    <a:pt x="1512586" y="24781"/>
                  </a:lnTo>
                  <a:cubicBezTo>
                    <a:pt x="1564974" y="25734"/>
                    <a:pt x="1605931" y="68596"/>
                    <a:pt x="1604979" y="120984"/>
                  </a:cubicBezTo>
                  <a:lnTo>
                    <a:pt x="1555449" y="2853706"/>
                  </a:lnTo>
                  <a:cubicBezTo>
                    <a:pt x="1554496" y="2906094"/>
                    <a:pt x="1511634" y="2947051"/>
                    <a:pt x="1460199" y="294609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75E0F9B-4A61-4D88-B9DD-C79853DFFAB3}"/>
                </a:ext>
              </a:extLst>
            </p:cNvPr>
            <p:cNvSpPr/>
            <p:nvPr/>
          </p:nvSpPr>
          <p:spPr>
            <a:xfrm>
              <a:off x="2699302" y="1822926"/>
              <a:ext cx="612524" cy="994829"/>
            </a:xfrm>
            <a:custGeom>
              <a:avLst/>
              <a:gdLst>
                <a:gd name="connsiteX0" fmla="*/ 1320165 w 1396365"/>
                <a:gd name="connsiteY0" fmla="*/ 2267903 h 2267902"/>
                <a:gd name="connsiteX1" fmla="*/ 36195 w 1396365"/>
                <a:gd name="connsiteY1" fmla="*/ 2245043 h 2267902"/>
                <a:gd name="connsiteX2" fmla="*/ 0 w 1396365"/>
                <a:gd name="connsiteY2" fmla="*/ 2207895 h 2267902"/>
                <a:gd name="connsiteX3" fmla="*/ 39053 w 1396365"/>
                <a:gd name="connsiteY3" fmla="*/ 36195 h 2267902"/>
                <a:gd name="connsiteX4" fmla="*/ 76200 w 1396365"/>
                <a:gd name="connsiteY4" fmla="*/ 0 h 2267902"/>
                <a:gd name="connsiteX5" fmla="*/ 1360170 w 1396365"/>
                <a:gd name="connsiteY5" fmla="*/ 22860 h 2267902"/>
                <a:gd name="connsiteX6" fmla="*/ 1396365 w 1396365"/>
                <a:gd name="connsiteY6" fmla="*/ 60007 h 2267902"/>
                <a:gd name="connsiteX7" fmla="*/ 1357313 w 1396365"/>
                <a:gd name="connsiteY7" fmla="*/ 2231708 h 2267902"/>
                <a:gd name="connsiteX8" fmla="*/ 1320165 w 1396365"/>
                <a:gd name="connsiteY8" fmla="*/ 2267903 h 2267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6365" h="2267902">
                  <a:moveTo>
                    <a:pt x="1320165" y="2267903"/>
                  </a:moveTo>
                  <a:lnTo>
                    <a:pt x="36195" y="2245043"/>
                  </a:lnTo>
                  <a:cubicBezTo>
                    <a:pt x="16192" y="2245043"/>
                    <a:pt x="0" y="2227897"/>
                    <a:pt x="0" y="2207895"/>
                  </a:cubicBezTo>
                  <a:lnTo>
                    <a:pt x="39053" y="36195"/>
                  </a:lnTo>
                  <a:cubicBezTo>
                    <a:pt x="39053" y="16192"/>
                    <a:pt x="56197" y="0"/>
                    <a:pt x="76200" y="0"/>
                  </a:cubicBezTo>
                  <a:lnTo>
                    <a:pt x="1360170" y="22860"/>
                  </a:lnTo>
                  <a:cubicBezTo>
                    <a:pt x="1380173" y="22860"/>
                    <a:pt x="1396365" y="40005"/>
                    <a:pt x="1396365" y="60007"/>
                  </a:cubicBezTo>
                  <a:lnTo>
                    <a:pt x="1357313" y="2231708"/>
                  </a:lnTo>
                  <a:cubicBezTo>
                    <a:pt x="1356360" y="2251710"/>
                    <a:pt x="1340167" y="2267903"/>
                    <a:pt x="1320165" y="2267903"/>
                  </a:cubicBezTo>
                  <a:close/>
                </a:path>
              </a:pathLst>
            </a:custGeom>
            <a:solidFill>
              <a:srgbClr val="CD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1650717-008A-489F-B3F7-78D203F31086}"/>
                </a:ext>
              </a:extLst>
            </p:cNvPr>
            <p:cNvSpPr/>
            <p:nvPr/>
          </p:nvSpPr>
          <p:spPr>
            <a:xfrm>
              <a:off x="1257391" y="2313142"/>
              <a:ext cx="1306510" cy="1241961"/>
            </a:xfrm>
            <a:custGeom>
              <a:avLst/>
              <a:gdLst>
                <a:gd name="connsiteX0" fmla="*/ 2219357 w 2978438"/>
                <a:gd name="connsiteY0" fmla="*/ 5459 h 2831285"/>
                <a:gd name="connsiteX1" fmla="*/ 2265077 w 2978438"/>
                <a:gd name="connsiteY1" fmla="*/ 24509 h 2831285"/>
                <a:gd name="connsiteX2" fmla="*/ 2973737 w 2978438"/>
                <a:gd name="connsiteY2" fmla="*/ 1905696 h 2831285"/>
                <a:gd name="connsiteX3" fmla="*/ 2957544 w 2978438"/>
                <a:gd name="connsiteY3" fmla="*/ 1943796 h 2831285"/>
                <a:gd name="connsiteX4" fmla="*/ 627729 w 2978438"/>
                <a:gd name="connsiteY4" fmla="*/ 2822954 h 2831285"/>
                <a:gd name="connsiteX5" fmla="*/ 588677 w 2978438"/>
                <a:gd name="connsiteY5" fmla="*/ 2828669 h 2831285"/>
                <a:gd name="connsiteX6" fmla="*/ 361029 w 2978438"/>
                <a:gd name="connsiteY6" fmla="*/ 2400996 h 2831285"/>
                <a:gd name="connsiteX7" fmla="*/ 126714 w 2978438"/>
                <a:gd name="connsiteY7" fmla="*/ 1732341 h 2831285"/>
                <a:gd name="connsiteX8" fmla="*/ 36226 w 2978438"/>
                <a:gd name="connsiteY8" fmla="*/ 1268474 h 2831285"/>
                <a:gd name="connsiteX9" fmla="*/ 31 w 2978438"/>
                <a:gd name="connsiteY9" fmla="*/ 826514 h 2831285"/>
                <a:gd name="connsiteX10" fmla="*/ 7651 w 2978438"/>
                <a:gd name="connsiteY10" fmla="*/ 794129 h 2831285"/>
                <a:gd name="connsiteX11" fmla="*/ 40989 w 2978438"/>
                <a:gd name="connsiteY11" fmla="*/ 773173 h 2831285"/>
                <a:gd name="connsiteX12" fmla="*/ 2219357 w 2978438"/>
                <a:gd name="connsiteY12" fmla="*/ 5459 h 2831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78438" h="2831285">
                  <a:moveTo>
                    <a:pt x="2219357" y="5459"/>
                  </a:moveTo>
                  <a:cubicBezTo>
                    <a:pt x="2244122" y="-4066"/>
                    <a:pt x="2258409" y="-3114"/>
                    <a:pt x="2265077" y="24509"/>
                  </a:cubicBezTo>
                  <a:cubicBezTo>
                    <a:pt x="2275554" y="32129"/>
                    <a:pt x="2957544" y="1867596"/>
                    <a:pt x="2973737" y="1905696"/>
                  </a:cubicBezTo>
                  <a:cubicBezTo>
                    <a:pt x="2982309" y="1926651"/>
                    <a:pt x="2980404" y="1935224"/>
                    <a:pt x="2957544" y="1943796"/>
                  </a:cubicBezTo>
                  <a:cubicBezTo>
                    <a:pt x="2807049" y="1998089"/>
                    <a:pt x="850614" y="2742944"/>
                    <a:pt x="627729" y="2822954"/>
                  </a:cubicBezTo>
                  <a:cubicBezTo>
                    <a:pt x="615347" y="2827716"/>
                    <a:pt x="602964" y="2835336"/>
                    <a:pt x="588677" y="2828669"/>
                  </a:cubicBezTo>
                  <a:cubicBezTo>
                    <a:pt x="504857" y="2690556"/>
                    <a:pt x="427704" y="2548634"/>
                    <a:pt x="361029" y="2400996"/>
                  </a:cubicBezTo>
                  <a:cubicBezTo>
                    <a:pt x="263874" y="2184779"/>
                    <a:pt x="184816" y="1962846"/>
                    <a:pt x="126714" y="1732341"/>
                  </a:cubicBezTo>
                  <a:cubicBezTo>
                    <a:pt x="87661" y="1578989"/>
                    <a:pt x="57181" y="1423731"/>
                    <a:pt x="36226" y="1268474"/>
                  </a:cubicBezTo>
                  <a:cubicBezTo>
                    <a:pt x="20986" y="1158936"/>
                    <a:pt x="31" y="863661"/>
                    <a:pt x="31" y="826514"/>
                  </a:cubicBezTo>
                  <a:cubicBezTo>
                    <a:pt x="31" y="815084"/>
                    <a:pt x="-921" y="803654"/>
                    <a:pt x="7651" y="794129"/>
                  </a:cubicBezTo>
                  <a:cubicBezTo>
                    <a:pt x="14319" y="779841"/>
                    <a:pt x="28606" y="777936"/>
                    <a:pt x="40989" y="773173"/>
                  </a:cubicBezTo>
                  <a:cubicBezTo>
                    <a:pt x="314357" y="675066"/>
                    <a:pt x="2105057" y="48321"/>
                    <a:pt x="2219357" y="545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1BDA1B9-CCDC-4F0B-9662-2DD1189D40C4}"/>
                </a:ext>
              </a:extLst>
            </p:cNvPr>
            <p:cNvSpPr/>
            <p:nvPr/>
          </p:nvSpPr>
          <p:spPr>
            <a:xfrm>
              <a:off x="2792893" y="2058333"/>
              <a:ext cx="427847" cy="428092"/>
            </a:xfrm>
            <a:custGeom>
              <a:avLst/>
              <a:gdLst>
                <a:gd name="connsiteX0" fmla="*/ 169545 w 975359"/>
                <a:gd name="connsiteY0" fmla="*/ 667307 h 975916"/>
                <a:gd name="connsiteX1" fmla="*/ 170497 w 975359"/>
                <a:gd name="connsiteY1" fmla="*/ 420609 h 975916"/>
                <a:gd name="connsiteX2" fmla="*/ 133350 w 975359"/>
                <a:gd name="connsiteY2" fmla="*/ 384415 h 975916"/>
                <a:gd name="connsiteX3" fmla="*/ 32385 w 975359"/>
                <a:gd name="connsiteY3" fmla="*/ 381557 h 975916"/>
                <a:gd name="connsiteX4" fmla="*/ 0 w 975359"/>
                <a:gd name="connsiteY4" fmla="*/ 350124 h 975916"/>
                <a:gd name="connsiteX5" fmla="*/ 5715 w 975359"/>
                <a:gd name="connsiteY5" fmla="*/ 100570 h 975916"/>
                <a:gd name="connsiteX6" fmla="*/ 27622 w 975359"/>
                <a:gd name="connsiteY6" fmla="*/ 72947 h 975916"/>
                <a:gd name="connsiteX7" fmla="*/ 432435 w 975359"/>
                <a:gd name="connsiteY7" fmla="*/ 2462 h 975916"/>
                <a:gd name="connsiteX8" fmla="*/ 787718 w 975359"/>
                <a:gd name="connsiteY8" fmla="*/ 51039 h 975916"/>
                <a:gd name="connsiteX9" fmla="*/ 942975 w 975359"/>
                <a:gd name="connsiteY9" fmla="*/ 82472 h 975916"/>
                <a:gd name="connsiteX10" fmla="*/ 975360 w 975359"/>
                <a:gd name="connsiteY10" fmla="*/ 118667 h 975916"/>
                <a:gd name="connsiteX11" fmla="*/ 973455 w 975359"/>
                <a:gd name="connsiteY11" fmla="*/ 361554 h 975916"/>
                <a:gd name="connsiteX12" fmla="*/ 941070 w 975359"/>
                <a:gd name="connsiteY12" fmla="*/ 393940 h 975916"/>
                <a:gd name="connsiteX13" fmla="*/ 829628 w 975359"/>
                <a:gd name="connsiteY13" fmla="*/ 392987 h 975916"/>
                <a:gd name="connsiteX14" fmla="*/ 802005 w 975359"/>
                <a:gd name="connsiteY14" fmla="*/ 421562 h 975916"/>
                <a:gd name="connsiteX15" fmla="*/ 797243 w 975359"/>
                <a:gd name="connsiteY15" fmla="*/ 799704 h 975916"/>
                <a:gd name="connsiteX16" fmla="*/ 792480 w 975359"/>
                <a:gd name="connsiteY16" fmla="*/ 941627 h 975916"/>
                <a:gd name="connsiteX17" fmla="*/ 755332 w 975359"/>
                <a:gd name="connsiteY17" fmla="*/ 975917 h 975916"/>
                <a:gd name="connsiteX18" fmla="*/ 256222 w 975359"/>
                <a:gd name="connsiteY18" fmla="*/ 969250 h 975916"/>
                <a:gd name="connsiteX19" fmla="*/ 249555 w 975359"/>
                <a:gd name="connsiteY19" fmla="*/ 969250 h 975916"/>
                <a:gd name="connsiteX20" fmla="*/ 164782 w 975359"/>
                <a:gd name="connsiteY20" fmla="*/ 880667 h 975916"/>
                <a:gd name="connsiteX21" fmla="*/ 164782 w 975359"/>
                <a:gd name="connsiteY21" fmla="*/ 668259 h 975916"/>
                <a:gd name="connsiteX22" fmla="*/ 169545 w 975359"/>
                <a:gd name="connsiteY22" fmla="*/ 667307 h 975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75359" h="975916">
                  <a:moveTo>
                    <a:pt x="169545" y="667307"/>
                  </a:moveTo>
                  <a:cubicBezTo>
                    <a:pt x="169545" y="585392"/>
                    <a:pt x="167640" y="502524"/>
                    <a:pt x="170497" y="420609"/>
                  </a:cubicBezTo>
                  <a:cubicBezTo>
                    <a:pt x="171450" y="389177"/>
                    <a:pt x="161925" y="382509"/>
                    <a:pt x="133350" y="384415"/>
                  </a:cubicBezTo>
                  <a:cubicBezTo>
                    <a:pt x="100013" y="386320"/>
                    <a:pt x="65722" y="381557"/>
                    <a:pt x="32385" y="381557"/>
                  </a:cubicBezTo>
                  <a:cubicBezTo>
                    <a:pt x="9525" y="381557"/>
                    <a:pt x="0" y="372984"/>
                    <a:pt x="0" y="350124"/>
                  </a:cubicBezTo>
                  <a:cubicBezTo>
                    <a:pt x="953" y="267257"/>
                    <a:pt x="-953" y="183437"/>
                    <a:pt x="5715" y="100570"/>
                  </a:cubicBezTo>
                  <a:cubicBezTo>
                    <a:pt x="6668" y="84377"/>
                    <a:pt x="11430" y="75804"/>
                    <a:pt x="27622" y="72947"/>
                  </a:cubicBezTo>
                  <a:cubicBezTo>
                    <a:pt x="162878" y="52945"/>
                    <a:pt x="295275" y="15797"/>
                    <a:pt x="432435" y="2462"/>
                  </a:cubicBezTo>
                  <a:cubicBezTo>
                    <a:pt x="554355" y="-9921"/>
                    <a:pt x="670560" y="27227"/>
                    <a:pt x="787718" y="51039"/>
                  </a:cubicBezTo>
                  <a:cubicBezTo>
                    <a:pt x="839153" y="61517"/>
                    <a:pt x="890588" y="72947"/>
                    <a:pt x="942975" y="82472"/>
                  </a:cubicBezTo>
                  <a:cubicBezTo>
                    <a:pt x="965835" y="86282"/>
                    <a:pt x="975360" y="93902"/>
                    <a:pt x="975360" y="118667"/>
                  </a:cubicBezTo>
                  <a:cubicBezTo>
                    <a:pt x="973455" y="199629"/>
                    <a:pt x="973455" y="280592"/>
                    <a:pt x="973455" y="361554"/>
                  </a:cubicBezTo>
                  <a:cubicBezTo>
                    <a:pt x="973455" y="383462"/>
                    <a:pt x="964882" y="394892"/>
                    <a:pt x="941070" y="393940"/>
                  </a:cubicBezTo>
                  <a:cubicBezTo>
                    <a:pt x="903922" y="392987"/>
                    <a:pt x="866775" y="394892"/>
                    <a:pt x="829628" y="392987"/>
                  </a:cubicBezTo>
                  <a:cubicBezTo>
                    <a:pt x="806768" y="392034"/>
                    <a:pt x="802005" y="399654"/>
                    <a:pt x="802005" y="421562"/>
                  </a:cubicBezTo>
                  <a:cubicBezTo>
                    <a:pt x="801053" y="547292"/>
                    <a:pt x="799147" y="673975"/>
                    <a:pt x="797243" y="799704"/>
                  </a:cubicBezTo>
                  <a:cubicBezTo>
                    <a:pt x="796290" y="847329"/>
                    <a:pt x="792480" y="894002"/>
                    <a:pt x="792480" y="941627"/>
                  </a:cubicBezTo>
                  <a:cubicBezTo>
                    <a:pt x="792480" y="969250"/>
                    <a:pt x="781050" y="975917"/>
                    <a:pt x="755332" y="975917"/>
                  </a:cubicBezTo>
                  <a:cubicBezTo>
                    <a:pt x="588645" y="975917"/>
                    <a:pt x="421957" y="974965"/>
                    <a:pt x="256222" y="969250"/>
                  </a:cubicBezTo>
                  <a:cubicBezTo>
                    <a:pt x="254318" y="969250"/>
                    <a:pt x="251460" y="969250"/>
                    <a:pt x="249555" y="969250"/>
                  </a:cubicBezTo>
                  <a:cubicBezTo>
                    <a:pt x="164782" y="967345"/>
                    <a:pt x="164782" y="967345"/>
                    <a:pt x="164782" y="880667"/>
                  </a:cubicBezTo>
                  <a:cubicBezTo>
                    <a:pt x="164782" y="810182"/>
                    <a:pt x="164782" y="738745"/>
                    <a:pt x="164782" y="668259"/>
                  </a:cubicBezTo>
                  <a:cubicBezTo>
                    <a:pt x="165735" y="667307"/>
                    <a:pt x="167640" y="667307"/>
                    <a:pt x="169545" y="667307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A37DB04-6F13-4437-9FAD-2EA811347A49}"/>
                </a:ext>
              </a:extLst>
            </p:cNvPr>
            <p:cNvSpPr/>
            <p:nvPr/>
          </p:nvSpPr>
          <p:spPr>
            <a:xfrm>
              <a:off x="2939485" y="2094030"/>
              <a:ext cx="135208" cy="53102"/>
            </a:xfrm>
            <a:custGeom>
              <a:avLst/>
              <a:gdLst>
                <a:gd name="connsiteX0" fmla="*/ 156355 w 308233"/>
                <a:gd name="connsiteY0" fmla="*/ 140 h 121056"/>
                <a:gd name="connsiteX1" fmla="*/ 290658 w 308233"/>
                <a:gd name="connsiteY1" fmla="*/ 17285 h 121056"/>
                <a:gd name="connsiteX2" fmla="*/ 300183 w 308233"/>
                <a:gd name="connsiteY2" fmla="*/ 45860 h 121056"/>
                <a:gd name="connsiteX3" fmla="*/ 5860 w 308233"/>
                <a:gd name="connsiteY3" fmla="*/ 38240 h 121056"/>
                <a:gd name="connsiteX4" fmla="*/ 15385 w 308233"/>
                <a:gd name="connsiteY4" fmla="*/ 14428 h 121056"/>
                <a:gd name="connsiteX5" fmla="*/ 156355 w 308233"/>
                <a:gd name="connsiteY5" fmla="*/ 140 h 121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8233" h="121056">
                  <a:moveTo>
                    <a:pt x="156355" y="140"/>
                  </a:moveTo>
                  <a:cubicBezTo>
                    <a:pt x="195408" y="-812"/>
                    <a:pt x="243033" y="5855"/>
                    <a:pt x="290658" y="17285"/>
                  </a:cubicBezTo>
                  <a:cubicBezTo>
                    <a:pt x="311612" y="22048"/>
                    <a:pt x="312565" y="29668"/>
                    <a:pt x="300183" y="45860"/>
                  </a:cubicBezTo>
                  <a:cubicBezTo>
                    <a:pt x="226840" y="149683"/>
                    <a:pt x="76345" y="144920"/>
                    <a:pt x="5860" y="38240"/>
                  </a:cubicBezTo>
                  <a:cubicBezTo>
                    <a:pt x="-4617" y="22048"/>
                    <a:pt x="-807" y="18238"/>
                    <a:pt x="15385" y="14428"/>
                  </a:cubicBezTo>
                  <a:cubicBezTo>
                    <a:pt x="59200" y="2998"/>
                    <a:pt x="103015" y="-812"/>
                    <a:pt x="156355" y="140"/>
                  </a:cubicBezTo>
                  <a:close/>
                </a:path>
              </a:pathLst>
            </a:custGeom>
            <a:solidFill>
              <a:srgbClr val="FEFE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F19B5AF-7B13-41FB-B5A7-7585624F4032}"/>
                </a:ext>
              </a:extLst>
            </p:cNvPr>
            <p:cNvSpPr/>
            <p:nvPr/>
          </p:nvSpPr>
          <p:spPr>
            <a:xfrm>
              <a:off x="2750246" y="2596317"/>
              <a:ext cx="515698" cy="13631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07E79D5-440B-4AA1-943A-20C6FAF0A4CF}"/>
                </a:ext>
              </a:extLst>
            </p:cNvPr>
            <p:cNvSpPr/>
            <p:nvPr/>
          </p:nvSpPr>
          <p:spPr>
            <a:xfrm>
              <a:off x="2783615" y="2631326"/>
              <a:ext cx="448960" cy="66295"/>
            </a:xfrm>
            <a:custGeom>
              <a:avLst/>
              <a:gdLst/>
              <a:ahLst/>
              <a:cxnLst/>
              <a:rect l="l" t="t" r="r" b="b"/>
              <a:pathLst>
                <a:path w="334240" h="49355">
                  <a:moveTo>
                    <a:pt x="66344" y="11948"/>
                  </a:moveTo>
                  <a:lnTo>
                    <a:pt x="59898" y="29659"/>
                  </a:lnTo>
                  <a:lnTo>
                    <a:pt x="72921" y="29659"/>
                  </a:lnTo>
                  <a:close/>
                  <a:moveTo>
                    <a:pt x="9636" y="8888"/>
                  </a:moveTo>
                  <a:lnTo>
                    <a:pt x="9636" y="22431"/>
                  </a:lnTo>
                  <a:lnTo>
                    <a:pt x="14910" y="22431"/>
                  </a:lnTo>
                  <a:cubicBezTo>
                    <a:pt x="18709" y="22431"/>
                    <a:pt x="21248" y="22181"/>
                    <a:pt x="22528" y="21682"/>
                  </a:cubicBezTo>
                  <a:cubicBezTo>
                    <a:pt x="23809" y="21183"/>
                    <a:pt x="24813" y="20402"/>
                    <a:pt x="25540" y="19338"/>
                  </a:cubicBezTo>
                  <a:cubicBezTo>
                    <a:pt x="26267" y="18275"/>
                    <a:pt x="26631" y="17038"/>
                    <a:pt x="26631" y="15627"/>
                  </a:cubicBezTo>
                  <a:cubicBezTo>
                    <a:pt x="26631" y="13891"/>
                    <a:pt x="26120" y="12458"/>
                    <a:pt x="25100" y="11329"/>
                  </a:cubicBezTo>
                  <a:cubicBezTo>
                    <a:pt x="24080" y="10201"/>
                    <a:pt x="22789" y="9495"/>
                    <a:pt x="21226" y="9213"/>
                  </a:cubicBezTo>
                  <a:cubicBezTo>
                    <a:pt x="20076" y="8996"/>
                    <a:pt x="17764" y="8888"/>
                    <a:pt x="14292" y="8888"/>
                  </a:cubicBezTo>
                  <a:close/>
                  <a:moveTo>
                    <a:pt x="249826" y="8237"/>
                  </a:moveTo>
                  <a:cubicBezTo>
                    <a:pt x="245854" y="8237"/>
                    <a:pt x="242653" y="9599"/>
                    <a:pt x="240222" y="12322"/>
                  </a:cubicBezTo>
                  <a:cubicBezTo>
                    <a:pt x="237791" y="15046"/>
                    <a:pt x="236576" y="19154"/>
                    <a:pt x="236576" y="24645"/>
                  </a:cubicBezTo>
                  <a:cubicBezTo>
                    <a:pt x="236576" y="30049"/>
                    <a:pt x="237824" y="34146"/>
                    <a:pt x="240320" y="36935"/>
                  </a:cubicBezTo>
                  <a:cubicBezTo>
                    <a:pt x="242816" y="39724"/>
                    <a:pt x="245985" y="41118"/>
                    <a:pt x="249826" y="41118"/>
                  </a:cubicBezTo>
                  <a:cubicBezTo>
                    <a:pt x="253668" y="41118"/>
                    <a:pt x="256820" y="39735"/>
                    <a:pt x="259284" y="36967"/>
                  </a:cubicBezTo>
                  <a:cubicBezTo>
                    <a:pt x="261747" y="34200"/>
                    <a:pt x="262979" y="30049"/>
                    <a:pt x="262979" y="24515"/>
                  </a:cubicBezTo>
                  <a:cubicBezTo>
                    <a:pt x="262979" y="19045"/>
                    <a:pt x="261780" y="14965"/>
                    <a:pt x="259381" y="12274"/>
                  </a:cubicBezTo>
                  <a:cubicBezTo>
                    <a:pt x="256983" y="9582"/>
                    <a:pt x="253798" y="8237"/>
                    <a:pt x="249826" y="8237"/>
                  </a:cubicBezTo>
                  <a:close/>
                  <a:moveTo>
                    <a:pt x="271602" y="814"/>
                  </a:moveTo>
                  <a:lnTo>
                    <a:pt x="281466" y="814"/>
                  </a:lnTo>
                  <a:lnTo>
                    <a:pt x="288661" y="33598"/>
                  </a:lnTo>
                  <a:lnTo>
                    <a:pt x="297386" y="814"/>
                  </a:lnTo>
                  <a:lnTo>
                    <a:pt x="308846" y="814"/>
                  </a:lnTo>
                  <a:lnTo>
                    <a:pt x="317213" y="34151"/>
                  </a:lnTo>
                  <a:lnTo>
                    <a:pt x="324538" y="814"/>
                  </a:lnTo>
                  <a:lnTo>
                    <a:pt x="334240" y="814"/>
                  </a:lnTo>
                  <a:lnTo>
                    <a:pt x="322650" y="48541"/>
                  </a:lnTo>
                  <a:lnTo>
                    <a:pt x="312427" y="48541"/>
                  </a:lnTo>
                  <a:lnTo>
                    <a:pt x="302921" y="12860"/>
                  </a:lnTo>
                  <a:lnTo>
                    <a:pt x="293447" y="48541"/>
                  </a:lnTo>
                  <a:lnTo>
                    <a:pt x="282996" y="48541"/>
                  </a:lnTo>
                  <a:close/>
                  <a:moveTo>
                    <a:pt x="181072" y="814"/>
                  </a:moveTo>
                  <a:lnTo>
                    <a:pt x="190448" y="814"/>
                  </a:lnTo>
                  <a:lnTo>
                    <a:pt x="209982" y="32686"/>
                  </a:lnTo>
                  <a:lnTo>
                    <a:pt x="209982" y="814"/>
                  </a:lnTo>
                  <a:lnTo>
                    <a:pt x="218935" y="814"/>
                  </a:lnTo>
                  <a:lnTo>
                    <a:pt x="218935" y="48541"/>
                  </a:lnTo>
                  <a:lnTo>
                    <a:pt x="209266" y="48541"/>
                  </a:lnTo>
                  <a:lnTo>
                    <a:pt x="190025" y="17417"/>
                  </a:lnTo>
                  <a:lnTo>
                    <a:pt x="190025" y="48541"/>
                  </a:lnTo>
                  <a:lnTo>
                    <a:pt x="181072" y="48541"/>
                  </a:lnTo>
                  <a:close/>
                  <a:moveTo>
                    <a:pt x="90301" y="814"/>
                  </a:moveTo>
                  <a:lnTo>
                    <a:pt x="101598" y="814"/>
                  </a:lnTo>
                  <a:lnTo>
                    <a:pt x="112830" y="19696"/>
                  </a:lnTo>
                  <a:lnTo>
                    <a:pt x="123834" y="814"/>
                  </a:lnTo>
                  <a:lnTo>
                    <a:pt x="134936" y="814"/>
                  </a:lnTo>
                  <a:lnTo>
                    <a:pt x="117388" y="28519"/>
                  </a:lnTo>
                  <a:lnTo>
                    <a:pt x="117388" y="48541"/>
                  </a:lnTo>
                  <a:lnTo>
                    <a:pt x="107784" y="48541"/>
                  </a:lnTo>
                  <a:lnTo>
                    <a:pt x="107784" y="28454"/>
                  </a:lnTo>
                  <a:close/>
                  <a:moveTo>
                    <a:pt x="61363" y="814"/>
                  </a:moveTo>
                  <a:lnTo>
                    <a:pt x="71553" y="814"/>
                  </a:lnTo>
                  <a:lnTo>
                    <a:pt x="90664" y="48541"/>
                  </a:lnTo>
                  <a:lnTo>
                    <a:pt x="80181" y="48541"/>
                  </a:lnTo>
                  <a:lnTo>
                    <a:pt x="76014" y="37700"/>
                  </a:lnTo>
                  <a:lnTo>
                    <a:pt x="56936" y="37700"/>
                  </a:lnTo>
                  <a:lnTo>
                    <a:pt x="52996" y="48541"/>
                  </a:lnTo>
                  <a:lnTo>
                    <a:pt x="42774" y="48541"/>
                  </a:lnTo>
                  <a:close/>
                  <a:moveTo>
                    <a:pt x="0" y="814"/>
                  </a:moveTo>
                  <a:lnTo>
                    <a:pt x="15464" y="814"/>
                  </a:lnTo>
                  <a:cubicBezTo>
                    <a:pt x="21324" y="814"/>
                    <a:pt x="25144" y="1053"/>
                    <a:pt x="26924" y="1530"/>
                  </a:cubicBezTo>
                  <a:cubicBezTo>
                    <a:pt x="29658" y="2246"/>
                    <a:pt x="31948" y="3804"/>
                    <a:pt x="33793" y="6202"/>
                  </a:cubicBezTo>
                  <a:cubicBezTo>
                    <a:pt x="35638" y="8600"/>
                    <a:pt x="36560" y="11698"/>
                    <a:pt x="36560" y="15497"/>
                  </a:cubicBezTo>
                  <a:cubicBezTo>
                    <a:pt x="36560" y="18427"/>
                    <a:pt x="36028" y="20890"/>
                    <a:pt x="34965" y="22887"/>
                  </a:cubicBezTo>
                  <a:cubicBezTo>
                    <a:pt x="33901" y="24884"/>
                    <a:pt x="32550" y="26452"/>
                    <a:pt x="30912" y="27591"/>
                  </a:cubicBezTo>
                  <a:cubicBezTo>
                    <a:pt x="29273" y="28731"/>
                    <a:pt x="27607" y="29485"/>
                    <a:pt x="25914" y="29854"/>
                  </a:cubicBezTo>
                  <a:cubicBezTo>
                    <a:pt x="23614" y="30310"/>
                    <a:pt x="20282" y="30538"/>
                    <a:pt x="15920" y="30538"/>
                  </a:cubicBezTo>
                  <a:lnTo>
                    <a:pt x="9636" y="30538"/>
                  </a:lnTo>
                  <a:lnTo>
                    <a:pt x="9636" y="48541"/>
                  </a:lnTo>
                  <a:lnTo>
                    <a:pt x="0" y="48541"/>
                  </a:lnTo>
                  <a:close/>
                  <a:moveTo>
                    <a:pt x="249729" y="0"/>
                  </a:moveTo>
                  <a:cubicBezTo>
                    <a:pt x="256761" y="0"/>
                    <a:pt x="262387" y="2181"/>
                    <a:pt x="266609" y="6544"/>
                  </a:cubicBezTo>
                  <a:cubicBezTo>
                    <a:pt x="270830" y="10906"/>
                    <a:pt x="272941" y="16973"/>
                    <a:pt x="272941" y="24743"/>
                  </a:cubicBezTo>
                  <a:cubicBezTo>
                    <a:pt x="272941" y="32448"/>
                    <a:pt x="270847" y="38476"/>
                    <a:pt x="266658" y="42828"/>
                  </a:cubicBezTo>
                  <a:cubicBezTo>
                    <a:pt x="262469" y="47179"/>
                    <a:pt x="256869" y="49355"/>
                    <a:pt x="249859" y="49355"/>
                  </a:cubicBezTo>
                  <a:cubicBezTo>
                    <a:pt x="242762" y="49355"/>
                    <a:pt x="237118" y="47190"/>
                    <a:pt x="232930" y="42860"/>
                  </a:cubicBezTo>
                  <a:cubicBezTo>
                    <a:pt x="228741" y="38530"/>
                    <a:pt x="226646" y="32567"/>
                    <a:pt x="226646" y="24970"/>
                  </a:cubicBezTo>
                  <a:cubicBezTo>
                    <a:pt x="226646" y="20109"/>
                    <a:pt x="227373" y="16028"/>
                    <a:pt x="228827" y="12729"/>
                  </a:cubicBezTo>
                  <a:cubicBezTo>
                    <a:pt x="229913" y="10299"/>
                    <a:pt x="231394" y="8117"/>
                    <a:pt x="233271" y="6186"/>
                  </a:cubicBezTo>
                  <a:cubicBezTo>
                    <a:pt x="235149" y="4254"/>
                    <a:pt x="237205" y="2821"/>
                    <a:pt x="239441" y="1888"/>
                  </a:cubicBezTo>
                  <a:cubicBezTo>
                    <a:pt x="242414" y="629"/>
                    <a:pt x="245844" y="0"/>
                    <a:pt x="249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C7EFCF-1287-4B77-AA5A-7302C6FD3BDA}"/>
                </a:ext>
              </a:extLst>
            </p:cNvPr>
            <p:cNvSpPr/>
            <p:nvPr/>
          </p:nvSpPr>
          <p:spPr>
            <a:xfrm>
              <a:off x="3589217" y="3534086"/>
              <a:ext cx="765070" cy="664983"/>
            </a:xfrm>
            <a:custGeom>
              <a:avLst/>
              <a:gdLst>
                <a:gd name="connsiteX0" fmla="*/ 603980 w 1744122"/>
                <a:gd name="connsiteY0" fmla="*/ 1515955 h 1515954"/>
                <a:gd name="connsiteX1" fmla="*/ 18193 w 1744122"/>
                <a:gd name="connsiteY1" fmla="*/ 836822 h 1515954"/>
                <a:gd name="connsiteX2" fmla="*/ 24860 w 1744122"/>
                <a:gd name="connsiteY2" fmla="*/ 774910 h 1515954"/>
                <a:gd name="connsiteX3" fmla="*/ 1165003 w 1744122"/>
                <a:gd name="connsiteY3" fmla="*/ 8147 h 1515954"/>
                <a:gd name="connsiteX4" fmla="*/ 1203103 w 1744122"/>
                <a:gd name="connsiteY4" fmla="*/ 11958 h 1515954"/>
                <a:gd name="connsiteX5" fmla="*/ 1744123 w 1744122"/>
                <a:gd name="connsiteY5" fmla="*/ 619652 h 1515954"/>
                <a:gd name="connsiteX6" fmla="*/ 1651730 w 1744122"/>
                <a:gd name="connsiteY6" fmla="*/ 733000 h 1515954"/>
                <a:gd name="connsiteX7" fmla="*/ 684943 w 1744122"/>
                <a:gd name="connsiteY7" fmla="*/ 1478808 h 1515954"/>
                <a:gd name="connsiteX8" fmla="*/ 603980 w 1744122"/>
                <a:gd name="connsiteY8" fmla="*/ 1515955 h 1515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44122" h="1515954">
                  <a:moveTo>
                    <a:pt x="603980" y="1515955"/>
                  </a:moveTo>
                  <a:cubicBezTo>
                    <a:pt x="458248" y="1343552"/>
                    <a:pt x="53435" y="876827"/>
                    <a:pt x="18193" y="836822"/>
                  </a:cubicBezTo>
                  <a:cubicBezTo>
                    <a:pt x="-7525" y="807295"/>
                    <a:pt x="-6572" y="797770"/>
                    <a:pt x="24860" y="774910"/>
                  </a:cubicBezTo>
                  <a:cubicBezTo>
                    <a:pt x="86773" y="728238"/>
                    <a:pt x="1084993" y="63392"/>
                    <a:pt x="1165003" y="8147"/>
                  </a:cubicBezTo>
                  <a:cubicBezTo>
                    <a:pt x="1181195" y="-3283"/>
                    <a:pt x="1188816" y="-3283"/>
                    <a:pt x="1203103" y="11958"/>
                  </a:cubicBezTo>
                  <a:cubicBezTo>
                    <a:pt x="1383125" y="214840"/>
                    <a:pt x="1564100" y="416770"/>
                    <a:pt x="1744123" y="619652"/>
                  </a:cubicBezTo>
                  <a:cubicBezTo>
                    <a:pt x="1724120" y="666325"/>
                    <a:pt x="1685068" y="698710"/>
                    <a:pt x="1651730" y="733000"/>
                  </a:cubicBezTo>
                  <a:cubicBezTo>
                    <a:pt x="1365028" y="1027322"/>
                    <a:pt x="1044988" y="1278783"/>
                    <a:pt x="684943" y="1478808"/>
                  </a:cubicBezTo>
                  <a:cubicBezTo>
                    <a:pt x="659225" y="1492142"/>
                    <a:pt x="634460" y="1510240"/>
                    <a:pt x="603980" y="151595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A3AA1EB-B8A1-4460-9F5A-5E812F4B2FDC}"/>
                </a:ext>
              </a:extLst>
            </p:cNvPr>
            <p:cNvSpPr/>
            <p:nvPr/>
          </p:nvSpPr>
          <p:spPr>
            <a:xfrm>
              <a:off x="3113990" y="2602660"/>
              <a:ext cx="879718" cy="1275105"/>
            </a:xfrm>
            <a:custGeom>
              <a:avLst/>
              <a:gdLst>
                <a:gd name="connsiteX0" fmla="*/ 2005485 w 2005484"/>
                <a:gd name="connsiteY0" fmla="*/ 2294387 h 2906844"/>
                <a:gd name="connsiteX1" fmla="*/ 1502564 w 2005484"/>
                <a:gd name="connsiteY1" fmla="*/ 2638239 h 2906844"/>
                <a:gd name="connsiteX2" fmla="*/ 1095847 w 2005484"/>
                <a:gd name="connsiteY2" fmla="*/ 2906845 h 2906844"/>
                <a:gd name="connsiteX3" fmla="*/ 725324 w 2005484"/>
                <a:gd name="connsiteY3" fmla="*/ 2624904 h 2906844"/>
                <a:gd name="connsiteX4" fmla="*/ 351944 w 2005484"/>
                <a:gd name="connsiteY4" fmla="*/ 2177229 h 2906844"/>
                <a:gd name="connsiteX5" fmla="*/ 249074 w 2005484"/>
                <a:gd name="connsiteY5" fmla="*/ 2015304 h 2906844"/>
                <a:gd name="connsiteX6" fmla="*/ 227167 w 2005484"/>
                <a:gd name="connsiteY6" fmla="*/ 1910529 h 2906844"/>
                <a:gd name="connsiteX7" fmla="*/ 220499 w 2005484"/>
                <a:gd name="connsiteY7" fmla="*/ 1660974 h 2906844"/>
                <a:gd name="connsiteX8" fmla="*/ 201449 w 2005484"/>
                <a:gd name="connsiteY8" fmla="*/ 1409514 h 2906844"/>
                <a:gd name="connsiteX9" fmla="*/ 320512 w 2005484"/>
                <a:gd name="connsiteY9" fmla="*/ 1135194 h 2906844"/>
                <a:gd name="connsiteX10" fmla="*/ 329084 w 2005484"/>
                <a:gd name="connsiteY10" fmla="*/ 1108524 h 2906844"/>
                <a:gd name="connsiteX11" fmla="*/ 238597 w 2005484"/>
                <a:gd name="connsiteY11" fmla="*/ 865637 h 2906844"/>
                <a:gd name="connsiteX12" fmla="*/ 210974 w 2005484"/>
                <a:gd name="connsiteY12" fmla="*/ 813249 h 2906844"/>
                <a:gd name="connsiteX13" fmla="*/ 88102 w 2005484"/>
                <a:gd name="connsiteY13" fmla="*/ 479874 h 2906844"/>
                <a:gd name="connsiteX14" fmla="*/ 12855 w 2005484"/>
                <a:gd name="connsiteY14" fmla="*/ 237939 h 2906844"/>
                <a:gd name="connsiteX15" fmla="*/ 472 w 2005484"/>
                <a:gd name="connsiteY15" fmla="*/ 117924 h 2906844"/>
                <a:gd name="connsiteX16" fmla="*/ 108105 w 2005484"/>
                <a:gd name="connsiteY16" fmla="*/ 3624 h 2906844"/>
                <a:gd name="connsiteX17" fmla="*/ 188114 w 2005484"/>
                <a:gd name="connsiteY17" fmla="*/ 767 h 2906844"/>
                <a:gd name="connsiteX18" fmla="*/ 284317 w 2005484"/>
                <a:gd name="connsiteY18" fmla="*/ 69347 h 2906844"/>
                <a:gd name="connsiteX19" fmla="*/ 410999 w 2005484"/>
                <a:gd name="connsiteY19" fmla="*/ 318902 h 2906844"/>
                <a:gd name="connsiteX20" fmla="*/ 474817 w 2005484"/>
                <a:gd name="connsiteY20" fmla="*/ 467492 h 2906844"/>
                <a:gd name="connsiteX21" fmla="*/ 664364 w 2005484"/>
                <a:gd name="connsiteY21" fmla="*/ 835157 h 2906844"/>
                <a:gd name="connsiteX22" fmla="*/ 689130 w 2005484"/>
                <a:gd name="connsiteY22" fmla="*/ 841824 h 2906844"/>
                <a:gd name="connsiteX23" fmla="*/ 758662 w 2005484"/>
                <a:gd name="connsiteY23" fmla="*/ 815154 h 2906844"/>
                <a:gd name="connsiteX24" fmla="*/ 940589 w 2005484"/>
                <a:gd name="connsiteY24" fmla="*/ 830394 h 2906844"/>
                <a:gd name="connsiteX25" fmla="*/ 987262 w 2005484"/>
                <a:gd name="connsiteY25" fmla="*/ 857064 h 2906844"/>
                <a:gd name="connsiteX26" fmla="*/ 1163474 w 2005484"/>
                <a:gd name="connsiteY26" fmla="*/ 918024 h 2906844"/>
                <a:gd name="connsiteX27" fmla="*/ 1332067 w 2005484"/>
                <a:gd name="connsiteY27" fmla="*/ 979937 h 2906844"/>
                <a:gd name="connsiteX28" fmla="*/ 1627342 w 2005484"/>
                <a:gd name="connsiteY28" fmla="*/ 1078997 h 2906844"/>
                <a:gd name="connsiteX29" fmla="*/ 1854037 w 2005484"/>
                <a:gd name="connsiteY29" fmla="*/ 1292357 h 2906844"/>
                <a:gd name="connsiteX30" fmla="*/ 1879755 w 2005484"/>
                <a:gd name="connsiteY30" fmla="*/ 1525719 h 2906844"/>
                <a:gd name="connsiteX31" fmla="*/ 1927380 w 2005484"/>
                <a:gd name="connsiteY31" fmla="*/ 2072454 h 2906844"/>
                <a:gd name="connsiteX32" fmla="*/ 2005485 w 2005484"/>
                <a:gd name="connsiteY32" fmla="*/ 2294387 h 290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05484" h="2906844">
                  <a:moveTo>
                    <a:pt x="2005485" y="2294387"/>
                  </a:moveTo>
                  <a:cubicBezTo>
                    <a:pt x="1837844" y="2408687"/>
                    <a:pt x="1670205" y="2523939"/>
                    <a:pt x="1502564" y="2638239"/>
                  </a:cubicBezTo>
                  <a:cubicBezTo>
                    <a:pt x="1371119" y="2727775"/>
                    <a:pt x="1229197" y="2818262"/>
                    <a:pt x="1095847" y="2906845"/>
                  </a:cubicBezTo>
                  <a:cubicBezTo>
                    <a:pt x="1025362" y="2854457"/>
                    <a:pt x="855817" y="2739204"/>
                    <a:pt x="725324" y="2624904"/>
                  </a:cubicBezTo>
                  <a:cubicBezTo>
                    <a:pt x="577687" y="2495364"/>
                    <a:pt x="465292" y="2336297"/>
                    <a:pt x="351944" y="2177229"/>
                  </a:cubicBezTo>
                  <a:cubicBezTo>
                    <a:pt x="314797" y="2124842"/>
                    <a:pt x="271934" y="2076264"/>
                    <a:pt x="249074" y="2015304"/>
                  </a:cubicBezTo>
                  <a:cubicBezTo>
                    <a:pt x="235739" y="1981014"/>
                    <a:pt x="229072" y="1945772"/>
                    <a:pt x="227167" y="1910529"/>
                  </a:cubicBezTo>
                  <a:cubicBezTo>
                    <a:pt x="223357" y="1827662"/>
                    <a:pt x="224309" y="1743842"/>
                    <a:pt x="220499" y="1660974"/>
                  </a:cubicBezTo>
                  <a:cubicBezTo>
                    <a:pt x="216689" y="1577154"/>
                    <a:pt x="209069" y="1493334"/>
                    <a:pt x="201449" y="1409514"/>
                  </a:cubicBezTo>
                  <a:cubicBezTo>
                    <a:pt x="191924" y="1296167"/>
                    <a:pt x="209069" y="1195202"/>
                    <a:pt x="320512" y="1135194"/>
                  </a:cubicBezTo>
                  <a:cubicBezTo>
                    <a:pt x="332894" y="1128527"/>
                    <a:pt x="334799" y="1121859"/>
                    <a:pt x="329084" y="1108524"/>
                  </a:cubicBezTo>
                  <a:cubicBezTo>
                    <a:pt x="298605" y="1027562"/>
                    <a:pt x="268124" y="946599"/>
                    <a:pt x="238597" y="865637"/>
                  </a:cubicBezTo>
                  <a:cubicBezTo>
                    <a:pt x="221452" y="852302"/>
                    <a:pt x="217642" y="831347"/>
                    <a:pt x="210974" y="813249"/>
                  </a:cubicBezTo>
                  <a:cubicBezTo>
                    <a:pt x="170017" y="701807"/>
                    <a:pt x="129059" y="591317"/>
                    <a:pt x="88102" y="479874"/>
                  </a:cubicBezTo>
                  <a:cubicBezTo>
                    <a:pt x="62384" y="399864"/>
                    <a:pt x="34762" y="319854"/>
                    <a:pt x="12855" y="237939"/>
                  </a:cubicBezTo>
                  <a:cubicBezTo>
                    <a:pt x="2377" y="198887"/>
                    <a:pt x="-1433" y="157929"/>
                    <a:pt x="472" y="117924"/>
                  </a:cubicBezTo>
                  <a:cubicBezTo>
                    <a:pt x="4282" y="55059"/>
                    <a:pt x="45239" y="10292"/>
                    <a:pt x="108105" y="3624"/>
                  </a:cubicBezTo>
                  <a:cubicBezTo>
                    <a:pt x="134774" y="767"/>
                    <a:pt x="161444" y="-1138"/>
                    <a:pt x="188114" y="767"/>
                  </a:cubicBezTo>
                  <a:cubicBezTo>
                    <a:pt x="236692" y="3624"/>
                    <a:pt x="263362" y="30294"/>
                    <a:pt x="284317" y="69347"/>
                  </a:cubicBezTo>
                  <a:cubicBezTo>
                    <a:pt x="329084" y="151262"/>
                    <a:pt x="370994" y="235082"/>
                    <a:pt x="410999" y="318902"/>
                  </a:cubicBezTo>
                  <a:cubicBezTo>
                    <a:pt x="428144" y="370337"/>
                    <a:pt x="463387" y="413199"/>
                    <a:pt x="474817" y="467492"/>
                  </a:cubicBezTo>
                  <a:cubicBezTo>
                    <a:pt x="527205" y="596079"/>
                    <a:pt x="601499" y="713237"/>
                    <a:pt x="664364" y="835157"/>
                  </a:cubicBezTo>
                  <a:cubicBezTo>
                    <a:pt x="671032" y="847539"/>
                    <a:pt x="677699" y="846587"/>
                    <a:pt x="689130" y="841824"/>
                  </a:cubicBezTo>
                  <a:cubicBezTo>
                    <a:pt x="711989" y="832299"/>
                    <a:pt x="734849" y="823727"/>
                    <a:pt x="758662" y="815154"/>
                  </a:cubicBezTo>
                  <a:cubicBezTo>
                    <a:pt x="821527" y="793247"/>
                    <a:pt x="882487" y="799914"/>
                    <a:pt x="940589" y="830394"/>
                  </a:cubicBezTo>
                  <a:cubicBezTo>
                    <a:pt x="956782" y="838967"/>
                    <a:pt x="973927" y="845634"/>
                    <a:pt x="987262" y="857064"/>
                  </a:cubicBezTo>
                  <a:cubicBezTo>
                    <a:pt x="1038697" y="898974"/>
                    <a:pt x="1096799" y="915167"/>
                    <a:pt x="1163474" y="918024"/>
                  </a:cubicBezTo>
                  <a:cubicBezTo>
                    <a:pt x="1225387" y="919929"/>
                    <a:pt x="1281585" y="947552"/>
                    <a:pt x="1332067" y="979937"/>
                  </a:cubicBezTo>
                  <a:cubicBezTo>
                    <a:pt x="1422555" y="1037087"/>
                    <a:pt x="1520662" y="1066614"/>
                    <a:pt x="1627342" y="1078997"/>
                  </a:cubicBezTo>
                  <a:cubicBezTo>
                    <a:pt x="1758787" y="1093284"/>
                    <a:pt x="1824510" y="1162817"/>
                    <a:pt x="1854037" y="1292357"/>
                  </a:cubicBezTo>
                  <a:cubicBezTo>
                    <a:pt x="1871182" y="1369509"/>
                    <a:pt x="1872135" y="1448567"/>
                    <a:pt x="1879755" y="1525719"/>
                  </a:cubicBezTo>
                  <a:cubicBezTo>
                    <a:pt x="1896899" y="1707647"/>
                    <a:pt x="1902614" y="1890527"/>
                    <a:pt x="1927380" y="2072454"/>
                  </a:cubicBezTo>
                  <a:cubicBezTo>
                    <a:pt x="1940714" y="2151512"/>
                    <a:pt x="1967385" y="2224854"/>
                    <a:pt x="2005485" y="2294387"/>
                  </a:cubicBezTo>
                  <a:close/>
                </a:path>
              </a:pathLst>
            </a:custGeom>
            <a:solidFill>
              <a:srgbClr val="FECB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37E4B1E-BCF4-4863-B7C7-D9C78C742040}"/>
              </a:ext>
            </a:extLst>
          </p:cNvPr>
          <p:cNvGrpSpPr/>
          <p:nvPr/>
        </p:nvGrpSpPr>
        <p:grpSpPr>
          <a:xfrm>
            <a:off x="5471151" y="1338057"/>
            <a:ext cx="1441949" cy="2959396"/>
            <a:chOff x="5146455" y="374253"/>
            <a:chExt cx="2742212" cy="5628002"/>
          </a:xfrm>
        </p:grpSpPr>
        <p:sp>
          <p:nvSpPr>
            <p:cNvPr id="39" name="Graphic 2">
              <a:extLst>
                <a:ext uri="{FF2B5EF4-FFF2-40B4-BE49-F238E27FC236}">
                  <a16:creationId xmlns:a16="http://schemas.microsoft.com/office/drawing/2014/main" id="{99DA8013-9162-4AC0-9675-622DE4876D5E}"/>
                </a:ext>
              </a:extLst>
            </p:cNvPr>
            <p:cNvSpPr/>
            <p:nvPr/>
          </p:nvSpPr>
          <p:spPr>
            <a:xfrm>
              <a:off x="5146455" y="1233884"/>
              <a:ext cx="2742212" cy="4768371"/>
            </a:xfrm>
            <a:custGeom>
              <a:avLst/>
              <a:gdLst>
                <a:gd name="connsiteX0" fmla="*/ 2742178 w 2742212"/>
                <a:gd name="connsiteY0" fmla="*/ 1123379 h 4768371"/>
                <a:gd name="connsiteX1" fmla="*/ 2615305 w 2742212"/>
                <a:gd name="connsiteY1" fmla="*/ 1004411 h 4768371"/>
                <a:gd name="connsiteX2" fmla="*/ 2332698 w 2742212"/>
                <a:gd name="connsiteY2" fmla="*/ 1027081 h 4768371"/>
                <a:gd name="connsiteX3" fmla="*/ 2332698 w 2742212"/>
                <a:gd name="connsiteY3" fmla="*/ 64008 h 4768371"/>
                <a:gd name="connsiteX4" fmla="*/ 2268690 w 2742212"/>
                <a:gd name="connsiteY4" fmla="*/ 0 h 4768371"/>
                <a:gd name="connsiteX5" fmla="*/ 470085 w 2742212"/>
                <a:gd name="connsiteY5" fmla="*/ 0 h 4768371"/>
                <a:gd name="connsiteX6" fmla="*/ 406077 w 2742212"/>
                <a:gd name="connsiteY6" fmla="*/ 64008 h 4768371"/>
                <a:gd name="connsiteX7" fmla="*/ 406077 w 2742212"/>
                <a:gd name="connsiteY7" fmla="*/ 1189482 h 4768371"/>
                <a:gd name="connsiteX8" fmla="*/ 112897 w 2742212"/>
                <a:gd name="connsiteY8" fmla="*/ 1214247 h 4768371"/>
                <a:gd name="connsiteX9" fmla="*/ 26 w 2742212"/>
                <a:gd name="connsiteY9" fmla="*/ 1344835 h 4768371"/>
                <a:gd name="connsiteX10" fmla="*/ 26 w 2742212"/>
                <a:gd name="connsiteY10" fmla="*/ 4635723 h 4768371"/>
                <a:gd name="connsiteX11" fmla="*/ 40983 w 2742212"/>
                <a:gd name="connsiteY11" fmla="*/ 4703255 h 4768371"/>
                <a:gd name="connsiteX12" fmla="*/ 107373 w 2742212"/>
                <a:gd name="connsiteY12" fmla="*/ 4727639 h 4768371"/>
                <a:gd name="connsiteX13" fmla="*/ 427413 w 2742212"/>
                <a:gd name="connsiteY13" fmla="*/ 4765834 h 4768371"/>
                <a:gd name="connsiteX14" fmla="*/ 1519835 w 2742212"/>
                <a:gd name="connsiteY14" fmla="*/ 4719924 h 4768371"/>
                <a:gd name="connsiteX15" fmla="*/ 2349177 w 2742212"/>
                <a:gd name="connsiteY15" fmla="*/ 4594194 h 4768371"/>
                <a:gd name="connsiteX16" fmla="*/ 2658453 w 2742212"/>
                <a:gd name="connsiteY16" fmla="*/ 4492467 h 4768371"/>
                <a:gd name="connsiteX17" fmla="*/ 2723986 w 2742212"/>
                <a:gd name="connsiteY17" fmla="*/ 4382834 h 4768371"/>
                <a:gd name="connsiteX18" fmla="*/ 2742178 w 2742212"/>
                <a:gd name="connsiteY18" fmla="*/ 1123379 h 4768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742212" h="4768371">
                  <a:moveTo>
                    <a:pt x="2742178" y="1123379"/>
                  </a:moveTo>
                  <a:cubicBezTo>
                    <a:pt x="2739892" y="1054513"/>
                    <a:pt x="2683790" y="1002316"/>
                    <a:pt x="2615305" y="1004411"/>
                  </a:cubicBezTo>
                  <a:cubicBezTo>
                    <a:pt x="2604732" y="1004697"/>
                    <a:pt x="2497481" y="1013460"/>
                    <a:pt x="2332698" y="1027081"/>
                  </a:cubicBezTo>
                  <a:lnTo>
                    <a:pt x="2332698" y="64008"/>
                  </a:lnTo>
                  <a:cubicBezTo>
                    <a:pt x="2332698" y="28670"/>
                    <a:pt x="2304028" y="0"/>
                    <a:pt x="2268690" y="0"/>
                  </a:cubicBezTo>
                  <a:lnTo>
                    <a:pt x="470085" y="0"/>
                  </a:lnTo>
                  <a:cubicBezTo>
                    <a:pt x="434747" y="0"/>
                    <a:pt x="406077" y="28670"/>
                    <a:pt x="406077" y="64008"/>
                  </a:cubicBezTo>
                  <a:lnTo>
                    <a:pt x="406077" y="1189482"/>
                  </a:lnTo>
                  <a:cubicBezTo>
                    <a:pt x="234817" y="1203960"/>
                    <a:pt x="122898" y="1213390"/>
                    <a:pt x="112897" y="1214247"/>
                  </a:cubicBezTo>
                  <a:cubicBezTo>
                    <a:pt x="47460" y="1219200"/>
                    <a:pt x="121" y="1280065"/>
                    <a:pt x="26" y="1344835"/>
                  </a:cubicBezTo>
                  <a:cubicBezTo>
                    <a:pt x="-165" y="2446115"/>
                    <a:pt x="788" y="3534442"/>
                    <a:pt x="26" y="4635723"/>
                  </a:cubicBezTo>
                  <a:cubicBezTo>
                    <a:pt x="26" y="4669251"/>
                    <a:pt x="12123" y="4690587"/>
                    <a:pt x="40983" y="4703255"/>
                  </a:cubicBezTo>
                  <a:cubicBezTo>
                    <a:pt x="62510" y="4712685"/>
                    <a:pt x="84608" y="4721828"/>
                    <a:pt x="107373" y="4727639"/>
                  </a:cubicBezTo>
                  <a:cubicBezTo>
                    <a:pt x="212338" y="4754404"/>
                    <a:pt x="319780" y="4762976"/>
                    <a:pt x="427413" y="4765834"/>
                  </a:cubicBezTo>
                  <a:cubicBezTo>
                    <a:pt x="792601" y="4775359"/>
                    <a:pt x="1156551" y="4757642"/>
                    <a:pt x="1519835" y="4719924"/>
                  </a:cubicBezTo>
                  <a:cubicBezTo>
                    <a:pt x="1798441" y="4691063"/>
                    <a:pt x="2075714" y="4655535"/>
                    <a:pt x="2349177" y="4594194"/>
                  </a:cubicBezTo>
                  <a:cubicBezTo>
                    <a:pt x="2455380" y="4570381"/>
                    <a:pt x="2561108" y="4543901"/>
                    <a:pt x="2658453" y="4492467"/>
                  </a:cubicBezTo>
                  <a:cubicBezTo>
                    <a:pt x="2702745" y="4469130"/>
                    <a:pt x="2727700" y="4437507"/>
                    <a:pt x="2723986" y="4382834"/>
                  </a:cubicBezTo>
                  <a:cubicBezTo>
                    <a:pt x="2719604" y="4318159"/>
                    <a:pt x="2743226" y="1156621"/>
                    <a:pt x="2742178" y="1123379"/>
                  </a:cubicBezTo>
                  <a:close/>
                </a:path>
              </a:pathLst>
            </a:custGeom>
            <a:solidFill>
              <a:srgbClr val="111A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Graphic 2">
              <a:extLst>
                <a:ext uri="{FF2B5EF4-FFF2-40B4-BE49-F238E27FC236}">
                  <a16:creationId xmlns:a16="http://schemas.microsoft.com/office/drawing/2014/main" id="{9DC1132B-98DD-43D1-8FCA-6EA89C548B0D}"/>
                </a:ext>
              </a:extLst>
            </p:cNvPr>
            <p:cNvSpPr/>
            <p:nvPr/>
          </p:nvSpPr>
          <p:spPr>
            <a:xfrm>
              <a:off x="5404663" y="1886061"/>
              <a:ext cx="2216754" cy="3911422"/>
            </a:xfrm>
            <a:custGeom>
              <a:avLst/>
              <a:gdLst>
                <a:gd name="connsiteX0" fmla="*/ 2117162 w 2216754"/>
                <a:gd name="connsiteY0" fmla="*/ 0 h 3911422"/>
                <a:gd name="connsiteX1" fmla="*/ 2216222 w 2216754"/>
                <a:gd name="connsiteY1" fmla="*/ 85439 h 3911422"/>
                <a:gd name="connsiteX2" fmla="*/ 2215746 w 2216754"/>
                <a:gd name="connsiteY2" fmla="*/ 3531775 h 3911422"/>
                <a:gd name="connsiteX3" fmla="*/ 2060488 w 2216754"/>
                <a:gd name="connsiteY3" fmla="*/ 3762280 h 3911422"/>
                <a:gd name="connsiteX4" fmla="*/ 1560902 w 2216754"/>
                <a:gd name="connsiteY4" fmla="*/ 3855625 h 3911422"/>
                <a:gd name="connsiteX5" fmla="*/ 850147 w 2216754"/>
                <a:gd name="connsiteY5" fmla="*/ 3907346 h 3911422"/>
                <a:gd name="connsiteX6" fmla="*/ 237784 w 2216754"/>
                <a:gd name="connsiteY6" fmla="*/ 3894106 h 3911422"/>
                <a:gd name="connsiteX7" fmla="*/ 74621 w 2216754"/>
                <a:gd name="connsiteY7" fmla="*/ 3862673 h 3911422"/>
                <a:gd name="connsiteX8" fmla="*/ 612 w 2216754"/>
                <a:gd name="connsiteY8" fmla="*/ 3765614 h 3911422"/>
                <a:gd name="connsiteX9" fmla="*/ 612 w 2216754"/>
                <a:gd name="connsiteY9" fmla="*/ 242602 h 3911422"/>
                <a:gd name="connsiteX10" fmla="*/ 95576 w 2216754"/>
                <a:gd name="connsiteY10" fmla="*/ 141446 h 3911422"/>
                <a:gd name="connsiteX11" fmla="*/ 2117162 w 2216754"/>
                <a:gd name="connsiteY11" fmla="*/ 0 h 3911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16754" h="3911422">
                  <a:moveTo>
                    <a:pt x="2117162" y="0"/>
                  </a:moveTo>
                  <a:cubicBezTo>
                    <a:pt x="2170883" y="1524"/>
                    <a:pt x="2216794" y="21146"/>
                    <a:pt x="2216222" y="85439"/>
                  </a:cubicBezTo>
                  <a:cubicBezTo>
                    <a:pt x="2217365" y="178975"/>
                    <a:pt x="2216413" y="3347847"/>
                    <a:pt x="2215746" y="3531775"/>
                  </a:cubicBezTo>
                  <a:cubicBezTo>
                    <a:pt x="2219270" y="3700177"/>
                    <a:pt x="2205554" y="3717703"/>
                    <a:pt x="2060488" y="3762280"/>
                  </a:cubicBezTo>
                  <a:cubicBezTo>
                    <a:pt x="1897516" y="3812381"/>
                    <a:pt x="1729590" y="3836480"/>
                    <a:pt x="1560902" y="3855625"/>
                  </a:cubicBezTo>
                  <a:cubicBezTo>
                    <a:pt x="1324682" y="3882390"/>
                    <a:pt x="1087700" y="3896582"/>
                    <a:pt x="850147" y="3907346"/>
                  </a:cubicBezTo>
                  <a:cubicBezTo>
                    <a:pt x="645073" y="3916585"/>
                    <a:pt x="441715" y="3909251"/>
                    <a:pt x="237784" y="3894106"/>
                  </a:cubicBezTo>
                  <a:cubicBezTo>
                    <a:pt x="182349" y="3890010"/>
                    <a:pt x="127580" y="3880009"/>
                    <a:pt x="74621" y="3862673"/>
                  </a:cubicBezTo>
                  <a:cubicBezTo>
                    <a:pt x="20329" y="3844957"/>
                    <a:pt x="3469" y="3822001"/>
                    <a:pt x="612" y="3765614"/>
                  </a:cubicBezTo>
                  <a:cubicBezTo>
                    <a:pt x="-341" y="3746564"/>
                    <a:pt x="-55" y="324898"/>
                    <a:pt x="612" y="242602"/>
                  </a:cubicBezTo>
                  <a:cubicBezTo>
                    <a:pt x="40" y="166402"/>
                    <a:pt x="42808" y="149257"/>
                    <a:pt x="95576" y="141446"/>
                  </a:cubicBezTo>
                  <a:cubicBezTo>
                    <a:pt x="196255" y="133445"/>
                    <a:pt x="1971430" y="9716"/>
                    <a:pt x="2117162" y="0"/>
                  </a:cubicBezTo>
                  <a:close/>
                </a:path>
              </a:pathLst>
            </a:custGeom>
            <a:solidFill>
              <a:srgbClr val="81818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Graphic 2">
              <a:extLst>
                <a:ext uri="{FF2B5EF4-FFF2-40B4-BE49-F238E27FC236}">
                  <a16:creationId xmlns:a16="http://schemas.microsoft.com/office/drawing/2014/main" id="{035544CB-1730-471C-BF42-D54009ACDA3B}"/>
                </a:ext>
              </a:extLst>
            </p:cNvPr>
            <p:cNvSpPr/>
            <p:nvPr/>
          </p:nvSpPr>
          <p:spPr>
            <a:xfrm>
              <a:off x="5641876" y="2248201"/>
              <a:ext cx="1751552" cy="1105090"/>
            </a:xfrm>
            <a:custGeom>
              <a:avLst/>
              <a:gdLst>
                <a:gd name="connsiteX0" fmla="*/ 1692974 w 1751552"/>
                <a:gd name="connsiteY0" fmla="*/ 1105091 h 1105090"/>
                <a:gd name="connsiteX1" fmla="*/ 58674 w 1751552"/>
                <a:gd name="connsiteY1" fmla="*/ 1105091 h 1105090"/>
                <a:gd name="connsiteX2" fmla="*/ 0 w 1751552"/>
                <a:gd name="connsiteY2" fmla="*/ 1046417 h 1105090"/>
                <a:gd name="connsiteX3" fmla="*/ 0 w 1751552"/>
                <a:gd name="connsiteY3" fmla="*/ 58674 h 1105090"/>
                <a:gd name="connsiteX4" fmla="*/ 58674 w 1751552"/>
                <a:gd name="connsiteY4" fmla="*/ 0 h 1105090"/>
                <a:gd name="connsiteX5" fmla="*/ 1692878 w 1751552"/>
                <a:gd name="connsiteY5" fmla="*/ 0 h 1105090"/>
                <a:gd name="connsiteX6" fmla="*/ 1751552 w 1751552"/>
                <a:gd name="connsiteY6" fmla="*/ 58674 h 1105090"/>
                <a:gd name="connsiteX7" fmla="*/ 1751552 w 1751552"/>
                <a:gd name="connsiteY7" fmla="*/ 1046417 h 1105090"/>
                <a:gd name="connsiteX8" fmla="*/ 1692974 w 1751552"/>
                <a:gd name="connsiteY8" fmla="*/ 1105091 h 1105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1552" h="1105090">
                  <a:moveTo>
                    <a:pt x="1692974" y="1105091"/>
                  </a:moveTo>
                  <a:lnTo>
                    <a:pt x="58674" y="1105091"/>
                  </a:lnTo>
                  <a:cubicBezTo>
                    <a:pt x="26384" y="1105091"/>
                    <a:pt x="0" y="1078706"/>
                    <a:pt x="0" y="1046417"/>
                  </a:cubicBezTo>
                  <a:lnTo>
                    <a:pt x="0" y="58674"/>
                  </a:lnTo>
                  <a:cubicBezTo>
                    <a:pt x="0" y="26384"/>
                    <a:pt x="26384" y="0"/>
                    <a:pt x="58674" y="0"/>
                  </a:cubicBezTo>
                  <a:lnTo>
                    <a:pt x="1692878" y="0"/>
                  </a:lnTo>
                  <a:cubicBezTo>
                    <a:pt x="1725168" y="0"/>
                    <a:pt x="1751552" y="26384"/>
                    <a:pt x="1751552" y="58674"/>
                  </a:cubicBezTo>
                  <a:lnTo>
                    <a:pt x="1751552" y="1046417"/>
                  </a:lnTo>
                  <a:cubicBezTo>
                    <a:pt x="1751648" y="1078706"/>
                    <a:pt x="1725168" y="1105091"/>
                    <a:pt x="1692974" y="1105091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3651CB1-6FDD-4E55-9DB6-96FDEA4EDD34}"/>
                </a:ext>
              </a:extLst>
            </p:cNvPr>
            <p:cNvSpPr/>
            <p:nvPr/>
          </p:nvSpPr>
          <p:spPr>
            <a:xfrm>
              <a:off x="5645146" y="3751394"/>
              <a:ext cx="1741279" cy="1099231"/>
            </a:xfrm>
            <a:custGeom>
              <a:avLst/>
              <a:gdLst>
                <a:gd name="connsiteX0" fmla="*/ 677672 w 1741279"/>
                <a:gd name="connsiteY0" fmla="*/ 829193 h 1099231"/>
                <a:gd name="connsiteX1" fmla="*/ 1067340 w 1741279"/>
                <a:gd name="connsiteY1" fmla="*/ 829193 h 1099231"/>
                <a:gd name="connsiteX2" fmla="*/ 1120299 w 1741279"/>
                <a:gd name="connsiteY2" fmla="*/ 880152 h 1099231"/>
                <a:gd name="connsiteX3" fmla="*/ 1120394 w 1741279"/>
                <a:gd name="connsiteY3" fmla="*/ 1046459 h 1099231"/>
                <a:gd name="connsiteX4" fmla="*/ 1068769 w 1741279"/>
                <a:gd name="connsiteY4" fmla="*/ 1098561 h 1099231"/>
                <a:gd name="connsiteX5" fmla="*/ 679006 w 1741279"/>
                <a:gd name="connsiteY5" fmla="*/ 1098846 h 1099231"/>
                <a:gd name="connsiteX6" fmla="*/ 624332 w 1741279"/>
                <a:gd name="connsiteY6" fmla="*/ 1045697 h 1099231"/>
                <a:gd name="connsiteX7" fmla="*/ 624427 w 1741279"/>
                <a:gd name="connsiteY7" fmla="*/ 884153 h 1099231"/>
                <a:gd name="connsiteX8" fmla="*/ 677672 w 1741279"/>
                <a:gd name="connsiteY8" fmla="*/ 829193 h 1099231"/>
                <a:gd name="connsiteX9" fmla="*/ 54451 w 1741279"/>
                <a:gd name="connsiteY9" fmla="*/ 829099 h 1099231"/>
                <a:gd name="connsiteX10" fmla="*/ 444881 w 1741279"/>
                <a:gd name="connsiteY10" fmla="*/ 829099 h 1099231"/>
                <a:gd name="connsiteX11" fmla="*/ 498602 w 1741279"/>
                <a:gd name="connsiteY11" fmla="*/ 879486 h 1099231"/>
                <a:gd name="connsiteX12" fmla="*/ 498793 w 1741279"/>
                <a:gd name="connsiteY12" fmla="*/ 1046174 h 1099231"/>
                <a:gd name="connsiteX13" fmla="*/ 442405 w 1741279"/>
                <a:gd name="connsiteY13" fmla="*/ 1098942 h 1099231"/>
                <a:gd name="connsiteX14" fmla="*/ 61500 w 1741279"/>
                <a:gd name="connsiteY14" fmla="*/ 1099133 h 1099231"/>
                <a:gd name="connsiteX15" fmla="*/ 64 w 1741279"/>
                <a:gd name="connsiteY15" fmla="*/ 1036553 h 1099231"/>
                <a:gd name="connsiteX16" fmla="*/ 349 w 1741279"/>
                <a:gd name="connsiteY16" fmla="*/ 884153 h 1099231"/>
                <a:gd name="connsiteX17" fmla="*/ 54451 w 1741279"/>
                <a:gd name="connsiteY17" fmla="*/ 829099 h 1099231"/>
                <a:gd name="connsiteX18" fmla="*/ 1693418 w 1741279"/>
                <a:gd name="connsiteY18" fmla="*/ 829004 h 1099231"/>
                <a:gd name="connsiteX19" fmla="*/ 1741138 w 1741279"/>
                <a:gd name="connsiteY19" fmla="*/ 876629 h 1099231"/>
                <a:gd name="connsiteX20" fmla="*/ 1741138 w 1741279"/>
                <a:gd name="connsiteY20" fmla="*/ 1052460 h 1099231"/>
                <a:gd name="connsiteX21" fmla="*/ 1692275 w 1741279"/>
                <a:gd name="connsiteY21" fmla="*/ 1098942 h 1099231"/>
                <a:gd name="connsiteX22" fmla="*/ 1293082 w 1741279"/>
                <a:gd name="connsiteY22" fmla="*/ 1098942 h 1099231"/>
                <a:gd name="connsiteX23" fmla="*/ 1244981 w 1741279"/>
                <a:gd name="connsiteY23" fmla="*/ 1051412 h 1099231"/>
                <a:gd name="connsiteX24" fmla="*/ 1244981 w 1741279"/>
                <a:gd name="connsiteY24" fmla="*/ 875581 h 1099231"/>
                <a:gd name="connsiteX25" fmla="*/ 1294130 w 1741279"/>
                <a:gd name="connsiteY25" fmla="*/ 829099 h 1099231"/>
                <a:gd name="connsiteX26" fmla="*/ 1693418 w 1741279"/>
                <a:gd name="connsiteY26" fmla="*/ 829004 h 1099231"/>
                <a:gd name="connsiteX27" fmla="*/ 979642 w 1741279"/>
                <a:gd name="connsiteY27" fmla="*/ 413088 h 1099231"/>
                <a:gd name="connsiteX28" fmla="*/ 1054672 w 1741279"/>
                <a:gd name="connsiteY28" fmla="*/ 413237 h 1099231"/>
                <a:gd name="connsiteX29" fmla="*/ 1120204 w 1741279"/>
                <a:gd name="connsiteY29" fmla="*/ 476864 h 1099231"/>
                <a:gd name="connsiteX30" fmla="*/ 1120394 w 1741279"/>
                <a:gd name="connsiteY30" fmla="*/ 629073 h 1099231"/>
                <a:gd name="connsiteX31" fmla="*/ 1067054 w 1741279"/>
                <a:gd name="connsiteY31" fmla="*/ 685652 h 1099231"/>
                <a:gd name="connsiteX32" fmla="*/ 676910 w 1741279"/>
                <a:gd name="connsiteY32" fmla="*/ 685747 h 1099231"/>
                <a:gd name="connsiteX33" fmla="*/ 624332 w 1741279"/>
                <a:gd name="connsiteY33" fmla="*/ 634407 h 1099231"/>
                <a:gd name="connsiteX34" fmla="*/ 624142 w 1741279"/>
                <a:gd name="connsiteY34" fmla="*/ 467910 h 1099231"/>
                <a:gd name="connsiteX35" fmla="*/ 678720 w 1741279"/>
                <a:gd name="connsiteY35" fmla="*/ 413141 h 1099231"/>
                <a:gd name="connsiteX36" fmla="*/ 979642 w 1741279"/>
                <a:gd name="connsiteY36" fmla="*/ 413088 h 1099231"/>
                <a:gd name="connsiteX37" fmla="*/ 55118 w 1741279"/>
                <a:gd name="connsiteY37" fmla="*/ 413046 h 1099231"/>
                <a:gd name="connsiteX38" fmla="*/ 444690 w 1741279"/>
                <a:gd name="connsiteY38" fmla="*/ 413046 h 1099231"/>
                <a:gd name="connsiteX39" fmla="*/ 498506 w 1741279"/>
                <a:gd name="connsiteY39" fmla="*/ 464481 h 1099231"/>
                <a:gd name="connsiteX40" fmla="*/ 498602 w 1741279"/>
                <a:gd name="connsiteY40" fmla="*/ 635455 h 1099231"/>
                <a:gd name="connsiteX41" fmla="*/ 444023 w 1741279"/>
                <a:gd name="connsiteY41" fmla="*/ 685747 h 1099231"/>
                <a:gd name="connsiteX42" fmla="*/ 63976 w 1741279"/>
                <a:gd name="connsiteY42" fmla="*/ 686128 h 1099231"/>
                <a:gd name="connsiteX43" fmla="*/ 63 w 1741279"/>
                <a:gd name="connsiteY43" fmla="*/ 625263 h 1099231"/>
                <a:gd name="connsiteX44" fmla="*/ 254 w 1741279"/>
                <a:gd name="connsiteY44" fmla="*/ 468482 h 1099231"/>
                <a:gd name="connsiteX45" fmla="*/ 55118 w 1741279"/>
                <a:gd name="connsiteY45" fmla="*/ 413046 h 1099231"/>
                <a:gd name="connsiteX46" fmla="*/ 1293083 w 1741279"/>
                <a:gd name="connsiteY46" fmla="*/ 412951 h 1099231"/>
                <a:gd name="connsiteX47" fmla="*/ 1692752 w 1741279"/>
                <a:gd name="connsiteY47" fmla="*/ 412951 h 1099231"/>
                <a:gd name="connsiteX48" fmla="*/ 1741043 w 1741279"/>
                <a:gd name="connsiteY48" fmla="*/ 461147 h 1099231"/>
                <a:gd name="connsiteX49" fmla="*/ 1740758 w 1741279"/>
                <a:gd name="connsiteY49" fmla="*/ 641932 h 1099231"/>
                <a:gd name="connsiteX50" fmla="*/ 1697990 w 1741279"/>
                <a:gd name="connsiteY50" fmla="*/ 685556 h 1099231"/>
                <a:gd name="connsiteX51" fmla="*/ 1288796 w 1741279"/>
                <a:gd name="connsiteY51" fmla="*/ 685556 h 1099231"/>
                <a:gd name="connsiteX52" fmla="*/ 1245267 w 1741279"/>
                <a:gd name="connsiteY52" fmla="*/ 642408 h 1099231"/>
                <a:gd name="connsiteX53" fmla="*/ 1245172 w 1741279"/>
                <a:gd name="connsiteY53" fmla="*/ 456861 h 1099231"/>
                <a:gd name="connsiteX54" fmla="*/ 1293083 w 1741279"/>
                <a:gd name="connsiteY54" fmla="*/ 412951 h 1099231"/>
                <a:gd name="connsiteX55" fmla="*/ 1289844 w 1741279"/>
                <a:gd name="connsiteY55" fmla="*/ 233 h 1099231"/>
                <a:gd name="connsiteX56" fmla="*/ 1698562 w 1741279"/>
                <a:gd name="connsiteY56" fmla="*/ 328 h 1099231"/>
                <a:gd name="connsiteX57" fmla="*/ 1741043 w 1741279"/>
                <a:gd name="connsiteY57" fmla="*/ 43191 h 1099231"/>
                <a:gd name="connsiteX58" fmla="*/ 1741234 w 1741279"/>
                <a:gd name="connsiteY58" fmla="*/ 223785 h 1099231"/>
                <a:gd name="connsiteX59" fmla="*/ 1691990 w 1741279"/>
                <a:gd name="connsiteY59" fmla="*/ 269791 h 1099231"/>
                <a:gd name="connsiteX60" fmla="*/ 1292797 w 1741279"/>
                <a:gd name="connsiteY60" fmla="*/ 269791 h 1099231"/>
                <a:gd name="connsiteX61" fmla="*/ 1244981 w 1741279"/>
                <a:gd name="connsiteY61" fmla="*/ 221975 h 1099231"/>
                <a:gd name="connsiteX62" fmla="*/ 1245077 w 1741279"/>
                <a:gd name="connsiteY62" fmla="*/ 46144 h 1099231"/>
                <a:gd name="connsiteX63" fmla="*/ 1289844 w 1741279"/>
                <a:gd name="connsiteY63" fmla="*/ 233 h 1099231"/>
                <a:gd name="connsiteX64" fmla="*/ 674148 w 1741279"/>
                <a:gd name="connsiteY64" fmla="*/ 233 h 1099231"/>
                <a:gd name="connsiteX65" fmla="*/ 1068483 w 1741279"/>
                <a:gd name="connsiteY65" fmla="*/ 328 h 1099231"/>
                <a:gd name="connsiteX66" fmla="*/ 1120299 w 1741279"/>
                <a:gd name="connsiteY66" fmla="*/ 52240 h 1099231"/>
                <a:gd name="connsiteX67" fmla="*/ 1120204 w 1741279"/>
                <a:gd name="connsiteY67" fmla="*/ 218451 h 1099231"/>
                <a:gd name="connsiteX68" fmla="*/ 1067435 w 1741279"/>
                <a:gd name="connsiteY68" fmla="*/ 269505 h 1099231"/>
                <a:gd name="connsiteX69" fmla="*/ 677958 w 1741279"/>
                <a:gd name="connsiteY69" fmla="*/ 269505 h 1099231"/>
                <a:gd name="connsiteX70" fmla="*/ 624428 w 1741279"/>
                <a:gd name="connsiteY70" fmla="*/ 219689 h 1099231"/>
                <a:gd name="connsiteX71" fmla="*/ 624523 w 1741279"/>
                <a:gd name="connsiteY71" fmla="*/ 48715 h 1099231"/>
                <a:gd name="connsiteX72" fmla="*/ 674148 w 1741279"/>
                <a:gd name="connsiteY72" fmla="*/ 233 h 1099231"/>
                <a:gd name="connsiteX73" fmla="*/ 56546 w 1741279"/>
                <a:gd name="connsiteY73" fmla="*/ 42 h 1099231"/>
                <a:gd name="connsiteX74" fmla="*/ 442118 w 1741279"/>
                <a:gd name="connsiteY74" fmla="*/ 42 h 1099231"/>
                <a:gd name="connsiteX75" fmla="*/ 498792 w 1741279"/>
                <a:gd name="connsiteY75" fmla="*/ 52430 h 1099231"/>
                <a:gd name="connsiteX76" fmla="*/ 498697 w 1741279"/>
                <a:gd name="connsiteY76" fmla="*/ 219022 h 1099231"/>
                <a:gd name="connsiteX77" fmla="*/ 445166 w 1741279"/>
                <a:gd name="connsiteY77" fmla="*/ 269695 h 1099231"/>
                <a:gd name="connsiteX78" fmla="*/ 54737 w 1741279"/>
                <a:gd name="connsiteY78" fmla="*/ 269790 h 1099231"/>
                <a:gd name="connsiteX79" fmla="*/ 349 w 1741279"/>
                <a:gd name="connsiteY79" fmla="*/ 215021 h 1099231"/>
                <a:gd name="connsiteX80" fmla="*/ 444 w 1741279"/>
                <a:gd name="connsiteY80" fmla="*/ 53096 h 1099231"/>
                <a:gd name="connsiteX81" fmla="*/ 56546 w 1741279"/>
                <a:gd name="connsiteY81" fmla="*/ 42 h 1099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1741279" h="1099231">
                  <a:moveTo>
                    <a:pt x="677672" y="829193"/>
                  </a:moveTo>
                  <a:cubicBezTo>
                    <a:pt x="807593" y="830146"/>
                    <a:pt x="937419" y="829956"/>
                    <a:pt x="1067340" y="829193"/>
                  </a:cubicBezTo>
                  <a:cubicBezTo>
                    <a:pt x="1103249" y="829003"/>
                    <a:pt x="1120299" y="844815"/>
                    <a:pt x="1120299" y="880152"/>
                  </a:cubicBezTo>
                  <a:cubicBezTo>
                    <a:pt x="1120299" y="935588"/>
                    <a:pt x="1120108" y="991023"/>
                    <a:pt x="1120394" y="1046459"/>
                  </a:cubicBezTo>
                  <a:cubicBezTo>
                    <a:pt x="1120585" y="1081511"/>
                    <a:pt x="1105059" y="1099037"/>
                    <a:pt x="1068769" y="1098561"/>
                  </a:cubicBezTo>
                  <a:cubicBezTo>
                    <a:pt x="1002094" y="1097894"/>
                    <a:pt x="742347" y="1097608"/>
                    <a:pt x="679006" y="1098846"/>
                  </a:cubicBezTo>
                  <a:cubicBezTo>
                    <a:pt x="641287" y="1099513"/>
                    <a:pt x="623284" y="1084845"/>
                    <a:pt x="624332" y="1045697"/>
                  </a:cubicBezTo>
                  <a:cubicBezTo>
                    <a:pt x="625666" y="991881"/>
                    <a:pt x="625475" y="937969"/>
                    <a:pt x="624427" y="884153"/>
                  </a:cubicBezTo>
                  <a:cubicBezTo>
                    <a:pt x="623665" y="846720"/>
                    <a:pt x="638524" y="828908"/>
                    <a:pt x="677672" y="829193"/>
                  </a:cubicBezTo>
                  <a:close/>
                  <a:moveTo>
                    <a:pt x="54451" y="829099"/>
                  </a:moveTo>
                  <a:cubicBezTo>
                    <a:pt x="184563" y="830146"/>
                    <a:pt x="314770" y="830146"/>
                    <a:pt x="444881" y="829099"/>
                  </a:cubicBezTo>
                  <a:cubicBezTo>
                    <a:pt x="480981" y="828813"/>
                    <a:pt x="498412" y="844243"/>
                    <a:pt x="498602" y="879486"/>
                  </a:cubicBezTo>
                  <a:cubicBezTo>
                    <a:pt x="498983" y="935017"/>
                    <a:pt x="498602" y="990547"/>
                    <a:pt x="498793" y="1046174"/>
                  </a:cubicBezTo>
                  <a:cubicBezTo>
                    <a:pt x="498983" y="1084274"/>
                    <a:pt x="480314" y="1099799"/>
                    <a:pt x="442405" y="1098942"/>
                  </a:cubicBezTo>
                  <a:cubicBezTo>
                    <a:pt x="378968" y="1097418"/>
                    <a:pt x="124936" y="1096751"/>
                    <a:pt x="61500" y="1099133"/>
                  </a:cubicBezTo>
                  <a:cubicBezTo>
                    <a:pt x="15208" y="1100847"/>
                    <a:pt x="-1175" y="1080083"/>
                    <a:pt x="64" y="1036553"/>
                  </a:cubicBezTo>
                  <a:cubicBezTo>
                    <a:pt x="1492" y="985785"/>
                    <a:pt x="635" y="935017"/>
                    <a:pt x="349" y="884153"/>
                  </a:cubicBezTo>
                  <a:cubicBezTo>
                    <a:pt x="159" y="847482"/>
                    <a:pt x="15018" y="828718"/>
                    <a:pt x="54451" y="829099"/>
                  </a:cubicBezTo>
                  <a:close/>
                  <a:moveTo>
                    <a:pt x="1693418" y="829004"/>
                  </a:moveTo>
                  <a:cubicBezTo>
                    <a:pt x="1727994" y="828718"/>
                    <a:pt x="1742090" y="841672"/>
                    <a:pt x="1741138" y="876629"/>
                  </a:cubicBezTo>
                  <a:cubicBezTo>
                    <a:pt x="1739519" y="935207"/>
                    <a:pt x="1739423" y="993881"/>
                    <a:pt x="1741138" y="1052460"/>
                  </a:cubicBezTo>
                  <a:cubicBezTo>
                    <a:pt x="1742186" y="1088655"/>
                    <a:pt x="1725707" y="1099514"/>
                    <a:pt x="1692275" y="1098942"/>
                  </a:cubicBezTo>
                  <a:cubicBezTo>
                    <a:pt x="1625790" y="1097704"/>
                    <a:pt x="1359566" y="1097609"/>
                    <a:pt x="1293082" y="1098942"/>
                  </a:cubicBezTo>
                  <a:cubicBezTo>
                    <a:pt x="1258982" y="1099609"/>
                    <a:pt x="1244028" y="1086655"/>
                    <a:pt x="1244981" y="1051412"/>
                  </a:cubicBezTo>
                  <a:cubicBezTo>
                    <a:pt x="1246600" y="992834"/>
                    <a:pt x="1246505" y="934160"/>
                    <a:pt x="1244981" y="875581"/>
                  </a:cubicBezTo>
                  <a:cubicBezTo>
                    <a:pt x="1244028" y="839672"/>
                    <a:pt x="1260792" y="828908"/>
                    <a:pt x="1294130" y="829099"/>
                  </a:cubicBezTo>
                  <a:cubicBezTo>
                    <a:pt x="1427194" y="830052"/>
                    <a:pt x="1560258" y="830147"/>
                    <a:pt x="1693418" y="829004"/>
                  </a:cubicBezTo>
                  <a:close/>
                  <a:moveTo>
                    <a:pt x="979642" y="413088"/>
                  </a:moveTo>
                  <a:cubicBezTo>
                    <a:pt x="1012631" y="413100"/>
                    <a:pt x="1039599" y="413142"/>
                    <a:pt x="1054672" y="413237"/>
                  </a:cubicBezTo>
                  <a:cubicBezTo>
                    <a:pt x="1107345" y="413618"/>
                    <a:pt x="1119727" y="425714"/>
                    <a:pt x="1120204" y="476864"/>
                  </a:cubicBezTo>
                  <a:cubicBezTo>
                    <a:pt x="1120680" y="527632"/>
                    <a:pt x="1119727" y="578400"/>
                    <a:pt x="1120394" y="629073"/>
                  </a:cubicBezTo>
                  <a:cubicBezTo>
                    <a:pt x="1120870" y="665840"/>
                    <a:pt x="1105630" y="685652"/>
                    <a:pt x="1067054" y="685652"/>
                  </a:cubicBezTo>
                  <a:cubicBezTo>
                    <a:pt x="937038" y="685366"/>
                    <a:pt x="806927" y="685366"/>
                    <a:pt x="676910" y="685747"/>
                  </a:cubicBezTo>
                  <a:cubicBezTo>
                    <a:pt x="641858" y="685842"/>
                    <a:pt x="623856" y="670888"/>
                    <a:pt x="624332" y="634407"/>
                  </a:cubicBezTo>
                  <a:cubicBezTo>
                    <a:pt x="625094" y="578876"/>
                    <a:pt x="625380" y="523346"/>
                    <a:pt x="624142" y="467910"/>
                  </a:cubicBezTo>
                  <a:cubicBezTo>
                    <a:pt x="623284" y="429143"/>
                    <a:pt x="641668" y="413046"/>
                    <a:pt x="678720" y="413141"/>
                  </a:cubicBezTo>
                  <a:cubicBezTo>
                    <a:pt x="727512" y="413284"/>
                    <a:pt x="880674" y="413052"/>
                    <a:pt x="979642" y="413088"/>
                  </a:cubicBezTo>
                  <a:close/>
                  <a:moveTo>
                    <a:pt x="55118" y="413046"/>
                  </a:moveTo>
                  <a:cubicBezTo>
                    <a:pt x="184943" y="413237"/>
                    <a:pt x="314769" y="413332"/>
                    <a:pt x="444690" y="413046"/>
                  </a:cubicBezTo>
                  <a:cubicBezTo>
                    <a:pt x="479742" y="412951"/>
                    <a:pt x="498221" y="429524"/>
                    <a:pt x="498506" y="464481"/>
                  </a:cubicBezTo>
                  <a:cubicBezTo>
                    <a:pt x="498983" y="521441"/>
                    <a:pt x="499078" y="578496"/>
                    <a:pt x="498602" y="635455"/>
                  </a:cubicBezTo>
                  <a:cubicBezTo>
                    <a:pt x="498221" y="670793"/>
                    <a:pt x="478790" y="686128"/>
                    <a:pt x="444023" y="685747"/>
                  </a:cubicBezTo>
                  <a:cubicBezTo>
                    <a:pt x="379063" y="685175"/>
                    <a:pt x="125698" y="684318"/>
                    <a:pt x="63976" y="686128"/>
                  </a:cubicBezTo>
                  <a:cubicBezTo>
                    <a:pt x="20161" y="687366"/>
                    <a:pt x="-985" y="670507"/>
                    <a:pt x="63" y="625263"/>
                  </a:cubicBezTo>
                  <a:cubicBezTo>
                    <a:pt x="1397" y="573066"/>
                    <a:pt x="635" y="520774"/>
                    <a:pt x="254" y="468482"/>
                  </a:cubicBezTo>
                  <a:cubicBezTo>
                    <a:pt x="-32" y="431239"/>
                    <a:pt x="17684" y="412951"/>
                    <a:pt x="55118" y="413046"/>
                  </a:cubicBezTo>
                  <a:close/>
                  <a:moveTo>
                    <a:pt x="1293083" y="412951"/>
                  </a:moveTo>
                  <a:cubicBezTo>
                    <a:pt x="1361282" y="413522"/>
                    <a:pt x="1627791" y="413713"/>
                    <a:pt x="1692752" y="412951"/>
                  </a:cubicBezTo>
                  <a:cubicBezTo>
                    <a:pt x="1726375" y="412570"/>
                    <a:pt x="1741996" y="426000"/>
                    <a:pt x="1741043" y="461147"/>
                  </a:cubicBezTo>
                  <a:cubicBezTo>
                    <a:pt x="1739519" y="521345"/>
                    <a:pt x="1740186" y="581639"/>
                    <a:pt x="1740758" y="641932"/>
                  </a:cubicBezTo>
                  <a:cubicBezTo>
                    <a:pt x="1741043" y="671745"/>
                    <a:pt x="1727708" y="685652"/>
                    <a:pt x="1697990" y="685556"/>
                  </a:cubicBezTo>
                  <a:cubicBezTo>
                    <a:pt x="1561592" y="685366"/>
                    <a:pt x="1425194" y="685366"/>
                    <a:pt x="1288796" y="685556"/>
                  </a:cubicBezTo>
                  <a:cubicBezTo>
                    <a:pt x="1259364" y="685652"/>
                    <a:pt x="1244981" y="672507"/>
                    <a:pt x="1245267" y="642408"/>
                  </a:cubicBezTo>
                  <a:cubicBezTo>
                    <a:pt x="1245743" y="580591"/>
                    <a:pt x="1245934" y="518678"/>
                    <a:pt x="1245172" y="456861"/>
                  </a:cubicBezTo>
                  <a:cubicBezTo>
                    <a:pt x="1244791" y="423333"/>
                    <a:pt x="1262793" y="412665"/>
                    <a:pt x="1293083" y="412951"/>
                  </a:cubicBezTo>
                  <a:close/>
                  <a:moveTo>
                    <a:pt x="1289844" y="233"/>
                  </a:moveTo>
                  <a:cubicBezTo>
                    <a:pt x="1426052" y="900"/>
                    <a:pt x="1562354" y="805"/>
                    <a:pt x="1698562" y="328"/>
                  </a:cubicBezTo>
                  <a:cubicBezTo>
                    <a:pt x="1728756" y="233"/>
                    <a:pt x="1741520" y="12997"/>
                    <a:pt x="1741043" y="43191"/>
                  </a:cubicBezTo>
                  <a:cubicBezTo>
                    <a:pt x="1740091" y="103389"/>
                    <a:pt x="1739519" y="163587"/>
                    <a:pt x="1741234" y="223785"/>
                  </a:cubicBezTo>
                  <a:cubicBezTo>
                    <a:pt x="1742282" y="260170"/>
                    <a:pt x="1725137" y="270457"/>
                    <a:pt x="1691990" y="269791"/>
                  </a:cubicBezTo>
                  <a:cubicBezTo>
                    <a:pt x="1625410" y="268457"/>
                    <a:pt x="1359281" y="268457"/>
                    <a:pt x="1292797" y="269791"/>
                  </a:cubicBezTo>
                  <a:cubicBezTo>
                    <a:pt x="1258412" y="270457"/>
                    <a:pt x="1244029" y="256932"/>
                    <a:pt x="1244981" y="221975"/>
                  </a:cubicBezTo>
                  <a:cubicBezTo>
                    <a:pt x="1246600" y="163396"/>
                    <a:pt x="1246315" y="104722"/>
                    <a:pt x="1245077" y="46144"/>
                  </a:cubicBezTo>
                  <a:cubicBezTo>
                    <a:pt x="1244410" y="13854"/>
                    <a:pt x="1257459" y="43"/>
                    <a:pt x="1289844" y="233"/>
                  </a:cubicBezTo>
                  <a:close/>
                  <a:moveTo>
                    <a:pt x="674148" y="233"/>
                  </a:moveTo>
                  <a:cubicBezTo>
                    <a:pt x="739204" y="995"/>
                    <a:pt x="1001999" y="1090"/>
                    <a:pt x="1068483" y="328"/>
                  </a:cubicBezTo>
                  <a:cubicBezTo>
                    <a:pt x="1104488" y="-53"/>
                    <a:pt x="1120680" y="16711"/>
                    <a:pt x="1120299" y="52240"/>
                  </a:cubicBezTo>
                  <a:cubicBezTo>
                    <a:pt x="1119823" y="107675"/>
                    <a:pt x="1119918" y="163110"/>
                    <a:pt x="1120204" y="218451"/>
                  </a:cubicBezTo>
                  <a:cubicBezTo>
                    <a:pt x="1120394" y="254169"/>
                    <a:pt x="1102964" y="269695"/>
                    <a:pt x="1067435" y="269505"/>
                  </a:cubicBezTo>
                  <a:cubicBezTo>
                    <a:pt x="937609" y="268933"/>
                    <a:pt x="807784" y="268933"/>
                    <a:pt x="677958" y="269505"/>
                  </a:cubicBezTo>
                  <a:cubicBezTo>
                    <a:pt x="643192" y="269695"/>
                    <a:pt x="624047" y="256646"/>
                    <a:pt x="624428" y="219689"/>
                  </a:cubicBezTo>
                  <a:cubicBezTo>
                    <a:pt x="624999" y="162730"/>
                    <a:pt x="624713" y="105675"/>
                    <a:pt x="624523" y="48715"/>
                  </a:cubicBezTo>
                  <a:cubicBezTo>
                    <a:pt x="624428" y="15187"/>
                    <a:pt x="640525" y="-148"/>
                    <a:pt x="674148" y="233"/>
                  </a:cubicBezTo>
                  <a:close/>
                  <a:moveTo>
                    <a:pt x="56546" y="42"/>
                  </a:moveTo>
                  <a:cubicBezTo>
                    <a:pt x="121507" y="1566"/>
                    <a:pt x="378682" y="1661"/>
                    <a:pt x="442118" y="42"/>
                  </a:cubicBezTo>
                  <a:cubicBezTo>
                    <a:pt x="480028" y="-910"/>
                    <a:pt x="498887" y="14234"/>
                    <a:pt x="498792" y="52430"/>
                  </a:cubicBezTo>
                  <a:cubicBezTo>
                    <a:pt x="498697" y="107961"/>
                    <a:pt x="498887" y="163491"/>
                    <a:pt x="498697" y="219022"/>
                  </a:cubicBezTo>
                  <a:cubicBezTo>
                    <a:pt x="498602" y="254455"/>
                    <a:pt x="480980" y="269886"/>
                    <a:pt x="445166" y="269695"/>
                  </a:cubicBezTo>
                  <a:cubicBezTo>
                    <a:pt x="315055" y="268838"/>
                    <a:pt x="184848" y="268742"/>
                    <a:pt x="54737" y="269790"/>
                  </a:cubicBezTo>
                  <a:cubicBezTo>
                    <a:pt x="15589" y="270076"/>
                    <a:pt x="63" y="251978"/>
                    <a:pt x="349" y="215021"/>
                  </a:cubicBezTo>
                  <a:cubicBezTo>
                    <a:pt x="730" y="161110"/>
                    <a:pt x="635" y="107103"/>
                    <a:pt x="444" y="53096"/>
                  </a:cubicBezTo>
                  <a:cubicBezTo>
                    <a:pt x="349" y="15282"/>
                    <a:pt x="18256" y="-910"/>
                    <a:pt x="56546" y="42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Graphic 2">
              <a:extLst>
                <a:ext uri="{FF2B5EF4-FFF2-40B4-BE49-F238E27FC236}">
                  <a16:creationId xmlns:a16="http://schemas.microsoft.com/office/drawing/2014/main" id="{8D5B7927-AF24-42A6-A545-CDD8DC256BD1}"/>
                </a:ext>
              </a:extLst>
            </p:cNvPr>
            <p:cNvSpPr/>
            <p:nvPr/>
          </p:nvSpPr>
          <p:spPr>
            <a:xfrm>
              <a:off x="6890696" y="5096402"/>
              <a:ext cx="495215" cy="274321"/>
            </a:xfrm>
            <a:custGeom>
              <a:avLst/>
              <a:gdLst>
                <a:gd name="connsiteX0" fmla="*/ 135163 w 495215"/>
                <a:gd name="connsiteY0" fmla="*/ 273904 h 274321"/>
                <a:gd name="connsiteX1" fmla="*/ 3 w 495215"/>
                <a:gd name="connsiteY1" fmla="*/ 138935 h 274321"/>
                <a:gd name="connsiteX2" fmla="*/ 136592 w 495215"/>
                <a:gd name="connsiteY2" fmla="*/ 536 h 274321"/>
                <a:gd name="connsiteX3" fmla="*/ 360048 w 495215"/>
                <a:gd name="connsiteY3" fmla="*/ 536 h 274321"/>
                <a:gd name="connsiteX4" fmla="*/ 495208 w 495215"/>
                <a:gd name="connsiteY4" fmla="*/ 140268 h 274321"/>
                <a:gd name="connsiteX5" fmla="*/ 358714 w 495215"/>
                <a:gd name="connsiteY5" fmla="*/ 273809 h 274321"/>
                <a:gd name="connsiteX6" fmla="*/ 135163 w 495215"/>
                <a:gd name="connsiteY6" fmla="*/ 273904 h 274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5215" h="274321">
                  <a:moveTo>
                    <a:pt x="135163" y="273904"/>
                  </a:moveTo>
                  <a:cubicBezTo>
                    <a:pt x="58201" y="272666"/>
                    <a:pt x="479" y="214754"/>
                    <a:pt x="3" y="138935"/>
                  </a:cubicBezTo>
                  <a:cubicBezTo>
                    <a:pt x="-473" y="60544"/>
                    <a:pt x="57439" y="1298"/>
                    <a:pt x="136592" y="536"/>
                  </a:cubicBezTo>
                  <a:cubicBezTo>
                    <a:pt x="211077" y="-130"/>
                    <a:pt x="285563" y="-226"/>
                    <a:pt x="360048" y="536"/>
                  </a:cubicBezTo>
                  <a:cubicBezTo>
                    <a:pt x="439010" y="1394"/>
                    <a:pt x="495970" y="60925"/>
                    <a:pt x="495208" y="140268"/>
                  </a:cubicBezTo>
                  <a:cubicBezTo>
                    <a:pt x="494446" y="216563"/>
                    <a:pt x="437201" y="272856"/>
                    <a:pt x="358714" y="273809"/>
                  </a:cubicBezTo>
                  <a:cubicBezTo>
                    <a:pt x="320614" y="274476"/>
                    <a:pt x="171643" y="274476"/>
                    <a:pt x="135163" y="273904"/>
                  </a:cubicBezTo>
                  <a:close/>
                </a:path>
              </a:pathLst>
            </a:custGeom>
            <a:solidFill>
              <a:srgbClr val="69BD4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Graphic 2">
              <a:extLst>
                <a:ext uri="{FF2B5EF4-FFF2-40B4-BE49-F238E27FC236}">
                  <a16:creationId xmlns:a16="http://schemas.microsoft.com/office/drawing/2014/main" id="{0B57F7BF-4171-4227-B1BD-2BA34CC46B6A}"/>
                </a:ext>
              </a:extLst>
            </p:cNvPr>
            <p:cNvSpPr/>
            <p:nvPr/>
          </p:nvSpPr>
          <p:spPr>
            <a:xfrm>
              <a:off x="6269077" y="5096151"/>
              <a:ext cx="496463" cy="275142"/>
            </a:xfrm>
            <a:custGeom>
              <a:avLst/>
              <a:gdLst>
                <a:gd name="connsiteX0" fmla="*/ 360255 w 496463"/>
                <a:gd name="connsiteY0" fmla="*/ 1073 h 275142"/>
                <a:gd name="connsiteX1" fmla="*/ 496463 w 496463"/>
                <a:gd name="connsiteY1" fmla="*/ 137280 h 275142"/>
                <a:gd name="connsiteX2" fmla="*/ 361017 w 496463"/>
                <a:gd name="connsiteY2" fmla="*/ 273869 h 275142"/>
                <a:gd name="connsiteX3" fmla="*/ 132989 w 496463"/>
                <a:gd name="connsiteY3" fmla="*/ 273773 h 275142"/>
                <a:gd name="connsiteX4" fmla="*/ 20 w 496463"/>
                <a:gd name="connsiteY4" fmla="*/ 140328 h 275142"/>
                <a:gd name="connsiteX5" fmla="*/ 132227 w 496463"/>
                <a:gd name="connsiteY5" fmla="*/ 1073 h 275142"/>
                <a:gd name="connsiteX6" fmla="*/ 360255 w 496463"/>
                <a:gd name="connsiteY6" fmla="*/ 1073 h 275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6463" h="275142">
                  <a:moveTo>
                    <a:pt x="360255" y="1073"/>
                  </a:moveTo>
                  <a:cubicBezTo>
                    <a:pt x="437408" y="3740"/>
                    <a:pt x="496272" y="63366"/>
                    <a:pt x="496463" y="137280"/>
                  </a:cubicBezTo>
                  <a:cubicBezTo>
                    <a:pt x="496653" y="211480"/>
                    <a:pt x="437789" y="272250"/>
                    <a:pt x="361017" y="273869"/>
                  </a:cubicBezTo>
                  <a:cubicBezTo>
                    <a:pt x="285008" y="275488"/>
                    <a:pt x="208998" y="275678"/>
                    <a:pt x="132989" y="273773"/>
                  </a:cubicBezTo>
                  <a:cubicBezTo>
                    <a:pt x="57741" y="271869"/>
                    <a:pt x="1163" y="213480"/>
                    <a:pt x="20" y="140328"/>
                  </a:cubicBezTo>
                  <a:cubicBezTo>
                    <a:pt x="-1218" y="64985"/>
                    <a:pt x="55551" y="4407"/>
                    <a:pt x="132227" y="1073"/>
                  </a:cubicBezTo>
                  <a:cubicBezTo>
                    <a:pt x="170136" y="-451"/>
                    <a:pt x="322346" y="-261"/>
                    <a:pt x="360255" y="1073"/>
                  </a:cubicBezTo>
                  <a:close/>
                </a:path>
              </a:pathLst>
            </a:custGeom>
            <a:solidFill>
              <a:srgbClr val="F6EB1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Graphic 2">
              <a:extLst>
                <a:ext uri="{FF2B5EF4-FFF2-40B4-BE49-F238E27FC236}">
                  <a16:creationId xmlns:a16="http://schemas.microsoft.com/office/drawing/2014/main" id="{BEB4B270-3CE2-42E0-8787-63391F8FC1BD}"/>
                </a:ext>
              </a:extLst>
            </p:cNvPr>
            <p:cNvSpPr/>
            <p:nvPr/>
          </p:nvSpPr>
          <p:spPr>
            <a:xfrm>
              <a:off x="5645208" y="5095270"/>
              <a:ext cx="498688" cy="276404"/>
            </a:xfrm>
            <a:custGeom>
              <a:avLst/>
              <a:gdLst>
                <a:gd name="connsiteX0" fmla="*/ 136304 w 498688"/>
                <a:gd name="connsiteY0" fmla="*/ 275131 h 276404"/>
                <a:gd name="connsiteX1" fmla="*/ 1 w 498688"/>
                <a:gd name="connsiteY1" fmla="*/ 138161 h 276404"/>
                <a:gd name="connsiteX2" fmla="*/ 132589 w 498688"/>
                <a:gd name="connsiteY2" fmla="*/ 2334 h 276404"/>
                <a:gd name="connsiteX3" fmla="*/ 365094 w 498688"/>
                <a:gd name="connsiteY3" fmla="*/ 2239 h 276404"/>
                <a:gd name="connsiteX4" fmla="*/ 498635 w 498688"/>
                <a:gd name="connsiteY4" fmla="*/ 141495 h 276404"/>
                <a:gd name="connsiteX5" fmla="*/ 364142 w 498688"/>
                <a:gd name="connsiteY5" fmla="*/ 275035 h 276404"/>
                <a:gd name="connsiteX6" fmla="*/ 136304 w 498688"/>
                <a:gd name="connsiteY6" fmla="*/ 275131 h 27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8688" h="276404">
                  <a:moveTo>
                    <a:pt x="136304" y="275131"/>
                  </a:moveTo>
                  <a:cubicBezTo>
                    <a:pt x="60199" y="271701"/>
                    <a:pt x="-285" y="210075"/>
                    <a:pt x="1" y="138161"/>
                  </a:cubicBezTo>
                  <a:cubicBezTo>
                    <a:pt x="287" y="68628"/>
                    <a:pt x="59056" y="5382"/>
                    <a:pt x="132589" y="2334"/>
                  </a:cubicBezTo>
                  <a:cubicBezTo>
                    <a:pt x="209932" y="-904"/>
                    <a:pt x="287656" y="-619"/>
                    <a:pt x="365094" y="2239"/>
                  </a:cubicBezTo>
                  <a:cubicBezTo>
                    <a:pt x="441199" y="5001"/>
                    <a:pt x="500730" y="69676"/>
                    <a:pt x="498635" y="141495"/>
                  </a:cubicBezTo>
                  <a:cubicBezTo>
                    <a:pt x="496635" y="212456"/>
                    <a:pt x="438246" y="271416"/>
                    <a:pt x="364142" y="275035"/>
                  </a:cubicBezTo>
                  <a:cubicBezTo>
                    <a:pt x="324613" y="276940"/>
                    <a:pt x="172594" y="276750"/>
                    <a:pt x="136304" y="275131"/>
                  </a:cubicBezTo>
                  <a:close/>
                </a:path>
              </a:pathLst>
            </a:custGeom>
            <a:solidFill>
              <a:srgbClr val="F2672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5DA6820-08AC-453A-A1C4-94D084451C3D}"/>
                </a:ext>
              </a:extLst>
            </p:cNvPr>
            <p:cNvSpPr/>
            <p:nvPr/>
          </p:nvSpPr>
          <p:spPr>
            <a:xfrm>
              <a:off x="5646081" y="3438135"/>
              <a:ext cx="1738971" cy="117266"/>
            </a:xfrm>
            <a:custGeom>
              <a:avLst/>
              <a:gdLst>
                <a:gd name="connsiteX0" fmla="*/ 1312721 w 1738971"/>
                <a:gd name="connsiteY0" fmla="*/ 215 h 117266"/>
                <a:gd name="connsiteX1" fmla="*/ 1673433 w 1738971"/>
                <a:gd name="connsiteY1" fmla="*/ 310 h 117266"/>
                <a:gd name="connsiteX2" fmla="*/ 1738965 w 1738971"/>
                <a:gd name="connsiteY2" fmla="*/ 57936 h 117266"/>
                <a:gd name="connsiteX3" fmla="*/ 1674481 w 1738971"/>
                <a:gd name="connsiteY3" fmla="*/ 116610 h 117266"/>
                <a:gd name="connsiteX4" fmla="*/ 1309006 w 1738971"/>
                <a:gd name="connsiteY4" fmla="*/ 116515 h 117266"/>
                <a:gd name="connsiteX5" fmla="*/ 1245379 w 1738971"/>
                <a:gd name="connsiteY5" fmla="*/ 56793 h 117266"/>
                <a:gd name="connsiteX6" fmla="*/ 1312721 w 1738971"/>
                <a:gd name="connsiteY6" fmla="*/ 215 h 117266"/>
                <a:gd name="connsiteX7" fmla="*/ 695501 w 1738971"/>
                <a:gd name="connsiteY7" fmla="*/ 119 h 117266"/>
                <a:gd name="connsiteX8" fmla="*/ 1046783 w 1738971"/>
                <a:gd name="connsiteY8" fmla="*/ 501 h 117266"/>
                <a:gd name="connsiteX9" fmla="*/ 1119078 w 1738971"/>
                <a:gd name="connsiteY9" fmla="*/ 57651 h 117266"/>
                <a:gd name="connsiteX10" fmla="*/ 1048783 w 1738971"/>
                <a:gd name="connsiteY10" fmla="*/ 116706 h 117266"/>
                <a:gd name="connsiteX11" fmla="*/ 692739 w 1738971"/>
                <a:gd name="connsiteY11" fmla="*/ 116610 h 117266"/>
                <a:gd name="connsiteX12" fmla="*/ 624064 w 1738971"/>
                <a:gd name="connsiteY12" fmla="*/ 57269 h 117266"/>
                <a:gd name="connsiteX13" fmla="*/ 695501 w 1738971"/>
                <a:gd name="connsiteY13" fmla="*/ 119 h 117266"/>
                <a:gd name="connsiteX14" fmla="*/ 249874 w 1738971"/>
                <a:gd name="connsiteY14" fmla="*/ 0 h 117266"/>
                <a:gd name="connsiteX15" fmla="*/ 427468 w 1738971"/>
                <a:gd name="connsiteY15" fmla="*/ 500 h 117266"/>
                <a:gd name="connsiteX16" fmla="*/ 497191 w 1738971"/>
                <a:gd name="connsiteY16" fmla="*/ 60508 h 117266"/>
                <a:gd name="connsiteX17" fmla="*/ 428611 w 1738971"/>
                <a:gd name="connsiteY17" fmla="*/ 116991 h 117266"/>
                <a:gd name="connsiteX18" fmla="*/ 67423 w 1738971"/>
                <a:gd name="connsiteY18" fmla="*/ 116896 h 117266"/>
                <a:gd name="connsiteX19" fmla="*/ 177 w 1738971"/>
                <a:gd name="connsiteY19" fmla="*/ 59174 h 117266"/>
                <a:gd name="connsiteX20" fmla="*/ 71138 w 1738971"/>
                <a:gd name="connsiteY20" fmla="*/ 500 h 117266"/>
                <a:gd name="connsiteX21" fmla="*/ 249874 w 1738971"/>
                <a:gd name="connsiteY21" fmla="*/ 0 h 11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38971" h="117266">
                  <a:moveTo>
                    <a:pt x="1312721" y="215"/>
                  </a:moveTo>
                  <a:cubicBezTo>
                    <a:pt x="1374443" y="596"/>
                    <a:pt x="1614949" y="405"/>
                    <a:pt x="1673433" y="310"/>
                  </a:cubicBezTo>
                  <a:cubicBezTo>
                    <a:pt x="1712390" y="215"/>
                    <a:pt x="1738489" y="16407"/>
                    <a:pt x="1738965" y="57936"/>
                  </a:cubicBezTo>
                  <a:cubicBezTo>
                    <a:pt x="1739441" y="99751"/>
                    <a:pt x="1713057" y="116515"/>
                    <a:pt x="1674481" y="116610"/>
                  </a:cubicBezTo>
                  <a:cubicBezTo>
                    <a:pt x="1552656" y="116991"/>
                    <a:pt x="1430831" y="116991"/>
                    <a:pt x="1309006" y="116515"/>
                  </a:cubicBezTo>
                  <a:cubicBezTo>
                    <a:pt x="1269954" y="116420"/>
                    <a:pt x="1243855" y="97656"/>
                    <a:pt x="1245379" y="56793"/>
                  </a:cubicBezTo>
                  <a:cubicBezTo>
                    <a:pt x="1246808" y="16312"/>
                    <a:pt x="1273764" y="-71"/>
                    <a:pt x="1312721" y="215"/>
                  </a:cubicBezTo>
                  <a:close/>
                  <a:moveTo>
                    <a:pt x="695501" y="119"/>
                  </a:moveTo>
                  <a:cubicBezTo>
                    <a:pt x="812563" y="882"/>
                    <a:pt x="929626" y="119"/>
                    <a:pt x="1046783" y="501"/>
                  </a:cubicBezTo>
                  <a:cubicBezTo>
                    <a:pt x="1092217" y="691"/>
                    <a:pt x="1118411" y="22027"/>
                    <a:pt x="1119078" y="57651"/>
                  </a:cubicBezTo>
                  <a:cubicBezTo>
                    <a:pt x="1119745" y="93465"/>
                    <a:pt x="1094027" y="116039"/>
                    <a:pt x="1048783" y="116706"/>
                  </a:cubicBezTo>
                  <a:cubicBezTo>
                    <a:pt x="988585" y="117468"/>
                    <a:pt x="751222" y="117468"/>
                    <a:pt x="692739" y="116610"/>
                  </a:cubicBezTo>
                  <a:cubicBezTo>
                    <a:pt x="646352" y="115943"/>
                    <a:pt x="621682" y="94703"/>
                    <a:pt x="624064" y="57269"/>
                  </a:cubicBezTo>
                  <a:cubicBezTo>
                    <a:pt x="626921" y="13264"/>
                    <a:pt x="655020" y="-166"/>
                    <a:pt x="695501" y="119"/>
                  </a:cubicBezTo>
                  <a:close/>
                  <a:moveTo>
                    <a:pt x="249874" y="0"/>
                  </a:moveTo>
                  <a:cubicBezTo>
                    <a:pt x="324122" y="0"/>
                    <a:pt x="398178" y="166"/>
                    <a:pt x="427468" y="500"/>
                  </a:cubicBezTo>
                  <a:cubicBezTo>
                    <a:pt x="470045" y="976"/>
                    <a:pt x="500811" y="26599"/>
                    <a:pt x="497191" y="60508"/>
                  </a:cubicBezTo>
                  <a:cubicBezTo>
                    <a:pt x="492905" y="100036"/>
                    <a:pt x="468045" y="117181"/>
                    <a:pt x="428611" y="116991"/>
                  </a:cubicBezTo>
                  <a:cubicBezTo>
                    <a:pt x="308215" y="116419"/>
                    <a:pt x="187819" y="116515"/>
                    <a:pt x="67423" y="116896"/>
                  </a:cubicBezTo>
                  <a:cubicBezTo>
                    <a:pt x="27799" y="116991"/>
                    <a:pt x="3320" y="98703"/>
                    <a:pt x="177" y="59174"/>
                  </a:cubicBezTo>
                  <a:cubicBezTo>
                    <a:pt x="-2586" y="24503"/>
                    <a:pt x="27132" y="881"/>
                    <a:pt x="71138" y="500"/>
                  </a:cubicBezTo>
                  <a:cubicBezTo>
                    <a:pt x="101189" y="166"/>
                    <a:pt x="175627" y="0"/>
                    <a:pt x="249874" y="0"/>
                  </a:cubicBezTo>
                  <a:close/>
                </a:path>
              </a:pathLst>
            </a:custGeom>
            <a:solidFill>
              <a:srgbClr val="FFCD0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4CA87C-4E12-4A90-B285-5A56F4309772}"/>
                </a:ext>
              </a:extLst>
            </p:cNvPr>
            <p:cNvSpPr/>
            <p:nvPr/>
          </p:nvSpPr>
          <p:spPr>
            <a:xfrm>
              <a:off x="6159894" y="2458773"/>
              <a:ext cx="711755" cy="712972"/>
            </a:xfrm>
            <a:custGeom>
              <a:avLst/>
              <a:gdLst>
                <a:gd name="connsiteX0" fmla="*/ 580214 w 711755"/>
                <a:gd name="connsiteY0" fmla="*/ 162617 h 712972"/>
                <a:gd name="connsiteX1" fmla="*/ 346185 w 711755"/>
                <a:gd name="connsiteY1" fmla="*/ 450653 h 712972"/>
                <a:gd name="connsiteX2" fmla="*/ 293893 w 711755"/>
                <a:gd name="connsiteY2" fmla="*/ 457987 h 712972"/>
                <a:gd name="connsiteX3" fmla="*/ 159400 w 711755"/>
                <a:gd name="connsiteY3" fmla="*/ 371786 h 712972"/>
                <a:gd name="connsiteX4" fmla="*/ 154828 w 711755"/>
                <a:gd name="connsiteY4" fmla="*/ 376739 h 712972"/>
                <a:gd name="connsiteX5" fmla="*/ 305704 w 711755"/>
                <a:gd name="connsiteY5" fmla="*/ 565715 h 712972"/>
                <a:gd name="connsiteX6" fmla="*/ 352091 w 711755"/>
                <a:gd name="connsiteY6" fmla="*/ 563715 h 712972"/>
                <a:gd name="connsiteX7" fmla="*/ 538305 w 711755"/>
                <a:gd name="connsiteY7" fmla="*/ 245008 h 712972"/>
                <a:gd name="connsiteX8" fmla="*/ 580214 w 711755"/>
                <a:gd name="connsiteY8" fmla="*/ 162617 h 712972"/>
                <a:gd name="connsiteX9" fmla="*/ 356949 w 711755"/>
                <a:gd name="connsiteY9" fmla="*/ 26 h 712972"/>
                <a:gd name="connsiteX10" fmla="*/ 711755 w 711755"/>
                <a:gd name="connsiteY10" fmla="*/ 356451 h 712972"/>
                <a:gd name="connsiteX11" fmla="*/ 357139 w 711755"/>
                <a:gd name="connsiteY11" fmla="*/ 712972 h 712972"/>
                <a:gd name="connsiteX12" fmla="*/ 47 w 711755"/>
                <a:gd name="connsiteY12" fmla="*/ 357309 h 712972"/>
                <a:gd name="connsiteX13" fmla="*/ 356949 w 711755"/>
                <a:gd name="connsiteY13" fmla="*/ 26 h 712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11755" h="712972">
                  <a:moveTo>
                    <a:pt x="580214" y="162617"/>
                  </a:moveTo>
                  <a:cubicBezTo>
                    <a:pt x="497252" y="264154"/>
                    <a:pt x="420290" y="356260"/>
                    <a:pt x="346185" y="450653"/>
                  </a:cubicBezTo>
                  <a:cubicBezTo>
                    <a:pt x="327707" y="474084"/>
                    <a:pt x="316563" y="473894"/>
                    <a:pt x="293893" y="457987"/>
                  </a:cubicBezTo>
                  <a:cubicBezTo>
                    <a:pt x="250364" y="427317"/>
                    <a:pt x="204358" y="400266"/>
                    <a:pt x="159400" y="371786"/>
                  </a:cubicBezTo>
                  <a:cubicBezTo>
                    <a:pt x="157876" y="373310"/>
                    <a:pt x="156352" y="374929"/>
                    <a:pt x="154828" y="376739"/>
                  </a:cubicBezTo>
                  <a:cubicBezTo>
                    <a:pt x="205310" y="439604"/>
                    <a:pt x="256650" y="501802"/>
                    <a:pt x="305704" y="565715"/>
                  </a:cubicBezTo>
                  <a:cubicBezTo>
                    <a:pt x="324754" y="590575"/>
                    <a:pt x="333136" y="597528"/>
                    <a:pt x="352091" y="563715"/>
                  </a:cubicBezTo>
                  <a:cubicBezTo>
                    <a:pt x="412193" y="456368"/>
                    <a:pt x="476487" y="351403"/>
                    <a:pt x="538305" y="245008"/>
                  </a:cubicBezTo>
                  <a:cubicBezTo>
                    <a:pt x="551925" y="221672"/>
                    <a:pt x="570880" y="200622"/>
                    <a:pt x="580214" y="162617"/>
                  </a:cubicBezTo>
                  <a:close/>
                  <a:moveTo>
                    <a:pt x="356949" y="26"/>
                  </a:moveTo>
                  <a:cubicBezTo>
                    <a:pt x="553068" y="-2355"/>
                    <a:pt x="711755" y="159284"/>
                    <a:pt x="711755" y="356451"/>
                  </a:cubicBezTo>
                  <a:cubicBezTo>
                    <a:pt x="711755" y="554381"/>
                    <a:pt x="554021" y="712877"/>
                    <a:pt x="357139" y="712972"/>
                  </a:cubicBezTo>
                  <a:cubicBezTo>
                    <a:pt x="161686" y="712972"/>
                    <a:pt x="-3192" y="552000"/>
                    <a:pt x="47" y="357309"/>
                  </a:cubicBezTo>
                  <a:cubicBezTo>
                    <a:pt x="3381" y="156903"/>
                    <a:pt x="148923" y="2502"/>
                    <a:pt x="356949" y="2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304B674-7549-46B7-A0F6-DDCF301ED741}"/>
                </a:ext>
              </a:extLst>
            </p:cNvPr>
            <p:cNvGrpSpPr/>
            <p:nvPr/>
          </p:nvGrpSpPr>
          <p:grpSpPr>
            <a:xfrm>
              <a:off x="5782294" y="374253"/>
              <a:ext cx="1450887" cy="1470731"/>
              <a:chOff x="5782294" y="374253"/>
              <a:chExt cx="1450887" cy="1470731"/>
            </a:xfrm>
          </p:grpSpPr>
          <p:sp>
            <p:nvSpPr>
              <p:cNvPr id="49" name="Graphic 2">
                <a:extLst>
                  <a:ext uri="{FF2B5EF4-FFF2-40B4-BE49-F238E27FC236}">
                    <a16:creationId xmlns:a16="http://schemas.microsoft.com/office/drawing/2014/main" id="{071C4F1B-8433-4103-B48A-4DE4D63391FC}"/>
                  </a:ext>
                </a:extLst>
              </p:cNvPr>
              <p:cNvSpPr/>
              <p:nvPr/>
            </p:nvSpPr>
            <p:spPr>
              <a:xfrm>
                <a:off x="5782294" y="374253"/>
                <a:ext cx="1450887" cy="1470731"/>
              </a:xfrm>
              <a:custGeom>
                <a:avLst/>
                <a:gdLst>
                  <a:gd name="connsiteX0" fmla="*/ 1450067 w 1450887"/>
                  <a:gd name="connsiteY0" fmla="*/ 13811 h 1470731"/>
                  <a:gd name="connsiteX1" fmla="*/ 1418920 w 1450887"/>
                  <a:gd name="connsiteY1" fmla="*/ 41053 h 1470731"/>
                  <a:gd name="connsiteX2" fmla="*/ 1324718 w 1450887"/>
                  <a:gd name="connsiteY2" fmla="*/ 36671 h 1470731"/>
                  <a:gd name="connsiteX3" fmla="*/ 1263281 w 1450887"/>
                  <a:gd name="connsiteY3" fmla="*/ 34481 h 1470731"/>
                  <a:gd name="connsiteX4" fmla="*/ 1242040 w 1450887"/>
                  <a:gd name="connsiteY4" fmla="*/ 53340 h 1470731"/>
                  <a:gd name="connsiteX5" fmla="*/ 1167746 w 1450887"/>
                  <a:gd name="connsiteY5" fmla="*/ 52483 h 1470731"/>
                  <a:gd name="connsiteX6" fmla="*/ 1075067 w 1450887"/>
                  <a:gd name="connsiteY6" fmla="*/ 54673 h 1470731"/>
                  <a:gd name="connsiteX7" fmla="*/ 1006678 w 1450887"/>
                  <a:gd name="connsiteY7" fmla="*/ 60865 h 1470731"/>
                  <a:gd name="connsiteX8" fmla="*/ 879043 w 1450887"/>
                  <a:gd name="connsiteY8" fmla="*/ 62294 h 1470731"/>
                  <a:gd name="connsiteX9" fmla="*/ 821988 w 1450887"/>
                  <a:gd name="connsiteY9" fmla="*/ 61341 h 1470731"/>
                  <a:gd name="connsiteX10" fmla="*/ 706354 w 1450887"/>
                  <a:gd name="connsiteY10" fmla="*/ 62484 h 1470731"/>
                  <a:gd name="connsiteX11" fmla="*/ 653872 w 1450887"/>
                  <a:gd name="connsiteY11" fmla="*/ 62579 h 1470731"/>
                  <a:gd name="connsiteX12" fmla="*/ 632155 w 1450887"/>
                  <a:gd name="connsiteY12" fmla="*/ 45339 h 1470731"/>
                  <a:gd name="connsiteX13" fmla="*/ 632155 w 1450887"/>
                  <a:gd name="connsiteY13" fmla="*/ 45339 h 1470731"/>
                  <a:gd name="connsiteX14" fmla="*/ 568147 w 1450887"/>
                  <a:gd name="connsiteY14" fmla="*/ 33338 h 1470731"/>
                  <a:gd name="connsiteX15" fmla="*/ 442512 w 1450887"/>
                  <a:gd name="connsiteY15" fmla="*/ 31623 h 1470731"/>
                  <a:gd name="connsiteX16" fmla="*/ 439083 w 1450887"/>
                  <a:gd name="connsiteY16" fmla="*/ 28385 h 1470731"/>
                  <a:gd name="connsiteX17" fmla="*/ 385457 w 1450887"/>
                  <a:gd name="connsiteY17" fmla="*/ 27337 h 1470731"/>
                  <a:gd name="connsiteX18" fmla="*/ 245440 w 1450887"/>
                  <a:gd name="connsiteY18" fmla="*/ 31337 h 1470731"/>
                  <a:gd name="connsiteX19" fmla="*/ 226961 w 1450887"/>
                  <a:gd name="connsiteY19" fmla="*/ 16478 h 1470731"/>
                  <a:gd name="connsiteX20" fmla="*/ 197529 w 1450887"/>
                  <a:gd name="connsiteY20" fmla="*/ 15526 h 1470731"/>
                  <a:gd name="connsiteX21" fmla="*/ 2266 w 1450887"/>
                  <a:gd name="connsiteY21" fmla="*/ 0 h 1470731"/>
                  <a:gd name="connsiteX22" fmla="*/ 5981 w 1450887"/>
                  <a:gd name="connsiteY22" fmla="*/ 1404366 h 1470731"/>
                  <a:gd name="connsiteX23" fmla="*/ 38461 w 1450887"/>
                  <a:gd name="connsiteY23" fmla="*/ 1470374 h 1470731"/>
                  <a:gd name="connsiteX24" fmla="*/ 1360341 w 1450887"/>
                  <a:gd name="connsiteY24" fmla="*/ 1388364 h 1470731"/>
                  <a:gd name="connsiteX25" fmla="*/ 1450257 w 1450887"/>
                  <a:gd name="connsiteY25" fmla="*/ 1296162 h 1470731"/>
                  <a:gd name="connsiteX26" fmla="*/ 1450067 w 1450887"/>
                  <a:gd name="connsiteY26" fmla="*/ 13811 h 147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450887" h="1470731">
                    <a:moveTo>
                      <a:pt x="1450067" y="13811"/>
                    </a:moveTo>
                    <a:cubicBezTo>
                      <a:pt x="1439780" y="22765"/>
                      <a:pt x="1429207" y="31814"/>
                      <a:pt x="1418920" y="41053"/>
                    </a:cubicBezTo>
                    <a:cubicBezTo>
                      <a:pt x="1369485" y="85439"/>
                      <a:pt x="1367866" y="86868"/>
                      <a:pt x="1324718" y="36671"/>
                    </a:cubicBezTo>
                    <a:cubicBezTo>
                      <a:pt x="1302048" y="10287"/>
                      <a:pt x="1285379" y="4572"/>
                      <a:pt x="1263281" y="34481"/>
                    </a:cubicBezTo>
                    <a:cubicBezTo>
                      <a:pt x="1257757" y="41910"/>
                      <a:pt x="1247755" y="46006"/>
                      <a:pt x="1242040" y="53340"/>
                    </a:cubicBezTo>
                    <a:cubicBezTo>
                      <a:pt x="1216418" y="86011"/>
                      <a:pt x="1195749" y="83915"/>
                      <a:pt x="1167746" y="52483"/>
                    </a:cubicBezTo>
                    <a:cubicBezTo>
                      <a:pt x="1124311" y="3810"/>
                      <a:pt x="1120787" y="4667"/>
                      <a:pt x="1075067" y="54673"/>
                    </a:cubicBezTo>
                    <a:cubicBezTo>
                      <a:pt x="1051922" y="80010"/>
                      <a:pt x="1035824" y="86392"/>
                      <a:pt x="1006678" y="60865"/>
                    </a:cubicBezTo>
                    <a:cubicBezTo>
                      <a:pt x="943622" y="5620"/>
                      <a:pt x="940860" y="5906"/>
                      <a:pt x="879043" y="62294"/>
                    </a:cubicBezTo>
                    <a:cubicBezTo>
                      <a:pt x="855992" y="83249"/>
                      <a:pt x="843514" y="83058"/>
                      <a:pt x="821988" y="61341"/>
                    </a:cubicBezTo>
                    <a:cubicBezTo>
                      <a:pt x="766362" y="5334"/>
                      <a:pt x="764362" y="5429"/>
                      <a:pt x="706354" y="62484"/>
                    </a:cubicBezTo>
                    <a:cubicBezTo>
                      <a:pt x="686257" y="82296"/>
                      <a:pt x="672064" y="87249"/>
                      <a:pt x="653872" y="62579"/>
                    </a:cubicBezTo>
                    <a:cubicBezTo>
                      <a:pt x="648538" y="55436"/>
                      <a:pt x="639489" y="50959"/>
                      <a:pt x="632155" y="45339"/>
                    </a:cubicBezTo>
                    <a:cubicBezTo>
                      <a:pt x="632155" y="45339"/>
                      <a:pt x="632155" y="45339"/>
                      <a:pt x="632155" y="45339"/>
                    </a:cubicBezTo>
                    <a:cubicBezTo>
                      <a:pt x="616248" y="11906"/>
                      <a:pt x="601198" y="2858"/>
                      <a:pt x="568147" y="33338"/>
                    </a:cubicBezTo>
                    <a:cubicBezTo>
                      <a:pt x="506329" y="90392"/>
                      <a:pt x="504043" y="87916"/>
                      <a:pt x="442512" y="31623"/>
                    </a:cubicBezTo>
                    <a:cubicBezTo>
                      <a:pt x="441369" y="30575"/>
                      <a:pt x="440035" y="29623"/>
                      <a:pt x="439083" y="28385"/>
                    </a:cubicBezTo>
                    <a:cubicBezTo>
                      <a:pt x="421557" y="5715"/>
                      <a:pt x="407269" y="8382"/>
                      <a:pt x="385457" y="27337"/>
                    </a:cubicBezTo>
                    <a:cubicBezTo>
                      <a:pt x="318496" y="85725"/>
                      <a:pt x="317353" y="84487"/>
                      <a:pt x="245440" y="31337"/>
                    </a:cubicBezTo>
                    <a:cubicBezTo>
                      <a:pt x="239058" y="26670"/>
                      <a:pt x="232962" y="21622"/>
                      <a:pt x="226961" y="16478"/>
                    </a:cubicBezTo>
                    <a:cubicBezTo>
                      <a:pt x="217341" y="8287"/>
                      <a:pt x="207149" y="5620"/>
                      <a:pt x="197529" y="15526"/>
                    </a:cubicBezTo>
                    <a:cubicBezTo>
                      <a:pt x="131616" y="82487"/>
                      <a:pt x="66655" y="93536"/>
                      <a:pt x="2266" y="0"/>
                    </a:cubicBezTo>
                    <a:cubicBezTo>
                      <a:pt x="2266" y="144590"/>
                      <a:pt x="-4782" y="1211771"/>
                      <a:pt x="5981" y="1404366"/>
                    </a:cubicBezTo>
                    <a:cubicBezTo>
                      <a:pt x="9886" y="1473422"/>
                      <a:pt x="4648" y="1471613"/>
                      <a:pt x="38461" y="1470374"/>
                    </a:cubicBezTo>
                    <a:cubicBezTo>
                      <a:pt x="101041" y="1468946"/>
                      <a:pt x="1191463" y="1400461"/>
                      <a:pt x="1360341" y="1388364"/>
                    </a:cubicBezTo>
                    <a:cubicBezTo>
                      <a:pt x="1459972" y="1381220"/>
                      <a:pt x="1451305" y="1392841"/>
                      <a:pt x="1450257" y="1296162"/>
                    </a:cubicBezTo>
                    <a:cubicBezTo>
                      <a:pt x="1448923" y="1172528"/>
                      <a:pt x="1450067" y="299657"/>
                      <a:pt x="1450067" y="13811"/>
                    </a:cubicBezTo>
                    <a:close/>
                  </a:path>
                </a:pathLst>
              </a:custGeom>
              <a:solidFill>
                <a:srgbClr val="E5E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8EFFBFCD-0D47-490A-8A6F-E8E713F90AAE}"/>
                  </a:ext>
                </a:extLst>
              </p:cNvPr>
              <p:cNvSpPr/>
              <p:nvPr/>
            </p:nvSpPr>
            <p:spPr>
              <a:xfrm>
                <a:off x="5913882" y="600471"/>
                <a:ext cx="1152648" cy="1123283"/>
              </a:xfrm>
              <a:custGeom>
                <a:avLst/>
                <a:gdLst>
                  <a:gd name="connsiteX0" fmla="*/ 491802 w 1152648"/>
                  <a:gd name="connsiteY0" fmla="*/ 1095661 h 1123283"/>
                  <a:gd name="connsiteX1" fmla="*/ 935572 w 1152648"/>
                  <a:gd name="connsiteY1" fmla="*/ 1095661 h 1123283"/>
                  <a:gd name="connsiteX2" fmla="*/ 949383 w 1152648"/>
                  <a:gd name="connsiteY2" fmla="*/ 1109472 h 1123283"/>
                  <a:gd name="connsiteX3" fmla="*/ 935572 w 1152648"/>
                  <a:gd name="connsiteY3" fmla="*/ 1123283 h 1123283"/>
                  <a:gd name="connsiteX4" fmla="*/ 491802 w 1152648"/>
                  <a:gd name="connsiteY4" fmla="*/ 1123283 h 1123283"/>
                  <a:gd name="connsiteX5" fmla="*/ 477991 w 1152648"/>
                  <a:gd name="connsiteY5" fmla="*/ 1109472 h 1123283"/>
                  <a:gd name="connsiteX6" fmla="*/ 491802 w 1152648"/>
                  <a:gd name="connsiteY6" fmla="*/ 1095661 h 1123283"/>
                  <a:gd name="connsiteX7" fmla="*/ 15171 w 1152648"/>
                  <a:gd name="connsiteY7" fmla="*/ 1095661 h 1123283"/>
                  <a:gd name="connsiteX8" fmla="*/ 422937 w 1152648"/>
                  <a:gd name="connsiteY8" fmla="*/ 1095661 h 1123283"/>
                  <a:gd name="connsiteX9" fmla="*/ 436748 w 1152648"/>
                  <a:gd name="connsiteY9" fmla="*/ 1109472 h 1123283"/>
                  <a:gd name="connsiteX10" fmla="*/ 422937 w 1152648"/>
                  <a:gd name="connsiteY10" fmla="*/ 1123283 h 1123283"/>
                  <a:gd name="connsiteX11" fmla="*/ 15171 w 1152648"/>
                  <a:gd name="connsiteY11" fmla="*/ 1123283 h 1123283"/>
                  <a:gd name="connsiteX12" fmla="*/ 1360 w 1152648"/>
                  <a:gd name="connsiteY12" fmla="*/ 1109472 h 1123283"/>
                  <a:gd name="connsiteX13" fmla="*/ 15171 w 1152648"/>
                  <a:gd name="connsiteY13" fmla="*/ 1095661 h 1123283"/>
                  <a:gd name="connsiteX14" fmla="*/ 491802 w 1152648"/>
                  <a:gd name="connsiteY14" fmla="*/ 1016889 h 1123283"/>
                  <a:gd name="connsiteX15" fmla="*/ 935572 w 1152648"/>
                  <a:gd name="connsiteY15" fmla="*/ 1016889 h 1123283"/>
                  <a:gd name="connsiteX16" fmla="*/ 949383 w 1152648"/>
                  <a:gd name="connsiteY16" fmla="*/ 1030700 h 1123283"/>
                  <a:gd name="connsiteX17" fmla="*/ 935572 w 1152648"/>
                  <a:gd name="connsiteY17" fmla="*/ 1044512 h 1123283"/>
                  <a:gd name="connsiteX18" fmla="*/ 491802 w 1152648"/>
                  <a:gd name="connsiteY18" fmla="*/ 1044512 h 1123283"/>
                  <a:gd name="connsiteX19" fmla="*/ 477991 w 1152648"/>
                  <a:gd name="connsiteY19" fmla="*/ 1030700 h 1123283"/>
                  <a:gd name="connsiteX20" fmla="*/ 491802 w 1152648"/>
                  <a:gd name="connsiteY20" fmla="*/ 1016889 h 1123283"/>
                  <a:gd name="connsiteX21" fmla="*/ 15171 w 1152648"/>
                  <a:gd name="connsiteY21" fmla="*/ 1016889 h 1123283"/>
                  <a:gd name="connsiteX22" fmla="*/ 422937 w 1152648"/>
                  <a:gd name="connsiteY22" fmla="*/ 1016889 h 1123283"/>
                  <a:gd name="connsiteX23" fmla="*/ 436748 w 1152648"/>
                  <a:gd name="connsiteY23" fmla="*/ 1030700 h 1123283"/>
                  <a:gd name="connsiteX24" fmla="*/ 422937 w 1152648"/>
                  <a:gd name="connsiteY24" fmla="*/ 1044512 h 1123283"/>
                  <a:gd name="connsiteX25" fmla="*/ 15171 w 1152648"/>
                  <a:gd name="connsiteY25" fmla="*/ 1044512 h 1123283"/>
                  <a:gd name="connsiteX26" fmla="*/ 1360 w 1152648"/>
                  <a:gd name="connsiteY26" fmla="*/ 1030700 h 1123283"/>
                  <a:gd name="connsiteX27" fmla="*/ 15171 w 1152648"/>
                  <a:gd name="connsiteY27" fmla="*/ 1016889 h 1123283"/>
                  <a:gd name="connsiteX28" fmla="*/ 491802 w 1152648"/>
                  <a:gd name="connsiteY28" fmla="*/ 938022 h 1123283"/>
                  <a:gd name="connsiteX29" fmla="*/ 935572 w 1152648"/>
                  <a:gd name="connsiteY29" fmla="*/ 938022 h 1123283"/>
                  <a:gd name="connsiteX30" fmla="*/ 949383 w 1152648"/>
                  <a:gd name="connsiteY30" fmla="*/ 951833 h 1123283"/>
                  <a:gd name="connsiteX31" fmla="*/ 935572 w 1152648"/>
                  <a:gd name="connsiteY31" fmla="*/ 965644 h 1123283"/>
                  <a:gd name="connsiteX32" fmla="*/ 491802 w 1152648"/>
                  <a:gd name="connsiteY32" fmla="*/ 965644 h 1123283"/>
                  <a:gd name="connsiteX33" fmla="*/ 477991 w 1152648"/>
                  <a:gd name="connsiteY33" fmla="*/ 951833 h 1123283"/>
                  <a:gd name="connsiteX34" fmla="*/ 491802 w 1152648"/>
                  <a:gd name="connsiteY34" fmla="*/ 938022 h 1123283"/>
                  <a:gd name="connsiteX35" fmla="*/ 491802 w 1152648"/>
                  <a:gd name="connsiteY35" fmla="*/ 859250 h 1123283"/>
                  <a:gd name="connsiteX36" fmla="*/ 935572 w 1152648"/>
                  <a:gd name="connsiteY36" fmla="*/ 859250 h 1123283"/>
                  <a:gd name="connsiteX37" fmla="*/ 949383 w 1152648"/>
                  <a:gd name="connsiteY37" fmla="*/ 873061 h 1123283"/>
                  <a:gd name="connsiteX38" fmla="*/ 935572 w 1152648"/>
                  <a:gd name="connsiteY38" fmla="*/ 886873 h 1123283"/>
                  <a:gd name="connsiteX39" fmla="*/ 491802 w 1152648"/>
                  <a:gd name="connsiteY39" fmla="*/ 886873 h 1123283"/>
                  <a:gd name="connsiteX40" fmla="*/ 477991 w 1152648"/>
                  <a:gd name="connsiteY40" fmla="*/ 873061 h 1123283"/>
                  <a:gd name="connsiteX41" fmla="*/ 491802 w 1152648"/>
                  <a:gd name="connsiteY41" fmla="*/ 859250 h 1123283"/>
                  <a:gd name="connsiteX42" fmla="*/ 15171 w 1152648"/>
                  <a:gd name="connsiteY42" fmla="*/ 859250 h 1123283"/>
                  <a:gd name="connsiteX43" fmla="*/ 422937 w 1152648"/>
                  <a:gd name="connsiteY43" fmla="*/ 859250 h 1123283"/>
                  <a:gd name="connsiteX44" fmla="*/ 436748 w 1152648"/>
                  <a:gd name="connsiteY44" fmla="*/ 873061 h 1123283"/>
                  <a:gd name="connsiteX45" fmla="*/ 422937 w 1152648"/>
                  <a:gd name="connsiteY45" fmla="*/ 886873 h 1123283"/>
                  <a:gd name="connsiteX46" fmla="*/ 15171 w 1152648"/>
                  <a:gd name="connsiteY46" fmla="*/ 886873 h 1123283"/>
                  <a:gd name="connsiteX47" fmla="*/ 1360 w 1152648"/>
                  <a:gd name="connsiteY47" fmla="*/ 873061 h 1123283"/>
                  <a:gd name="connsiteX48" fmla="*/ 15171 w 1152648"/>
                  <a:gd name="connsiteY48" fmla="*/ 859250 h 1123283"/>
                  <a:gd name="connsiteX49" fmla="*/ 491802 w 1152648"/>
                  <a:gd name="connsiteY49" fmla="*/ 780479 h 1123283"/>
                  <a:gd name="connsiteX50" fmla="*/ 935572 w 1152648"/>
                  <a:gd name="connsiteY50" fmla="*/ 780479 h 1123283"/>
                  <a:gd name="connsiteX51" fmla="*/ 949383 w 1152648"/>
                  <a:gd name="connsiteY51" fmla="*/ 794290 h 1123283"/>
                  <a:gd name="connsiteX52" fmla="*/ 935572 w 1152648"/>
                  <a:gd name="connsiteY52" fmla="*/ 808101 h 1123283"/>
                  <a:gd name="connsiteX53" fmla="*/ 491802 w 1152648"/>
                  <a:gd name="connsiteY53" fmla="*/ 808101 h 1123283"/>
                  <a:gd name="connsiteX54" fmla="*/ 477991 w 1152648"/>
                  <a:gd name="connsiteY54" fmla="*/ 794290 h 1123283"/>
                  <a:gd name="connsiteX55" fmla="*/ 491802 w 1152648"/>
                  <a:gd name="connsiteY55" fmla="*/ 780479 h 1123283"/>
                  <a:gd name="connsiteX56" fmla="*/ 15171 w 1152648"/>
                  <a:gd name="connsiteY56" fmla="*/ 780479 h 1123283"/>
                  <a:gd name="connsiteX57" fmla="*/ 422937 w 1152648"/>
                  <a:gd name="connsiteY57" fmla="*/ 780479 h 1123283"/>
                  <a:gd name="connsiteX58" fmla="*/ 436748 w 1152648"/>
                  <a:gd name="connsiteY58" fmla="*/ 794290 h 1123283"/>
                  <a:gd name="connsiteX59" fmla="*/ 422937 w 1152648"/>
                  <a:gd name="connsiteY59" fmla="*/ 808101 h 1123283"/>
                  <a:gd name="connsiteX60" fmla="*/ 15171 w 1152648"/>
                  <a:gd name="connsiteY60" fmla="*/ 808101 h 1123283"/>
                  <a:gd name="connsiteX61" fmla="*/ 1360 w 1152648"/>
                  <a:gd name="connsiteY61" fmla="*/ 794290 h 1123283"/>
                  <a:gd name="connsiteX62" fmla="*/ 15171 w 1152648"/>
                  <a:gd name="connsiteY62" fmla="*/ 780479 h 1123283"/>
                  <a:gd name="connsiteX63" fmla="*/ 15171 w 1152648"/>
                  <a:gd name="connsiteY63" fmla="*/ 698754 h 1123283"/>
                  <a:gd name="connsiteX64" fmla="*/ 626105 w 1152648"/>
                  <a:gd name="connsiteY64" fmla="*/ 698754 h 1123283"/>
                  <a:gd name="connsiteX65" fmla="*/ 639916 w 1152648"/>
                  <a:gd name="connsiteY65" fmla="*/ 712565 h 1123283"/>
                  <a:gd name="connsiteX66" fmla="*/ 626105 w 1152648"/>
                  <a:gd name="connsiteY66" fmla="*/ 726377 h 1123283"/>
                  <a:gd name="connsiteX67" fmla="*/ 15171 w 1152648"/>
                  <a:gd name="connsiteY67" fmla="*/ 726377 h 1123283"/>
                  <a:gd name="connsiteX68" fmla="*/ 1360 w 1152648"/>
                  <a:gd name="connsiteY68" fmla="*/ 712565 h 1123283"/>
                  <a:gd name="connsiteX69" fmla="*/ 15171 w 1152648"/>
                  <a:gd name="connsiteY69" fmla="*/ 698754 h 1123283"/>
                  <a:gd name="connsiteX70" fmla="*/ 491802 w 1152648"/>
                  <a:gd name="connsiteY70" fmla="*/ 619982 h 1123283"/>
                  <a:gd name="connsiteX71" fmla="*/ 935572 w 1152648"/>
                  <a:gd name="connsiteY71" fmla="*/ 619982 h 1123283"/>
                  <a:gd name="connsiteX72" fmla="*/ 949383 w 1152648"/>
                  <a:gd name="connsiteY72" fmla="*/ 633793 h 1123283"/>
                  <a:gd name="connsiteX73" fmla="*/ 935572 w 1152648"/>
                  <a:gd name="connsiteY73" fmla="*/ 647605 h 1123283"/>
                  <a:gd name="connsiteX74" fmla="*/ 491802 w 1152648"/>
                  <a:gd name="connsiteY74" fmla="*/ 647605 h 1123283"/>
                  <a:gd name="connsiteX75" fmla="*/ 477991 w 1152648"/>
                  <a:gd name="connsiteY75" fmla="*/ 633793 h 1123283"/>
                  <a:gd name="connsiteX76" fmla="*/ 491802 w 1152648"/>
                  <a:gd name="connsiteY76" fmla="*/ 619982 h 1123283"/>
                  <a:gd name="connsiteX77" fmla="*/ 15171 w 1152648"/>
                  <a:gd name="connsiteY77" fmla="*/ 619982 h 1123283"/>
                  <a:gd name="connsiteX78" fmla="*/ 422937 w 1152648"/>
                  <a:gd name="connsiteY78" fmla="*/ 619982 h 1123283"/>
                  <a:gd name="connsiteX79" fmla="*/ 436748 w 1152648"/>
                  <a:gd name="connsiteY79" fmla="*/ 633793 h 1123283"/>
                  <a:gd name="connsiteX80" fmla="*/ 422937 w 1152648"/>
                  <a:gd name="connsiteY80" fmla="*/ 647605 h 1123283"/>
                  <a:gd name="connsiteX81" fmla="*/ 15171 w 1152648"/>
                  <a:gd name="connsiteY81" fmla="*/ 647605 h 1123283"/>
                  <a:gd name="connsiteX82" fmla="*/ 1360 w 1152648"/>
                  <a:gd name="connsiteY82" fmla="*/ 633793 h 1123283"/>
                  <a:gd name="connsiteX83" fmla="*/ 15171 w 1152648"/>
                  <a:gd name="connsiteY83" fmla="*/ 619982 h 1123283"/>
                  <a:gd name="connsiteX84" fmla="*/ 491802 w 1152648"/>
                  <a:gd name="connsiteY84" fmla="*/ 541115 h 1123283"/>
                  <a:gd name="connsiteX85" fmla="*/ 935572 w 1152648"/>
                  <a:gd name="connsiteY85" fmla="*/ 541115 h 1123283"/>
                  <a:gd name="connsiteX86" fmla="*/ 949383 w 1152648"/>
                  <a:gd name="connsiteY86" fmla="*/ 554926 h 1123283"/>
                  <a:gd name="connsiteX87" fmla="*/ 935572 w 1152648"/>
                  <a:gd name="connsiteY87" fmla="*/ 568738 h 1123283"/>
                  <a:gd name="connsiteX88" fmla="*/ 491802 w 1152648"/>
                  <a:gd name="connsiteY88" fmla="*/ 568738 h 1123283"/>
                  <a:gd name="connsiteX89" fmla="*/ 477991 w 1152648"/>
                  <a:gd name="connsiteY89" fmla="*/ 554926 h 1123283"/>
                  <a:gd name="connsiteX90" fmla="*/ 491802 w 1152648"/>
                  <a:gd name="connsiteY90" fmla="*/ 541115 h 1123283"/>
                  <a:gd name="connsiteX91" fmla="*/ 15171 w 1152648"/>
                  <a:gd name="connsiteY91" fmla="*/ 541115 h 1123283"/>
                  <a:gd name="connsiteX92" fmla="*/ 422937 w 1152648"/>
                  <a:gd name="connsiteY92" fmla="*/ 541115 h 1123283"/>
                  <a:gd name="connsiteX93" fmla="*/ 436748 w 1152648"/>
                  <a:gd name="connsiteY93" fmla="*/ 554926 h 1123283"/>
                  <a:gd name="connsiteX94" fmla="*/ 422937 w 1152648"/>
                  <a:gd name="connsiteY94" fmla="*/ 568738 h 1123283"/>
                  <a:gd name="connsiteX95" fmla="*/ 15171 w 1152648"/>
                  <a:gd name="connsiteY95" fmla="*/ 568738 h 1123283"/>
                  <a:gd name="connsiteX96" fmla="*/ 1360 w 1152648"/>
                  <a:gd name="connsiteY96" fmla="*/ 554926 h 1123283"/>
                  <a:gd name="connsiteX97" fmla="*/ 15171 w 1152648"/>
                  <a:gd name="connsiteY97" fmla="*/ 541115 h 1123283"/>
                  <a:gd name="connsiteX98" fmla="*/ 491802 w 1152648"/>
                  <a:gd name="connsiteY98" fmla="*/ 462344 h 1123283"/>
                  <a:gd name="connsiteX99" fmla="*/ 935572 w 1152648"/>
                  <a:gd name="connsiteY99" fmla="*/ 462344 h 1123283"/>
                  <a:gd name="connsiteX100" fmla="*/ 949383 w 1152648"/>
                  <a:gd name="connsiteY100" fmla="*/ 476155 h 1123283"/>
                  <a:gd name="connsiteX101" fmla="*/ 935572 w 1152648"/>
                  <a:gd name="connsiteY101" fmla="*/ 489967 h 1123283"/>
                  <a:gd name="connsiteX102" fmla="*/ 491802 w 1152648"/>
                  <a:gd name="connsiteY102" fmla="*/ 489967 h 1123283"/>
                  <a:gd name="connsiteX103" fmla="*/ 477991 w 1152648"/>
                  <a:gd name="connsiteY103" fmla="*/ 476155 h 1123283"/>
                  <a:gd name="connsiteX104" fmla="*/ 491802 w 1152648"/>
                  <a:gd name="connsiteY104" fmla="*/ 462344 h 1123283"/>
                  <a:gd name="connsiteX105" fmla="*/ 15171 w 1152648"/>
                  <a:gd name="connsiteY105" fmla="*/ 462344 h 1123283"/>
                  <a:gd name="connsiteX106" fmla="*/ 422937 w 1152648"/>
                  <a:gd name="connsiteY106" fmla="*/ 462344 h 1123283"/>
                  <a:gd name="connsiteX107" fmla="*/ 436748 w 1152648"/>
                  <a:gd name="connsiteY107" fmla="*/ 476155 h 1123283"/>
                  <a:gd name="connsiteX108" fmla="*/ 422937 w 1152648"/>
                  <a:gd name="connsiteY108" fmla="*/ 489967 h 1123283"/>
                  <a:gd name="connsiteX109" fmla="*/ 15171 w 1152648"/>
                  <a:gd name="connsiteY109" fmla="*/ 489967 h 1123283"/>
                  <a:gd name="connsiteX110" fmla="*/ 1360 w 1152648"/>
                  <a:gd name="connsiteY110" fmla="*/ 476155 h 1123283"/>
                  <a:gd name="connsiteX111" fmla="*/ 15171 w 1152648"/>
                  <a:gd name="connsiteY111" fmla="*/ 462344 h 1123283"/>
                  <a:gd name="connsiteX112" fmla="*/ 491802 w 1152648"/>
                  <a:gd name="connsiteY112" fmla="*/ 383477 h 1123283"/>
                  <a:gd name="connsiteX113" fmla="*/ 935572 w 1152648"/>
                  <a:gd name="connsiteY113" fmla="*/ 383477 h 1123283"/>
                  <a:gd name="connsiteX114" fmla="*/ 949383 w 1152648"/>
                  <a:gd name="connsiteY114" fmla="*/ 397288 h 1123283"/>
                  <a:gd name="connsiteX115" fmla="*/ 935572 w 1152648"/>
                  <a:gd name="connsiteY115" fmla="*/ 411100 h 1123283"/>
                  <a:gd name="connsiteX116" fmla="*/ 491802 w 1152648"/>
                  <a:gd name="connsiteY116" fmla="*/ 411100 h 1123283"/>
                  <a:gd name="connsiteX117" fmla="*/ 477991 w 1152648"/>
                  <a:gd name="connsiteY117" fmla="*/ 397288 h 1123283"/>
                  <a:gd name="connsiteX118" fmla="*/ 491802 w 1152648"/>
                  <a:gd name="connsiteY118" fmla="*/ 383477 h 1123283"/>
                  <a:gd name="connsiteX119" fmla="*/ 15171 w 1152648"/>
                  <a:gd name="connsiteY119" fmla="*/ 383477 h 1123283"/>
                  <a:gd name="connsiteX120" fmla="*/ 422937 w 1152648"/>
                  <a:gd name="connsiteY120" fmla="*/ 383477 h 1123283"/>
                  <a:gd name="connsiteX121" fmla="*/ 436748 w 1152648"/>
                  <a:gd name="connsiteY121" fmla="*/ 397288 h 1123283"/>
                  <a:gd name="connsiteX122" fmla="*/ 422937 w 1152648"/>
                  <a:gd name="connsiteY122" fmla="*/ 411100 h 1123283"/>
                  <a:gd name="connsiteX123" fmla="*/ 15171 w 1152648"/>
                  <a:gd name="connsiteY123" fmla="*/ 411100 h 1123283"/>
                  <a:gd name="connsiteX124" fmla="*/ 1360 w 1152648"/>
                  <a:gd name="connsiteY124" fmla="*/ 397288 h 1123283"/>
                  <a:gd name="connsiteX125" fmla="*/ 15171 w 1152648"/>
                  <a:gd name="connsiteY125" fmla="*/ 383477 h 1123283"/>
                  <a:gd name="connsiteX126" fmla="*/ 491802 w 1152648"/>
                  <a:gd name="connsiteY126" fmla="*/ 304705 h 1123283"/>
                  <a:gd name="connsiteX127" fmla="*/ 935572 w 1152648"/>
                  <a:gd name="connsiteY127" fmla="*/ 304705 h 1123283"/>
                  <a:gd name="connsiteX128" fmla="*/ 949383 w 1152648"/>
                  <a:gd name="connsiteY128" fmla="*/ 318516 h 1123283"/>
                  <a:gd name="connsiteX129" fmla="*/ 935572 w 1152648"/>
                  <a:gd name="connsiteY129" fmla="*/ 332327 h 1123283"/>
                  <a:gd name="connsiteX130" fmla="*/ 491802 w 1152648"/>
                  <a:gd name="connsiteY130" fmla="*/ 332327 h 1123283"/>
                  <a:gd name="connsiteX131" fmla="*/ 477991 w 1152648"/>
                  <a:gd name="connsiteY131" fmla="*/ 318516 h 1123283"/>
                  <a:gd name="connsiteX132" fmla="*/ 491802 w 1152648"/>
                  <a:gd name="connsiteY132" fmla="*/ 304705 h 1123283"/>
                  <a:gd name="connsiteX133" fmla="*/ 218959 w 1152648"/>
                  <a:gd name="connsiteY133" fmla="*/ 294632 h 1123283"/>
                  <a:gd name="connsiteX134" fmla="*/ 410554 w 1152648"/>
                  <a:gd name="connsiteY134" fmla="*/ 303657 h 1123283"/>
                  <a:gd name="connsiteX135" fmla="*/ 437224 w 1152648"/>
                  <a:gd name="connsiteY135" fmla="*/ 315564 h 1123283"/>
                  <a:gd name="connsiteX136" fmla="*/ 409030 w 1152648"/>
                  <a:gd name="connsiteY136" fmla="*/ 333090 h 1123283"/>
                  <a:gd name="connsiteX137" fmla="*/ 218816 w 1152648"/>
                  <a:gd name="connsiteY137" fmla="*/ 333280 h 1123283"/>
                  <a:gd name="connsiteX138" fmla="*/ 28506 w 1152648"/>
                  <a:gd name="connsiteY138" fmla="*/ 333185 h 1123283"/>
                  <a:gd name="connsiteX139" fmla="*/ 27 w 1152648"/>
                  <a:gd name="connsiteY139" fmla="*/ 314897 h 1123283"/>
                  <a:gd name="connsiteX140" fmla="*/ 27078 w 1152648"/>
                  <a:gd name="connsiteY140" fmla="*/ 295466 h 1123283"/>
                  <a:gd name="connsiteX141" fmla="*/ 218959 w 1152648"/>
                  <a:gd name="connsiteY141" fmla="*/ 294632 h 1123283"/>
                  <a:gd name="connsiteX142" fmla="*/ 14981 w 1152648"/>
                  <a:gd name="connsiteY142" fmla="*/ 115253 h 1123283"/>
                  <a:gd name="connsiteX143" fmla="*/ 1138836 w 1152648"/>
                  <a:gd name="connsiteY143" fmla="*/ 115253 h 1123283"/>
                  <a:gd name="connsiteX144" fmla="*/ 1152647 w 1152648"/>
                  <a:gd name="connsiteY144" fmla="*/ 129064 h 1123283"/>
                  <a:gd name="connsiteX145" fmla="*/ 1138836 w 1152648"/>
                  <a:gd name="connsiteY145" fmla="*/ 142876 h 1123283"/>
                  <a:gd name="connsiteX146" fmla="*/ 14981 w 1152648"/>
                  <a:gd name="connsiteY146" fmla="*/ 142876 h 1123283"/>
                  <a:gd name="connsiteX147" fmla="*/ 1170 w 1152648"/>
                  <a:gd name="connsiteY147" fmla="*/ 129064 h 1123283"/>
                  <a:gd name="connsiteX148" fmla="*/ 14981 w 1152648"/>
                  <a:gd name="connsiteY148" fmla="*/ 115253 h 1123283"/>
                  <a:gd name="connsiteX149" fmla="*/ 260154 w 1152648"/>
                  <a:gd name="connsiteY149" fmla="*/ 0 h 1123283"/>
                  <a:gd name="connsiteX150" fmla="*/ 916808 w 1152648"/>
                  <a:gd name="connsiteY150" fmla="*/ 0 h 1123283"/>
                  <a:gd name="connsiteX151" fmla="*/ 954908 w 1152648"/>
                  <a:gd name="connsiteY151" fmla="*/ 38100 h 1123283"/>
                  <a:gd name="connsiteX152" fmla="*/ 916808 w 1152648"/>
                  <a:gd name="connsiteY152" fmla="*/ 76200 h 1123283"/>
                  <a:gd name="connsiteX153" fmla="*/ 260154 w 1152648"/>
                  <a:gd name="connsiteY153" fmla="*/ 76200 h 1123283"/>
                  <a:gd name="connsiteX154" fmla="*/ 222054 w 1152648"/>
                  <a:gd name="connsiteY154" fmla="*/ 38100 h 1123283"/>
                  <a:gd name="connsiteX155" fmla="*/ 260154 w 1152648"/>
                  <a:gd name="connsiteY155" fmla="*/ 0 h 1123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</a:cxnLst>
                <a:rect l="l" t="t" r="r" b="b"/>
                <a:pathLst>
                  <a:path w="1152648" h="1123283">
                    <a:moveTo>
                      <a:pt x="491802" y="1095661"/>
                    </a:moveTo>
                    <a:lnTo>
                      <a:pt x="935572" y="1095661"/>
                    </a:lnTo>
                    <a:cubicBezTo>
                      <a:pt x="943192" y="1095661"/>
                      <a:pt x="949383" y="1101852"/>
                      <a:pt x="949383" y="1109472"/>
                    </a:cubicBezTo>
                    <a:cubicBezTo>
                      <a:pt x="949383" y="1117092"/>
                      <a:pt x="943192" y="1123283"/>
                      <a:pt x="935572" y="1123283"/>
                    </a:cubicBezTo>
                    <a:lnTo>
                      <a:pt x="491802" y="1123283"/>
                    </a:lnTo>
                    <a:cubicBezTo>
                      <a:pt x="484182" y="1123283"/>
                      <a:pt x="477991" y="1117092"/>
                      <a:pt x="477991" y="1109472"/>
                    </a:cubicBezTo>
                    <a:cubicBezTo>
                      <a:pt x="477991" y="1101852"/>
                      <a:pt x="484182" y="1095661"/>
                      <a:pt x="491802" y="1095661"/>
                    </a:cubicBezTo>
                    <a:close/>
                    <a:moveTo>
                      <a:pt x="15171" y="1095661"/>
                    </a:moveTo>
                    <a:lnTo>
                      <a:pt x="422937" y="1095661"/>
                    </a:lnTo>
                    <a:cubicBezTo>
                      <a:pt x="430556" y="1095661"/>
                      <a:pt x="436748" y="1101852"/>
                      <a:pt x="436748" y="1109472"/>
                    </a:cubicBezTo>
                    <a:cubicBezTo>
                      <a:pt x="436748" y="1117092"/>
                      <a:pt x="430556" y="1123283"/>
                      <a:pt x="422937" y="1123283"/>
                    </a:cubicBezTo>
                    <a:lnTo>
                      <a:pt x="15171" y="1123283"/>
                    </a:lnTo>
                    <a:cubicBezTo>
                      <a:pt x="7551" y="1123283"/>
                      <a:pt x="1360" y="1117092"/>
                      <a:pt x="1360" y="1109472"/>
                    </a:cubicBezTo>
                    <a:cubicBezTo>
                      <a:pt x="1360" y="1101852"/>
                      <a:pt x="7551" y="1095661"/>
                      <a:pt x="15171" y="1095661"/>
                    </a:cubicBezTo>
                    <a:close/>
                    <a:moveTo>
                      <a:pt x="491802" y="1016889"/>
                    </a:moveTo>
                    <a:lnTo>
                      <a:pt x="935572" y="1016889"/>
                    </a:lnTo>
                    <a:cubicBezTo>
                      <a:pt x="943192" y="1016889"/>
                      <a:pt x="949383" y="1023080"/>
                      <a:pt x="949383" y="1030700"/>
                    </a:cubicBezTo>
                    <a:cubicBezTo>
                      <a:pt x="949383" y="1038320"/>
                      <a:pt x="943192" y="1044512"/>
                      <a:pt x="935572" y="1044512"/>
                    </a:cubicBezTo>
                    <a:lnTo>
                      <a:pt x="491802" y="1044512"/>
                    </a:lnTo>
                    <a:cubicBezTo>
                      <a:pt x="484182" y="1044512"/>
                      <a:pt x="477991" y="1038320"/>
                      <a:pt x="477991" y="1030700"/>
                    </a:cubicBezTo>
                    <a:cubicBezTo>
                      <a:pt x="477991" y="1023080"/>
                      <a:pt x="484182" y="1016889"/>
                      <a:pt x="491802" y="1016889"/>
                    </a:cubicBezTo>
                    <a:close/>
                    <a:moveTo>
                      <a:pt x="15171" y="1016889"/>
                    </a:moveTo>
                    <a:lnTo>
                      <a:pt x="422937" y="1016889"/>
                    </a:lnTo>
                    <a:cubicBezTo>
                      <a:pt x="430556" y="1016889"/>
                      <a:pt x="436748" y="1023080"/>
                      <a:pt x="436748" y="1030700"/>
                    </a:cubicBezTo>
                    <a:cubicBezTo>
                      <a:pt x="436748" y="1038320"/>
                      <a:pt x="430556" y="1044512"/>
                      <a:pt x="422937" y="1044512"/>
                    </a:cubicBezTo>
                    <a:lnTo>
                      <a:pt x="15171" y="1044512"/>
                    </a:lnTo>
                    <a:cubicBezTo>
                      <a:pt x="7551" y="1044512"/>
                      <a:pt x="1360" y="1038320"/>
                      <a:pt x="1360" y="1030700"/>
                    </a:cubicBezTo>
                    <a:cubicBezTo>
                      <a:pt x="1360" y="1023080"/>
                      <a:pt x="7551" y="1016889"/>
                      <a:pt x="15171" y="1016889"/>
                    </a:cubicBezTo>
                    <a:close/>
                    <a:moveTo>
                      <a:pt x="491802" y="938022"/>
                    </a:moveTo>
                    <a:lnTo>
                      <a:pt x="935572" y="938022"/>
                    </a:lnTo>
                    <a:cubicBezTo>
                      <a:pt x="943192" y="938022"/>
                      <a:pt x="949383" y="944213"/>
                      <a:pt x="949383" y="951833"/>
                    </a:cubicBezTo>
                    <a:cubicBezTo>
                      <a:pt x="949383" y="959453"/>
                      <a:pt x="943192" y="965644"/>
                      <a:pt x="935572" y="965644"/>
                    </a:cubicBezTo>
                    <a:lnTo>
                      <a:pt x="491802" y="965644"/>
                    </a:lnTo>
                    <a:cubicBezTo>
                      <a:pt x="484182" y="965644"/>
                      <a:pt x="477991" y="959453"/>
                      <a:pt x="477991" y="951833"/>
                    </a:cubicBezTo>
                    <a:cubicBezTo>
                      <a:pt x="477991" y="944213"/>
                      <a:pt x="484182" y="938022"/>
                      <a:pt x="491802" y="938022"/>
                    </a:cubicBezTo>
                    <a:close/>
                    <a:moveTo>
                      <a:pt x="491802" y="859250"/>
                    </a:moveTo>
                    <a:lnTo>
                      <a:pt x="935572" y="859250"/>
                    </a:lnTo>
                    <a:cubicBezTo>
                      <a:pt x="943192" y="859250"/>
                      <a:pt x="949383" y="865441"/>
                      <a:pt x="949383" y="873061"/>
                    </a:cubicBezTo>
                    <a:cubicBezTo>
                      <a:pt x="949383" y="880681"/>
                      <a:pt x="943192" y="886873"/>
                      <a:pt x="935572" y="886873"/>
                    </a:cubicBezTo>
                    <a:lnTo>
                      <a:pt x="491802" y="886873"/>
                    </a:lnTo>
                    <a:cubicBezTo>
                      <a:pt x="484182" y="886873"/>
                      <a:pt x="477991" y="880681"/>
                      <a:pt x="477991" y="873061"/>
                    </a:cubicBezTo>
                    <a:cubicBezTo>
                      <a:pt x="477991" y="865441"/>
                      <a:pt x="484182" y="859250"/>
                      <a:pt x="491802" y="859250"/>
                    </a:cubicBezTo>
                    <a:close/>
                    <a:moveTo>
                      <a:pt x="15171" y="859250"/>
                    </a:moveTo>
                    <a:lnTo>
                      <a:pt x="422937" y="859250"/>
                    </a:lnTo>
                    <a:cubicBezTo>
                      <a:pt x="430556" y="859250"/>
                      <a:pt x="436748" y="865441"/>
                      <a:pt x="436748" y="873061"/>
                    </a:cubicBezTo>
                    <a:cubicBezTo>
                      <a:pt x="436748" y="880681"/>
                      <a:pt x="430556" y="886873"/>
                      <a:pt x="422937" y="886873"/>
                    </a:cubicBezTo>
                    <a:lnTo>
                      <a:pt x="15171" y="886873"/>
                    </a:lnTo>
                    <a:cubicBezTo>
                      <a:pt x="7551" y="886873"/>
                      <a:pt x="1360" y="880681"/>
                      <a:pt x="1360" y="873061"/>
                    </a:cubicBezTo>
                    <a:cubicBezTo>
                      <a:pt x="1360" y="865441"/>
                      <a:pt x="7551" y="859250"/>
                      <a:pt x="15171" y="859250"/>
                    </a:cubicBezTo>
                    <a:close/>
                    <a:moveTo>
                      <a:pt x="491802" y="780479"/>
                    </a:moveTo>
                    <a:lnTo>
                      <a:pt x="935572" y="780479"/>
                    </a:lnTo>
                    <a:cubicBezTo>
                      <a:pt x="943192" y="780479"/>
                      <a:pt x="949383" y="786670"/>
                      <a:pt x="949383" y="794290"/>
                    </a:cubicBezTo>
                    <a:cubicBezTo>
                      <a:pt x="949383" y="801815"/>
                      <a:pt x="943192" y="808101"/>
                      <a:pt x="935572" y="808101"/>
                    </a:cubicBezTo>
                    <a:lnTo>
                      <a:pt x="491802" y="808101"/>
                    </a:lnTo>
                    <a:cubicBezTo>
                      <a:pt x="484182" y="808101"/>
                      <a:pt x="477991" y="801910"/>
                      <a:pt x="477991" y="794290"/>
                    </a:cubicBezTo>
                    <a:cubicBezTo>
                      <a:pt x="477991" y="786670"/>
                      <a:pt x="484182" y="780479"/>
                      <a:pt x="491802" y="780479"/>
                    </a:cubicBezTo>
                    <a:close/>
                    <a:moveTo>
                      <a:pt x="15171" y="780479"/>
                    </a:moveTo>
                    <a:lnTo>
                      <a:pt x="422937" y="780479"/>
                    </a:lnTo>
                    <a:cubicBezTo>
                      <a:pt x="430556" y="780479"/>
                      <a:pt x="436748" y="786670"/>
                      <a:pt x="436748" y="794290"/>
                    </a:cubicBezTo>
                    <a:cubicBezTo>
                      <a:pt x="436748" y="801815"/>
                      <a:pt x="430556" y="808101"/>
                      <a:pt x="422937" y="808101"/>
                    </a:cubicBezTo>
                    <a:lnTo>
                      <a:pt x="15171" y="808101"/>
                    </a:lnTo>
                    <a:cubicBezTo>
                      <a:pt x="7551" y="808101"/>
                      <a:pt x="1360" y="801910"/>
                      <a:pt x="1360" y="794290"/>
                    </a:cubicBezTo>
                    <a:cubicBezTo>
                      <a:pt x="1360" y="786670"/>
                      <a:pt x="7551" y="780479"/>
                      <a:pt x="15171" y="780479"/>
                    </a:cubicBezTo>
                    <a:close/>
                    <a:moveTo>
                      <a:pt x="15171" y="698754"/>
                    </a:moveTo>
                    <a:lnTo>
                      <a:pt x="626105" y="698754"/>
                    </a:lnTo>
                    <a:cubicBezTo>
                      <a:pt x="633725" y="698754"/>
                      <a:pt x="639916" y="704945"/>
                      <a:pt x="639916" y="712565"/>
                    </a:cubicBezTo>
                    <a:cubicBezTo>
                      <a:pt x="640011" y="720185"/>
                      <a:pt x="633725" y="726377"/>
                      <a:pt x="626105" y="726377"/>
                    </a:cubicBezTo>
                    <a:lnTo>
                      <a:pt x="15171" y="726377"/>
                    </a:lnTo>
                    <a:cubicBezTo>
                      <a:pt x="7551" y="726377"/>
                      <a:pt x="1360" y="720185"/>
                      <a:pt x="1360" y="712565"/>
                    </a:cubicBezTo>
                    <a:cubicBezTo>
                      <a:pt x="1360" y="704945"/>
                      <a:pt x="7551" y="698754"/>
                      <a:pt x="15171" y="698754"/>
                    </a:cubicBezTo>
                    <a:close/>
                    <a:moveTo>
                      <a:pt x="491802" y="619982"/>
                    </a:moveTo>
                    <a:lnTo>
                      <a:pt x="935572" y="619982"/>
                    </a:lnTo>
                    <a:cubicBezTo>
                      <a:pt x="943192" y="619982"/>
                      <a:pt x="949383" y="626173"/>
                      <a:pt x="949383" y="633793"/>
                    </a:cubicBezTo>
                    <a:cubicBezTo>
                      <a:pt x="949383" y="641318"/>
                      <a:pt x="943192" y="647605"/>
                      <a:pt x="935572" y="647605"/>
                    </a:cubicBezTo>
                    <a:lnTo>
                      <a:pt x="491802" y="647605"/>
                    </a:lnTo>
                    <a:cubicBezTo>
                      <a:pt x="484182" y="647605"/>
                      <a:pt x="477991" y="641413"/>
                      <a:pt x="477991" y="633793"/>
                    </a:cubicBezTo>
                    <a:cubicBezTo>
                      <a:pt x="477991" y="626173"/>
                      <a:pt x="484182" y="619982"/>
                      <a:pt x="491802" y="619982"/>
                    </a:cubicBezTo>
                    <a:close/>
                    <a:moveTo>
                      <a:pt x="15171" y="619982"/>
                    </a:moveTo>
                    <a:lnTo>
                      <a:pt x="422937" y="619982"/>
                    </a:lnTo>
                    <a:cubicBezTo>
                      <a:pt x="430556" y="619982"/>
                      <a:pt x="436748" y="626173"/>
                      <a:pt x="436748" y="633793"/>
                    </a:cubicBezTo>
                    <a:cubicBezTo>
                      <a:pt x="436748" y="641318"/>
                      <a:pt x="430556" y="647605"/>
                      <a:pt x="422937" y="647605"/>
                    </a:cubicBezTo>
                    <a:lnTo>
                      <a:pt x="15171" y="647605"/>
                    </a:lnTo>
                    <a:cubicBezTo>
                      <a:pt x="7551" y="647605"/>
                      <a:pt x="1360" y="641413"/>
                      <a:pt x="1360" y="633793"/>
                    </a:cubicBezTo>
                    <a:cubicBezTo>
                      <a:pt x="1360" y="626173"/>
                      <a:pt x="7551" y="619982"/>
                      <a:pt x="15171" y="619982"/>
                    </a:cubicBezTo>
                    <a:close/>
                    <a:moveTo>
                      <a:pt x="491802" y="541115"/>
                    </a:moveTo>
                    <a:lnTo>
                      <a:pt x="935572" y="541115"/>
                    </a:lnTo>
                    <a:cubicBezTo>
                      <a:pt x="943192" y="541115"/>
                      <a:pt x="949383" y="547306"/>
                      <a:pt x="949383" y="554926"/>
                    </a:cubicBezTo>
                    <a:cubicBezTo>
                      <a:pt x="949383" y="562546"/>
                      <a:pt x="943192" y="568738"/>
                      <a:pt x="935572" y="568738"/>
                    </a:cubicBezTo>
                    <a:lnTo>
                      <a:pt x="491802" y="568738"/>
                    </a:lnTo>
                    <a:cubicBezTo>
                      <a:pt x="484182" y="568738"/>
                      <a:pt x="477991" y="562546"/>
                      <a:pt x="477991" y="554926"/>
                    </a:cubicBezTo>
                    <a:cubicBezTo>
                      <a:pt x="477991" y="547306"/>
                      <a:pt x="484182" y="541115"/>
                      <a:pt x="491802" y="541115"/>
                    </a:cubicBezTo>
                    <a:close/>
                    <a:moveTo>
                      <a:pt x="15171" y="541115"/>
                    </a:moveTo>
                    <a:lnTo>
                      <a:pt x="422937" y="541115"/>
                    </a:lnTo>
                    <a:cubicBezTo>
                      <a:pt x="430556" y="541115"/>
                      <a:pt x="436748" y="547306"/>
                      <a:pt x="436748" y="554926"/>
                    </a:cubicBezTo>
                    <a:cubicBezTo>
                      <a:pt x="436748" y="562546"/>
                      <a:pt x="430556" y="568738"/>
                      <a:pt x="422937" y="568738"/>
                    </a:cubicBezTo>
                    <a:lnTo>
                      <a:pt x="15171" y="568738"/>
                    </a:lnTo>
                    <a:cubicBezTo>
                      <a:pt x="7551" y="568738"/>
                      <a:pt x="1360" y="562546"/>
                      <a:pt x="1360" y="554926"/>
                    </a:cubicBezTo>
                    <a:cubicBezTo>
                      <a:pt x="1360" y="547306"/>
                      <a:pt x="7551" y="541115"/>
                      <a:pt x="15171" y="541115"/>
                    </a:cubicBezTo>
                    <a:close/>
                    <a:moveTo>
                      <a:pt x="491802" y="462344"/>
                    </a:moveTo>
                    <a:lnTo>
                      <a:pt x="935572" y="462344"/>
                    </a:lnTo>
                    <a:cubicBezTo>
                      <a:pt x="943192" y="462344"/>
                      <a:pt x="949383" y="468535"/>
                      <a:pt x="949383" y="476155"/>
                    </a:cubicBezTo>
                    <a:cubicBezTo>
                      <a:pt x="949383" y="483775"/>
                      <a:pt x="943192" y="489967"/>
                      <a:pt x="935572" y="489967"/>
                    </a:cubicBezTo>
                    <a:lnTo>
                      <a:pt x="491802" y="489967"/>
                    </a:lnTo>
                    <a:cubicBezTo>
                      <a:pt x="484182" y="489967"/>
                      <a:pt x="477991" y="483775"/>
                      <a:pt x="477991" y="476155"/>
                    </a:cubicBezTo>
                    <a:cubicBezTo>
                      <a:pt x="477991" y="468535"/>
                      <a:pt x="484182" y="462344"/>
                      <a:pt x="491802" y="462344"/>
                    </a:cubicBezTo>
                    <a:close/>
                    <a:moveTo>
                      <a:pt x="15171" y="462344"/>
                    </a:moveTo>
                    <a:lnTo>
                      <a:pt x="422937" y="462344"/>
                    </a:lnTo>
                    <a:cubicBezTo>
                      <a:pt x="430556" y="462344"/>
                      <a:pt x="436748" y="468535"/>
                      <a:pt x="436748" y="476155"/>
                    </a:cubicBezTo>
                    <a:cubicBezTo>
                      <a:pt x="436748" y="483775"/>
                      <a:pt x="430556" y="489967"/>
                      <a:pt x="422937" y="489967"/>
                    </a:cubicBezTo>
                    <a:lnTo>
                      <a:pt x="15171" y="489967"/>
                    </a:lnTo>
                    <a:cubicBezTo>
                      <a:pt x="7551" y="489967"/>
                      <a:pt x="1360" y="483775"/>
                      <a:pt x="1360" y="476155"/>
                    </a:cubicBezTo>
                    <a:cubicBezTo>
                      <a:pt x="1360" y="468535"/>
                      <a:pt x="7551" y="462344"/>
                      <a:pt x="15171" y="462344"/>
                    </a:cubicBezTo>
                    <a:close/>
                    <a:moveTo>
                      <a:pt x="491802" y="383477"/>
                    </a:moveTo>
                    <a:lnTo>
                      <a:pt x="935572" y="383477"/>
                    </a:lnTo>
                    <a:cubicBezTo>
                      <a:pt x="943192" y="383477"/>
                      <a:pt x="949383" y="389668"/>
                      <a:pt x="949383" y="397288"/>
                    </a:cubicBezTo>
                    <a:cubicBezTo>
                      <a:pt x="949383" y="404908"/>
                      <a:pt x="943192" y="411100"/>
                      <a:pt x="935572" y="411100"/>
                    </a:cubicBezTo>
                    <a:lnTo>
                      <a:pt x="491802" y="411100"/>
                    </a:lnTo>
                    <a:cubicBezTo>
                      <a:pt x="484182" y="411100"/>
                      <a:pt x="477991" y="404908"/>
                      <a:pt x="477991" y="397288"/>
                    </a:cubicBezTo>
                    <a:cubicBezTo>
                      <a:pt x="477991" y="389668"/>
                      <a:pt x="484182" y="383477"/>
                      <a:pt x="491802" y="383477"/>
                    </a:cubicBezTo>
                    <a:close/>
                    <a:moveTo>
                      <a:pt x="15171" y="383477"/>
                    </a:moveTo>
                    <a:lnTo>
                      <a:pt x="422937" y="383477"/>
                    </a:lnTo>
                    <a:cubicBezTo>
                      <a:pt x="430556" y="383477"/>
                      <a:pt x="436748" y="389668"/>
                      <a:pt x="436748" y="397288"/>
                    </a:cubicBezTo>
                    <a:cubicBezTo>
                      <a:pt x="436748" y="404908"/>
                      <a:pt x="430556" y="411100"/>
                      <a:pt x="422937" y="411100"/>
                    </a:cubicBezTo>
                    <a:lnTo>
                      <a:pt x="15171" y="411100"/>
                    </a:lnTo>
                    <a:cubicBezTo>
                      <a:pt x="7551" y="411100"/>
                      <a:pt x="1360" y="404908"/>
                      <a:pt x="1360" y="397288"/>
                    </a:cubicBezTo>
                    <a:cubicBezTo>
                      <a:pt x="1360" y="389668"/>
                      <a:pt x="7551" y="383477"/>
                      <a:pt x="15171" y="383477"/>
                    </a:cubicBezTo>
                    <a:close/>
                    <a:moveTo>
                      <a:pt x="491802" y="304705"/>
                    </a:moveTo>
                    <a:lnTo>
                      <a:pt x="935572" y="304705"/>
                    </a:lnTo>
                    <a:cubicBezTo>
                      <a:pt x="943192" y="304705"/>
                      <a:pt x="949383" y="310896"/>
                      <a:pt x="949383" y="318516"/>
                    </a:cubicBezTo>
                    <a:cubicBezTo>
                      <a:pt x="949383" y="326136"/>
                      <a:pt x="943192" y="332327"/>
                      <a:pt x="935572" y="332327"/>
                    </a:cubicBezTo>
                    <a:lnTo>
                      <a:pt x="491802" y="332327"/>
                    </a:lnTo>
                    <a:cubicBezTo>
                      <a:pt x="484182" y="332327"/>
                      <a:pt x="477991" y="326136"/>
                      <a:pt x="477991" y="318516"/>
                    </a:cubicBezTo>
                    <a:cubicBezTo>
                      <a:pt x="477991" y="310896"/>
                      <a:pt x="484182" y="304705"/>
                      <a:pt x="491802" y="304705"/>
                    </a:cubicBezTo>
                    <a:close/>
                    <a:moveTo>
                      <a:pt x="218959" y="294632"/>
                    </a:moveTo>
                    <a:cubicBezTo>
                      <a:pt x="282895" y="294823"/>
                      <a:pt x="346784" y="296656"/>
                      <a:pt x="410554" y="303657"/>
                    </a:cubicBezTo>
                    <a:cubicBezTo>
                      <a:pt x="420460" y="304705"/>
                      <a:pt x="436653" y="299943"/>
                      <a:pt x="437224" y="315564"/>
                    </a:cubicBezTo>
                    <a:cubicBezTo>
                      <a:pt x="437796" y="332613"/>
                      <a:pt x="421508" y="332994"/>
                      <a:pt x="409030" y="333090"/>
                    </a:cubicBezTo>
                    <a:cubicBezTo>
                      <a:pt x="345689" y="333375"/>
                      <a:pt x="282252" y="333185"/>
                      <a:pt x="218816" y="333280"/>
                    </a:cubicBezTo>
                    <a:cubicBezTo>
                      <a:pt x="155379" y="333375"/>
                      <a:pt x="91943" y="333566"/>
                      <a:pt x="28506" y="333185"/>
                    </a:cubicBezTo>
                    <a:cubicBezTo>
                      <a:pt x="15648" y="333090"/>
                      <a:pt x="789" y="331375"/>
                      <a:pt x="27" y="314897"/>
                    </a:cubicBezTo>
                    <a:cubicBezTo>
                      <a:pt x="-735" y="297942"/>
                      <a:pt x="14409" y="295370"/>
                      <a:pt x="27078" y="295466"/>
                    </a:cubicBezTo>
                    <a:cubicBezTo>
                      <a:pt x="91038" y="295894"/>
                      <a:pt x="155022" y="294442"/>
                      <a:pt x="218959" y="294632"/>
                    </a:cubicBezTo>
                    <a:close/>
                    <a:moveTo>
                      <a:pt x="14981" y="115253"/>
                    </a:moveTo>
                    <a:lnTo>
                      <a:pt x="1138836" y="115253"/>
                    </a:lnTo>
                    <a:cubicBezTo>
                      <a:pt x="1146456" y="115253"/>
                      <a:pt x="1152647" y="121444"/>
                      <a:pt x="1152647" y="129064"/>
                    </a:cubicBezTo>
                    <a:cubicBezTo>
                      <a:pt x="1152743" y="136684"/>
                      <a:pt x="1146456" y="142876"/>
                      <a:pt x="1138836" y="142876"/>
                    </a:cubicBezTo>
                    <a:lnTo>
                      <a:pt x="14981" y="142876"/>
                    </a:lnTo>
                    <a:cubicBezTo>
                      <a:pt x="7361" y="142876"/>
                      <a:pt x="1170" y="136684"/>
                      <a:pt x="1170" y="129064"/>
                    </a:cubicBezTo>
                    <a:cubicBezTo>
                      <a:pt x="1170" y="121444"/>
                      <a:pt x="7361" y="115253"/>
                      <a:pt x="14981" y="115253"/>
                    </a:cubicBezTo>
                    <a:close/>
                    <a:moveTo>
                      <a:pt x="260154" y="0"/>
                    </a:moveTo>
                    <a:lnTo>
                      <a:pt x="916808" y="0"/>
                    </a:lnTo>
                    <a:cubicBezTo>
                      <a:pt x="937858" y="0"/>
                      <a:pt x="954908" y="17050"/>
                      <a:pt x="954908" y="38100"/>
                    </a:cubicBezTo>
                    <a:cubicBezTo>
                      <a:pt x="954908" y="59150"/>
                      <a:pt x="937858" y="76200"/>
                      <a:pt x="916808" y="76200"/>
                    </a:cubicBezTo>
                    <a:lnTo>
                      <a:pt x="260154" y="76200"/>
                    </a:lnTo>
                    <a:cubicBezTo>
                      <a:pt x="239104" y="76200"/>
                      <a:pt x="222054" y="59150"/>
                      <a:pt x="222054" y="38100"/>
                    </a:cubicBezTo>
                    <a:cubicBezTo>
                      <a:pt x="222054" y="17050"/>
                      <a:pt x="239104" y="0"/>
                      <a:pt x="260154" y="0"/>
                    </a:cubicBezTo>
                    <a:close/>
                  </a:path>
                </a:pathLst>
              </a:custGeom>
              <a:solidFill>
                <a:srgbClr val="CDCD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CF4C253-8757-46CE-B2FD-D1CDE219F9AB}"/>
              </a:ext>
            </a:extLst>
          </p:cNvPr>
          <p:cNvGrpSpPr/>
          <p:nvPr/>
        </p:nvGrpSpPr>
        <p:grpSpPr>
          <a:xfrm>
            <a:off x="899531" y="4605153"/>
            <a:ext cx="3279764" cy="1705879"/>
            <a:chOff x="1683026" y="3402493"/>
            <a:chExt cx="2499997" cy="2902226"/>
          </a:xfrm>
        </p:grpSpPr>
        <p:sp>
          <p:nvSpPr>
            <p:cNvPr id="52" name="Arrow: Chevron 51">
              <a:extLst>
                <a:ext uri="{FF2B5EF4-FFF2-40B4-BE49-F238E27FC236}">
                  <a16:creationId xmlns:a16="http://schemas.microsoft.com/office/drawing/2014/main" id="{93C0CC9B-BF09-4AB0-8F95-9922ED713C53}"/>
                </a:ext>
              </a:extLst>
            </p:cNvPr>
            <p:cNvSpPr/>
            <p:nvPr/>
          </p:nvSpPr>
          <p:spPr>
            <a:xfrm>
              <a:off x="1683027" y="3402493"/>
              <a:ext cx="2499996" cy="2902226"/>
            </a:xfrm>
            <a:prstGeom prst="chevron">
              <a:avLst>
                <a:gd name="adj" fmla="val 18444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Arrow: Chevron 52">
              <a:extLst>
                <a:ext uri="{FF2B5EF4-FFF2-40B4-BE49-F238E27FC236}">
                  <a16:creationId xmlns:a16="http://schemas.microsoft.com/office/drawing/2014/main" id="{E9D81C75-DBAA-4BC0-8D96-E8168F275C02}"/>
                </a:ext>
              </a:extLst>
            </p:cNvPr>
            <p:cNvSpPr/>
            <p:nvPr/>
          </p:nvSpPr>
          <p:spPr>
            <a:xfrm>
              <a:off x="1683026" y="3402493"/>
              <a:ext cx="404691" cy="2902226"/>
            </a:xfrm>
            <a:prstGeom prst="chevron">
              <a:avLst>
                <a:gd name="adj" fmla="val 57866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E8A401E-F24E-48E0-9B54-DEB2A08B928C}"/>
              </a:ext>
            </a:extLst>
          </p:cNvPr>
          <p:cNvGrpSpPr/>
          <p:nvPr/>
        </p:nvGrpSpPr>
        <p:grpSpPr>
          <a:xfrm>
            <a:off x="1586051" y="4888705"/>
            <a:ext cx="2232632" cy="1138774"/>
            <a:chOff x="1829656" y="4528906"/>
            <a:chExt cx="2691170" cy="1138774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55FAC74-85AF-483C-B8FD-8BA4BA2EA79D}"/>
                </a:ext>
              </a:extLst>
            </p:cNvPr>
            <p:cNvSpPr txBox="1"/>
            <p:nvPr/>
          </p:nvSpPr>
          <p:spPr>
            <a:xfrm>
              <a:off x="1829656" y="4836683"/>
              <a:ext cx="26911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  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A54F9C6-A7A2-4925-9FAD-6DC94151B9C3}"/>
                </a:ext>
              </a:extLst>
            </p:cNvPr>
            <p:cNvSpPr txBox="1"/>
            <p:nvPr/>
          </p:nvSpPr>
          <p:spPr>
            <a:xfrm>
              <a:off x="1829656" y="4528906"/>
              <a:ext cx="269117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6E2424C-57E1-438A-AAA2-E2F425212937}"/>
              </a:ext>
            </a:extLst>
          </p:cNvPr>
          <p:cNvGrpSpPr/>
          <p:nvPr/>
        </p:nvGrpSpPr>
        <p:grpSpPr>
          <a:xfrm>
            <a:off x="5188245" y="4888705"/>
            <a:ext cx="2232632" cy="1138774"/>
            <a:chOff x="1829656" y="4528906"/>
            <a:chExt cx="2691170" cy="1138774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5A1CA90-DDE4-44A8-92EE-E00C4D38303D}"/>
                </a:ext>
              </a:extLst>
            </p:cNvPr>
            <p:cNvSpPr txBox="1"/>
            <p:nvPr/>
          </p:nvSpPr>
          <p:spPr>
            <a:xfrm>
              <a:off x="1829656" y="4836683"/>
              <a:ext cx="26911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  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1A91EFA-D9FD-44EB-AA55-A368C49F8ABA}"/>
                </a:ext>
              </a:extLst>
            </p:cNvPr>
            <p:cNvSpPr txBox="1"/>
            <p:nvPr/>
          </p:nvSpPr>
          <p:spPr>
            <a:xfrm>
              <a:off x="1829656" y="4528906"/>
              <a:ext cx="269117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F09F2CD-B35D-475B-ACCC-0D5FE54A5313}"/>
              </a:ext>
            </a:extLst>
          </p:cNvPr>
          <p:cNvGrpSpPr/>
          <p:nvPr/>
        </p:nvGrpSpPr>
        <p:grpSpPr>
          <a:xfrm>
            <a:off x="8790440" y="4888705"/>
            <a:ext cx="2232632" cy="1138774"/>
            <a:chOff x="1829656" y="4528906"/>
            <a:chExt cx="2691170" cy="1138774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019EA36-EAFC-43D0-BD81-AB0F32DB6440}"/>
                </a:ext>
              </a:extLst>
            </p:cNvPr>
            <p:cNvSpPr txBox="1"/>
            <p:nvPr/>
          </p:nvSpPr>
          <p:spPr>
            <a:xfrm>
              <a:off x="1829656" y="4836683"/>
              <a:ext cx="26911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  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565ABF3-E170-4168-AF3E-50B04C2A15B2}"/>
                </a:ext>
              </a:extLst>
            </p:cNvPr>
            <p:cNvSpPr txBox="1"/>
            <p:nvPr/>
          </p:nvSpPr>
          <p:spPr>
            <a:xfrm>
              <a:off x="1829656" y="4528906"/>
              <a:ext cx="269117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olded Corner 2">
            <a:extLst>
              <a:ext uri="{FF2B5EF4-FFF2-40B4-BE49-F238E27FC236}">
                <a16:creationId xmlns:a16="http://schemas.microsoft.com/office/drawing/2014/main" id="{4C7AABAD-D76B-4527-BAE3-006718191381}"/>
              </a:ext>
            </a:extLst>
          </p:cNvPr>
          <p:cNvSpPr/>
          <p:nvPr/>
        </p:nvSpPr>
        <p:spPr>
          <a:xfrm>
            <a:off x="969844" y="1995470"/>
            <a:ext cx="2250893" cy="1260000"/>
          </a:xfrm>
          <a:prstGeom prst="foldedCorner">
            <a:avLst>
              <a:gd name="adj" fmla="val 3020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" name="Folded Corner 3">
            <a:extLst>
              <a:ext uri="{FF2B5EF4-FFF2-40B4-BE49-F238E27FC236}">
                <a16:creationId xmlns:a16="http://schemas.microsoft.com/office/drawing/2014/main" id="{27230CBD-3796-4188-8D7C-32DCE8F306E9}"/>
              </a:ext>
            </a:extLst>
          </p:cNvPr>
          <p:cNvSpPr/>
          <p:nvPr/>
        </p:nvSpPr>
        <p:spPr>
          <a:xfrm>
            <a:off x="6325456" y="1995470"/>
            <a:ext cx="2250893" cy="1260000"/>
          </a:xfrm>
          <a:prstGeom prst="foldedCorner">
            <a:avLst>
              <a:gd name="adj" fmla="val 3020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Folded Corner 4">
            <a:extLst>
              <a:ext uri="{FF2B5EF4-FFF2-40B4-BE49-F238E27FC236}">
                <a16:creationId xmlns:a16="http://schemas.microsoft.com/office/drawing/2014/main" id="{7A458F32-24B3-4513-A18E-8115FA1D5BB1}"/>
              </a:ext>
            </a:extLst>
          </p:cNvPr>
          <p:cNvSpPr/>
          <p:nvPr/>
        </p:nvSpPr>
        <p:spPr>
          <a:xfrm>
            <a:off x="3647650" y="1995470"/>
            <a:ext cx="2250893" cy="1260000"/>
          </a:xfrm>
          <a:prstGeom prst="foldedCorner">
            <a:avLst>
              <a:gd name="adj" fmla="val 3020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Folded Corner 5">
            <a:extLst>
              <a:ext uri="{FF2B5EF4-FFF2-40B4-BE49-F238E27FC236}">
                <a16:creationId xmlns:a16="http://schemas.microsoft.com/office/drawing/2014/main" id="{78B144FF-9809-4DD4-9228-E13C3949737F}"/>
              </a:ext>
            </a:extLst>
          </p:cNvPr>
          <p:cNvSpPr/>
          <p:nvPr/>
        </p:nvSpPr>
        <p:spPr>
          <a:xfrm>
            <a:off x="9003263" y="1995470"/>
            <a:ext cx="2250893" cy="1260000"/>
          </a:xfrm>
          <a:prstGeom prst="foldedCorner">
            <a:avLst>
              <a:gd name="adj" fmla="val 3020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2FF0168-E64D-4660-9BE2-6CC1615E491C}"/>
              </a:ext>
            </a:extLst>
          </p:cNvPr>
          <p:cNvGrpSpPr/>
          <p:nvPr/>
        </p:nvGrpSpPr>
        <p:grpSpPr>
          <a:xfrm>
            <a:off x="1159693" y="2286148"/>
            <a:ext cx="1871192" cy="678649"/>
            <a:chOff x="3233964" y="1954419"/>
            <a:chExt cx="1410044" cy="67864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7890841-3258-4716-B77A-5B98D224E1F6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26BAD94-6717-4FA7-92F9-0640133CD773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6C2D06E-D4E5-49F8-A130-E159ABF0BC6D}"/>
              </a:ext>
            </a:extLst>
          </p:cNvPr>
          <p:cNvGrpSpPr/>
          <p:nvPr/>
        </p:nvGrpSpPr>
        <p:grpSpPr>
          <a:xfrm>
            <a:off x="3837499" y="2286148"/>
            <a:ext cx="1871192" cy="678649"/>
            <a:chOff x="3233964" y="1954419"/>
            <a:chExt cx="1410044" cy="67864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A719D55-F7B2-4A38-8A76-8B4B7C11BFFF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72464E5-0921-47DE-8301-3C2670411335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B044466-9739-4AB9-9F46-69D828356F87}"/>
              </a:ext>
            </a:extLst>
          </p:cNvPr>
          <p:cNvGrpSpPr/>
          <p:nvPr/>
        </p:nvGrpSpPr>
        <p:grpSpPr>
          <a:xfrm>
            <a:off x="6515305" y="2286148"/>
            <a:ext cx="1871192" cy="678649"/>
            <a:chOff x="3233964" y="1954419"/>
            <a:chExt cx="1410044" cy="67864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0976DDA-3D5F-4CAF-B15B-CC96EEC92B9F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5261199-016B-42EB-A788-55694ED736BD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F26E075-D27D-4EEB-A25D-440808359BC5}"/>
              </a:ext>
            </a:extLst>
          </p:cNvPr>
          <p:cNvGrpSpPr/>
          <p:nvPr/>
        </p:nvGrpSpPr>
        <p:grpSpPr>
          <a:xfrm>
            <a:off x="9193112" y="2286148"/>
            <a:ext cx="1871192" cy="678649"/>
            <a:chOff x="3233964" y="1954419"/>
            <a:chExt cx="1410044" cy="67864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60A4258-3293-45B7-B494-1E94F00F770D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A2CE758-11BB-4E25-8B76-754F74394883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BEB6BEC-838C-406F-8194-FD8ABEC9F7B8}"/>
              </a:ext>
            </a:extLst>
          </p:cNvPr>
          <p:cNvSpPr txBox="1"/>
          <p:nvPr/>
        </p:nvSpPr>
        <p:spPr>
          <a:xfrm>
            <a:off x="1184250" y="3455957"/>
            <a:ext cx="200131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Easy to change colors, photos. Get a modern PowerPoint  Presentation that is beautifully designed. Easy to change colors, photos.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B5D2E0-EEB6-45F0-814F-DFA57A01398E}"/>
              </a:ext>
            </a:extLst>
          </p:cNvPr>
          <p:cNvSpPr txBox="1"/>
          <p:nvPr/>
        </p:nvSpPr>
        <p:spPr>
          <a:xfrm>
            <a:off x="3862056" y="3455957"/>
            <a:ext cx="200131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Easy to change colors, photos. Get a modern PowerPoint  Presentation that is beautifully designed. Easy to change colors, photos.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C91762-EECC-44BD-9A97-4B30046A29C5}"/>
              </a:ext>
            </a:extLst>
          </p:cNvPr>
          <p:cNvSpPr txBox="1"/>
          <p:nvPr/>
        </p:nvSpPr>
        <p:spPr>
          <a:xfrm>
            <a:off x="6539862" y="3455957"/>
            <a:ext cx="200131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Easy to change colors, photos. Get a modern PowerPoint  Presentation that is beautifully designed. Easy to change colors, photos.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12D0B7-13A2-41F1-BF74-AF1AB5928D41}"/>
              </a:ext>
            </a:extLst>
          </p:cNvPr>
          <p:cNvSpPr txBox="1"/>
          <p:nvPr/>
        </p:nvSpPr>
        <p:spPr>
          <a:xfrm>
            <a:off x="9217670" y="3455957"/>
            <a:ext cx="200131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Easy to change colors, photos. Get a modern PowerPoint  Presentation that is beautifully designed. Easy to change colors, photos.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6EC79C-2A0D-4EBB-86D6-CECF8CE91E60}"/>
              </a:ext>
            </a:extLst>
          </p:cNvPr>
          <p:cNvSpPr/>
          <p:nvPr/>
        </p:nvSpPr>
        <p:spPr>
          <a:xfrm>
            <a:off x="3664345" y="3368037"/>
            <a:ext cx="108000" cy="2664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637596-E0C7-40DB-806B-F998C7CC5E6C}"/>
              </a:ext>
            </a:extLst>
          </p:cNvPr>
          <p:cNvSpPr/>
          <p:nvPr/>
        </p:nvSpPr>
        <p:spPr>
          <a:xfrm>
            <a:off x="994886" y="3368037"/>
            <a:ext cx="108000" cy="266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A7C207-E532-4564-AF17-5663A511266E}"/>
              </a:ext>
            </a:extLst>
          </p:cNvPr>
          <p:cNvSpPr/>
          <p:nvPr/>
        </p:nvSpPr>
        <p:spPr>
          <a:xfrm>
            <a:off x="6333804" y="3368037"/>
            <a:ext cx="108000" cy="2664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7113EFA-70F3-4B76-A498-4EEFDA4170C0}"/>
              </a:ext>
            </a:extLst>
          </p:cNvPr>
          <p:cNvSpPr/>
          <p:nvPr/>
        </p:nvSpPr>
        <p:spPr>
          <a:xfrm>
            <a:off x="9003263" y="3368037"/>
            <a:ext cx="108000" cy="2664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1">
            <a:extLst>
              <a:ext uri="{FF2B5EF4-FFF2-40B4-BE49-F238E27FC236}">
                <a16:creationId xmlns:a16="http://schemas.microsoft.com/office/drawing/2014/main" id="{ED8F7D0E-E8E7-46E5-A799-6E2AB1A8BA9A}"/>
              </a:ext>
            </a:extLst>
          </p:cNvPr>
          <p:cNvSpPr/>
          <p:nvPr/>
        </p:nvSpPr>
        <p:spPr>
          <a:xfrm>
            <a:off x="8730806" y="1505248"/>
            <a:ext cx="281675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Text. I hope and I believe that this Template will your Time, Money and Reputation. Easy to change colors, photos and Text.  </a:t>
            </a:r>
          </a:p>
          <a:p>
            <a:endParaRPr lang="en-US" altLang="ko-KR" sz="1200" dirty="0">
              <a:cs typeface="Arial" pitchFamily="34" charset="0"/>
            </a:endParaRPr>
          </a:p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Easy to change colors, photos and Text. 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CE020-4A0C-4058-B7D4-8C92881FD27D}"/>
              </a:ext>
            </a:extLst>
          </p:cNvPr>
          <p:cNvSpPr txBox="1"/>
          <p:nvPr/>
        </p:nvSpPr>
        <p:spPr>
          <a:xfrm>
            <a:off x="8730807" y="302850"/>
            <a:ext cx="2789273" cy="1107996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400" dirty="0">
                <a:solidFill>
                  <a:schemeClr val="accent3"/>
                </a:solidFill>
              </a:rPr>
              <a:t>We Create Quality </a:t>
            </a:r>
          </a:p>
          <a:p>
            <a:r>
              <a:rPr lang="en-US" altLang="ko-KR" sz="2400" dirty="0">
                <a:solidFill>
                  <a:schemeClr val="accent3"/>
                </a:solidFill>
              </a:rPr>
              <a:t>Professional PPT Presentation</a:t>
            </a:r>
            <a:endParaRPr lang="ko-KR" altLang="en-US" sz="2400" dirty="0">
              <a:solidFill>
                <a:schemeClr val="accent3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66676A9-479E-4BCC-9AA4-BA01131408C3}"/>
              </a:ext>
            </a:extLst>
          </p:cNvPr>
          <p:cNvGrpSpPr/>
          <p:nvPr/>
        </p:nvGrpSpPr>
        <p:grpSpPr>
          <a:xfrm>
            <a:off x="1007451" y="5263126"/>
            <a:ext cx="3147061" cy="1380934"/>
            <a:chOff x="7577191" y="234924"/>
            <a:chExt cx="1956955" cy="138093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EACEA14-D8CF-45F5-8514-4C81C8E103CB}"/>
                </a:ext>
              </a:extLst>
            </p:cNvPr>
            <p:cNvSpPr txBox="1"/>
            <p:nvPr/>
          </p:nvSpPr>
          <p:spPr>
            <a:xfrm>
              <a:off x="7577191" y="234924"/>
              <a:ext cx="195695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600" b="1" dirty="0">
                  <a:solidFill>
                    <a:schemeClr val="accent1"/>
                  </a:solidFill>
                  <a:cs typeface="Arial" pitchFamily="34" charset="0"/>
                </a:rPr>
                <a:t>$350</a:t>
              </a:r>
              <a:endParaRPr lang="ko-KR" altLang="en-US" sz="3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D96A63E-22BE-485D-A0C0-6BD621F34A6A}"/>
                </a:ext>
              </a:extLst>
            </p:cNvPr>
            <p:cNvGrpSpPr/>
            <p:nvPr/>
          </p:nvGrpSpPr>
          <p:grpSpPr>
            <a:xfrm>
              <a:off x="7577191" y="864824"/>
              <a:ext cx="1956955" cy="751034"/>
              <a:chOff x="803640" y="3362835"/>
              <a:chExt cx="2059657" cy="563275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6E552F-5A30-4150-B67D-B4EE379F058C}"/>
                  </a:ext>
                </a:extLst>
              </p:cNvPr>
              <p:cNvSpPr txBox="1"/>
              <p:nvPr/>
            </p:nvSpPr>
            <p:spPr>
              <a:xfrm>
                <a:off x="803640" y="3579862"/>
                <a:ext cx="2059657" cy="346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Get a modern PowerPoint  Presentation that is beautifully designed.  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00204E2-3DCD-4880-856C-A9A14BCE2E7D}"/>
                  </a:ext>
                </a:extLst>
              </p:cNvPr>
              <p:cNvSpPr txBox="1"/>
              <p:nvPr/>
            </p:nvSpPr>
            <p:spPr>
              <a:xfrm>
                <a:off x="803640" y="3362835"/>
                <a:ext cx="2059657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Your Text  Here</a:t>
                </a:r>
                <a:endParaRPr lang="ko-KR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AC1C957-0F7B-421F-91DD-A4A7812D4D1C}"/>
              </a:ext>
            </a:extLst>
          </p:cNvPr>
          <p:cNvGrpSpPr/>
          <p:nvPr/>
        </p:nvGrpSpPr>
        <p:grpSpPr>
          <a:xfrm>
            <a:off x="4522470" y="5263126"/>
            <a:ext cx="3147061" cy="1380934"/>
            <a:chOff x="7577191" y="1784099"/>
            <a:chExt cx="1956955" cy="138093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D415CFC-0BEC-4B52-A3BB-AAA97943B027}"/>
                </a:ext>
              </a:extLst>
            </p:cNvPr>
            <p:cNvSpPr txBox="1"/>
            <p:nvPr/>
          </p:nvSpPr>
          <p:spPr>
            <a:xfrm>
              <a:off x="7577191" y="1784099"/>
              <a:ext cx="195695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600" b="1" dirty="0">
                  <a:solidFill>
                    <a:schemeClr val="accent2"/>
                  </a:solidFill>
                  <a:cs typeface="Arial" pitchFamily="34" charset="0"/>
                </a:rPr>
                <a:t>$250</a:t>
              </a:r>
              <a:endParaRPr lang="ko-KR" altLang="en-US" sz="3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F6C421F-A3BC-4033-857A-318E0F7F88D9}"/>
                </a:ext>
              </a:extLst>
            </p:cNvPr>
            <p:cNvGrpSpPr/>
            <p:nvPr/>
          </p:nvGrpSpPr>
          <p:grpSpPr>
            <a:xfrm>
              <a:off x="7577191" y="2413999"/>
              <a:ext cx="1956955" cy="751034"/>
              <a:chOff x="803640" y="3362835"/>
              <a:chExt cx="2059657" cy="563275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A5060C-27D3-4CE6-A62C-0ACC8836D454}"/>
                  </a:ext>
                </a:extLst>
              </p:cNvPr>
              <p:cNvSpPr txBox="1"/>
              <p:nvPr/>
            </p:nvSpPr>
            <p:spPr>
              <a:xfrm>
                <a:off x="803640" y="3579862"/>
                <a:ext cx="2059657" cy="346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Get a modern PowerPoint  Presentation that is beautifully designed.  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2B95A25-7B78-495C-9784-255B1B69B680}"/>
                  </a:ext>
                </a:extLst>
              </p:cNvPr>
              <p:cNvSpPr txBox="1"/>
              <p:nvPr/>
            </p:nvSpPr>
            <p:spPr>
              <a:xfrm>
                <a:off x="803640" y="3362835"/>
                <a:ext cx="2059657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Your Text  Here</a:t>
                </a:r>
                <a:endParaRPr lang="ko-KR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C4B34D4-13DC-44C1-AED0-45309E25184F}"/>
              </a:ext>
            </a:extLst>
          </p:cNvPr>
          <p:cNvGrpSpPr/>
          <p:nvPr/>
        </p:nvGrpSpPr>
        <p:grpSpPr>
          <a:xfrm>
            <a:off x="8037489" y="5263126"/>
            <a:ext cx="3147061" cy="1380934"/>
            <a:chOff x="7577191" y="1784099"/>
            <a:chExt cx="1956955" cy="138093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8A26426-0194-4FCE-9849-3B1D7D6CAC39}"/>
                </a:ext>
              </a:extLst>
            </p:cNvPr>
            <p:cNvSpPr txBox="1"/>
            <p:nvPr/>
          </p:nvSpPr>
          <p:spPr>
            <a:xfrm>
              <a:off x="7577191" y="1784099"/>
              <a:ext cx="195695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600" b="1" dirty="0">
                  <a:solidFill>
                    <a:schemeClr val="accent3"/>
                  </a:solidFill>
                  <a:cs typeface="Arial" pitchFamily="34" charset="0"/>
                </a:rPr>
                <a:t>$150</a:t>
              </a:r>
              <a:endParaRPr lang="ko-KR" altLang="en-US" sz="36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50FC8C7-3048-4C8B-ACBC-0E2BFB94BA56}"/>
                </a:ext>
              </a:extLst>
            </p:cNvPr>
            <p:cNvGrpSpPr/>
            <p:nvPr/>
          </p:nvGrpSpPr>
          <p:grpSpPr>
            <a:xfrm>
              <a:off x="7577191" y="2413999"/>
              <a:ext cx="1956955" cy="751034"/>
              <a:chOff x="803640" y="3362835"/>
              <a:chExt cx="2059657" cy="563275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04189DB-0869-4CDC-923E-C86D95857E3A}"/>
                  </a:ext>
                </a:extLst>
              </p:cNvPr>
              <p:cNvSpPr txBox="1"/>
              <p:nvPr/>
            </p:nvSpPr>
            <p:spPr>
              <a:xfrm>
                <a:off x="803640" y="3579862"/>
                <a:ext cx="2059657" cy="346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Get a modern PowerPoint  Presentation that is beautifully designed.  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C351D44-A314-4217-8786-E6F2CEB175EE}"/>
                  </a:ext>
                </a:extLst>
              </p:cNvPr>
              <p:cNvSpPr txBox="1"/>
              <p:nvPr/>
            </p:nvSpPr>
            <p:spPr>
              <a:xfrm>
                <a:off x="803640" y="3362835"/>
                <a:ext cx="2059657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Your Text  Here</a:t>
                </a:r>
                <a:endParaRPr lang="ko-KR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101">
            <a:extLst>
              <a:ext uri="{FF2B5EF4-FFF2-40B4-BE49-F238E27FC236}">
                <a16:creationId xmlns:a16="http://schemas.microsoft.com/office/drawing/2014/main" id="{FFEEC76E-6D95-45C5-9423-665EF8AEF05C}"/>
              </a:ext>
            </a:extLst>
          </p:cNvPr>
          <p:cNvGrpSpPr/>
          <p:nvPr/>
        </p:nvGrpSpPr>
        <p:grpSpPr>
          <a:xfrm>
            <a:off x="1832147" y="4133170"/>
            <a:ext cx="3892427" cy="827075"/>
            <a:chOff x="1832146" y="1840455"/>
            <a:chExt cx="3892427" cy="827075"/>
          </a:xfrm>
          <a:solidFill>
            <a:schemeClr val="bg1">
              <a:lumMod val="75000"/>
            </a:schemeClr>
          </a:solidFill>
        </p:grpSpPr>
        <p:sp>
          <p:nvSpPr>
            <p:cNvPr id="4" name="Round Same Side Corner Rectangle 8">
              <a:extLst>
                <a:ext uri="{FF2B5EF4-FFF2-40B4-BE49-F238E27FC236}">
                  <a16:creationId xmlns:a16="http://schemas.microsoft.com/office/drawing/2014/main" id="{28C95750-B1BD-4E9D-8144-A79712B69E58}"/>
                </a:ext>
              </a:extLst>
            </p:cNvPr>
            <p:cNvSpPr/>
            <p:nvPr/>
          </p:nvSpPr>
          <p:spPr>
            <a:xfrm>
              <a:off x="18321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5" name="Round Same Side Corner Rectangle 8">
              <a:extLst>
                <a:ext uri="{FF2B5EF4-FFF2-40B4-BE49-F238E27FC236}">
                  <a16:creationId xmlns:a16="http://schemas.microsoft.com/office/drawing/2014/main" id="{ACDB9F3A-1779-45F5-9490-35A097250B84}"/>
                </a:ext>
              </a:extLst>
            </p:cNvPr>
            <p:cNvSpPr/>
            <p:nvPr/>
          </p:nvSpPr>
          <p:spPr>
            <a:xfrm>
              <a:off x="22297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" name="Round Same Side Corner Rectangle 8">
              <a:extLst>
                <a:ext uri="{FF2B5EF4-FFF2-40B4-BE49-F238E27FC236}">
                  <a16:creationId xmlns:a16="http://schemas.microsoft.com/office/drawing/2014/main" id="{95905ACC-F384-4CAF-8892-405FDEA0D8CE}"/>
                </a:ext>
              </a:extLst>
            </p:cNvPr>
            <p:cNvSpPr/>
            <p:nvPr/>
          </p:nvSpPr>
          <p:spPr>
            <a:xfrm>
              <a:off x="26273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7" name="Round Same Side Corner Rectangle 8">
              <a:extLst>
                <a:ext uri="{FF2B5EF4-FFF2-40B4-BE49-F238E27FC236}">
                  <a16:creationId xmlns:a16="http://schemas.microsoft.com/office/drawing/2014/main" id="{955008A2-A40E-402E-8A91-BB15E562D4BB}"/>
                </a:ext>
              </a:extLst>
            </p:cNvPr>
            <p:cNvSpPr/>
            <p:nvPr/>
          </p:nvSpPr>
          <p:spPr>
            <a:xfrm>
              <a:off x="30249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8" name="Round Same Side Corner Rectangle 8">
              <a:extLst>
                <a:ext uri="{FF2B5EF4-FFF2-40B4-BE49-F238E27FC236}">
                  <a16:creationId xmlns:a16="http://schemas.microsoft.com/office/drawing/2014/main" id="{9ED5BD8A-9E4D-43C7-A02D-F966AD3A7BB6}"/>
                </a:ext>
              </a:extLst>
            </p:cNvPr>
            <p:cNvSpPr/>
            <p:nvPr/>
          </p:nvSpPr>
          <p:spPr>
            <a:xfrm>
              <a:off x="34225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9" name="Round Same Side Corner Rectangle 8">
              <a:extLst>
                <a:ext uri="{FF2B5EF4-FFF2-40B4-BE49-F238E27FC236}">
                  <a16:creationId xmlns:a16="http://schemas.microsoft.com/office/drawing/2014/main" id="{1759EBEB-BC0B-4AF9-A5D7-A947D6DCBAB8}"/>
                </a:ext>
              </a:extLst>
            </p:cNvPr>
            <p:cNvSpPr/>
            <p:nvPr/>
          </p:nvSpPr>
          <p:spPr>
            <a:xfrm>
              <a:off x="38201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0" name="Round Same Side Corner Rectangle 8">
              <a:extLst>
                <a:ext uri="{FF2B5EF4-FFF2-40B4-BE49-F238E27FC236}">
                  <a16:creationId xmlns:a16="http://schemas.microsoft.com/office/drawing/2014/main" id="{E059F22B-7BC2-479A-8473-DDCB1F228CC2}"/>
                </a:ext>
              </a:extLst>
            </p:cNvPr>
            <p:cNvSpPr/>
            <p:nvPr/>
          </p:nvSpPr>
          <p:spPr>
            <a:xfrm>
              <a:off x="42177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1" name="Round Same Side Corner Rectangle 8">
              <a:extLst>
                <a:ext uri="{FF2B5EF4-FFF2-40B4-BE49-F238E27FC236}">
                  <a16:creationId xmlns:a16="http://schemas.microsoft.com/office/drawing/2014/main" id="{28AFF3CC-EA93-4BBA-BC00-393ED9961F66}"/>
                </a:ext>
              </a:extLst>
            </p:cNvPr>
            <p:cNvSpPr/>
            <p:nvPr/>
          </p:nvSpPr>
          <p:spPr>
            <a:xfrm>
              <a:off x="46153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2" name="Round Same Side Corner Rectangle 8">
              <a:extLst>
                <a:ext uri="{FF2B5EF4-FFF2-40B4-BE49-F238E27FC236}">
                  <a16:creationId xmlns:a16="http://schemas.microsoft.com/office/drawing/2014/main" id="{EDBDE29B-AEE1-425D-8BC6-4704217ED28E}"/>
                </a:ext>
              </a:extLst>
            </p:cNvPr>
            <p:cNvSpPr/>
            <p:nvPr/>
          </p:nvSpPr>
          <p:spPr>
            <a:xfrm>
              <a:off x="50129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3" name="Round Same Side Corner Rectangle 8">
              <a:extLst>
                <a:ext uri="{FF2B5EF4-FFF2-40B4-BE49-F238E27FC236}">
                  <a16:creationId xmlns:a16="http://schemas.microsoft.com/office/drawing/2014/main" id="{22304957-1D91-4DE8-92F7-DBC6158E3414}"/>
                </a:ext>
              </a:extLst>
            </p:cNvPr>
            <p:cNvSpPr/>
            <p:nvPr/>
          </p:nvSpPr>
          <p:spPr>
            <a:xfrm>
              <a:off x="5410543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14" name="그룹 90">
            <a:extLst>
              <a:ext uri="{FF2B5EF4-FFF2-40B4-BE49-F238E27FC236}">
                <a16:creationId xmlns:a16="http://schemas.microsoft.com/office/drawing/2014/main" id="{6FADB4D5-AD3F-4C7F-BE12-4822D201FF25}"/>
              </a:ext>
            </a:extLst>
          </p:cNvPr>
          <p:cNvGrpSpPr/>
          <p:nvPr/>
        </p:nvGrpSpPr>
        <p:grpSpPr>
          <a:xfrm>
            <a:off x="1832147" y="2986813"/>
            <a:ext cx="3892427" cy="827075"/>
            <a:chOff x="1832146" y="1840455"/>
            <a:chExt cx="3892427" cy="827075"/>
          </a:xfrm>
          <a:solidFill>
            <a:schemeClr val="bg1">
              <a:lumMod val="75000"/>
            </a:schemeClr>
          </a:solidFill>
        </p:grpSpPr>
        <p:sp>
          <p:nvSpPr>
            <p:cNvPr id="15" name="Round Same Side Corner Rectangle 8">
              <a:extLst>
                <a:ext uri="{FF2B5EF4-FFF2-40B4-BE49-F238E27FC236}">
                  <a16:creationId xmlns:a16="http://schemas.microsoft.com/office/drawing/2014/main" id="{C554315E-7DE4-4E83-AB55-82AE534F98EB}"/>
                </a:ext>
              </a:extLst>
            </p:cNvPr>
            <p:cNvSpPr/>
            <p:nvPr/>
          </p:nvSpPr>
          <p:spPr>
            <a:xfrm>
              <a:off x="18321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6" name="Round Same Side Corner Rectangle 8">
              <a:extLst>
                <a:ext uri="{FF2B5EF4-FFF2-40B4-BE49-F238E27FC236}">
                  <a16:creationId xmlns:a16="http://schemas.microsoft.com/office/drawing/2014/main" id="{791DFDC2-C940-4D3B-A629-35E769BA7EEB}"/>
                </a:ext>
              </a:extLst>
            </p:cNvPr>
            <p:cNvSpPr/>
            <p:nvPr/>
          </p:nvSpPr>
          <p:spPr>
            <a:xfrm>
              <a:off x="22297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7" name="Round Same Side Corner Rectangle 8">
              <a:extLst>
                <a:ext uri="{FF2B5EF4-FFF2-40B4-BE49-F238E27FC236}">
                  <a16:creationId xmlns:a16="http://schemas.microsoft.com/office/drawing/2014/main" id="{59FDFB6D-1954-4328-8681-BFC13F7BAD04}"/>
                </a:ext>
              </a:extLst>
            </p:cNvPr>
            <p:cNvSpPr/>
            <p:nvPr/>
          </p:nvSpPr>
          <p:spPr>
            <a:xfrm>
              <a:off x="26273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8" name="Round Same Side Corner Rectangle 8">
              <a:extLst>
                <a:ext uri="{FF2B5EF4-FFF2-40B4-BE49-F238E27FC236}">
                  <a16:creationId xmlns:a16="http://schemas.microsoft.com/office/drawing/2014/main" id="{ADF393D7-074A-4CDB-BD8D-DF6A591E4588}"/>
                </a:ext>
              </a:extLst>
            </p:cNvPr>
            <p:cNvSpPr/>
            <p:nvPr/>
          </p:nvSpPr>
          <p:spPr>
            <a:xfrm>
              <a:off x="30249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9" name="Round Same Side Corner Rectangle 8">
              <a:extLst>
                <a:ext uri="{FF2B5EF4-FFF2-40B4-BE49-F238E27FC236}">
                  <a16:creationId xmlns:a16="http://schemas.microsoft.com/office/drawing/2014/main" id="{D6C176AF-98A6-425F-B324-B58C28134943}"/>
                </a:ext>
              </a:extLst>
            </p:cNvPr>
            <p:cNvSpPr/>
            <p:nvPr/>
          </p:nvSpPr>
          <p:spPr>
            <a:xfrm>
              <a:off x="34225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0" name="Round Same Side Corner Rectangle 8">
              <a:extLst>
                <a:ext uri="{FF2B5EF4-FFF2-40B4-BE49-F238E27FC236}">
                  <a16:creationId xmlns:a16="http://schemas.microsoft.com/office/drawing/2014/main" id="{6DE2024F-84B3-4634-9D62-7239B3BF0C16}"/>
                </a:ext>
              </a:extLst>
            </p:cNvPr>
            <p:cNvSpPr/>
            <p:nvPr/>
          </p:nvSpPr>
          <p:spPr>
            <a:xfrm>
              <a:off x="38201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1" name="Round Same Side Corner Rectangle 8">
              <a:extLst>
                <a:ext uri="{FF2B5EF4-FFF2-40B4-BE49-F238E27FC236}">
                  <a16:creationId xmlns:a16="http://schemas.microsoft.com/office/drawing/2014/main" id="{A36ACBDB-D9C3-4813-915E-650B27B4E4EE}"/>
                </a:ext>
              </a:extLst>
            </p:cNvPr>
            <p:cNvSpPr/>
            <p:nvPr/>
          </p:nvSpPr>
          <p:spPr>
            <a:xfrm>
              <a:off x="42177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2" name="Round Same Side Corner Rectangle 8">
              <a:extLst>
                <a:ext uri="{FF2B5EF4-FFF2-40B4-BE49-F238E27FC236}">
                  <a16:creationId xmlns:a16="http://schemas.microsoft.com/office/drawing/2014/main" id="{15F9B52B-DF6A-424E-9CC7-49C3CABFFE28}"/>
                </a:ext>
              </a:extLst>
            </p:cNvPr>
            <p:cNvSpPr/>
            <p:nvPr/>
          </p:nvSpPr>
          <p:spPr>
            <a:xfrm>
              <a:off x="46153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3" name="Round Same Side Corner Rectangle 8">
              <a:extLst>
                <a:ext uri="{FF2B5EF4-FFF2-40B4-BE49-F238E27FC236}">
                  <a16:creationId xmlns:a16="http://schemas.microsoft.com/office/drawing/2014/main" id="{AD2BD9A6-4487-4D2D-8EF0-6537A33A9EBE}"/>
                </a:ext>
              </a:extLst>
            </p:cNvPr>
            <p:cNvSpPr/>
            <p:nvPr/>
          </p:nvSpPr>
          <p:spPr>
            <a:xfrm>
              <a:off x="50129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4" name="Round Same Side Corner Rectangle 8">
              <a:extLst>
                <a:ext uri="{FF2B5EF4-FFF2-40B4-BE49-F238E27FC236}">
                  <a16:creationId xmlns:a16="http://schemas.microsoft.com/office/drawing/2014/main" id="{B90519A2-C7FA-445F-805F-B003831B33E2}"/>
                </a:ext>
              </a:extLst>
            </p:cNvPr>
            <p:cNvSpPr/>
            <p:nvPr/>
          </p:nvSpPr>
          <p:spPr>
            <a:xfrm>
              <a:off x="5410543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25" name="그룹 112">
            <a:extLst>
              <a:ext uri="{FF2B5EF4-FFF2-40B4-BE49-F238E27FC236}">
                <a16:creationId xmlns:a16="http://schemas.microsoft.com/office/drawing/2014/main" id="{15360C53-93DF-4747-B146-62E19876CF0F}"/>
              </a:ext>
            </a:extLst>
          </p:cNvPr>
          <p:cNvGrpSpPr/>
          <p:nvPr/>
        </p:nvGrpSpPr>
        <p:grpSpPr>
          <a:xfrm>
            <a:off x="1832147" y="5279526"/>
            <a:ext cx="3892427" cy="827075"/>
            <a:chOff x="1832146" y="1840455"/>
            <a:chExt cx="3892427" cy="827075"/>
          </a:xfrm>
          <a:solidFill>
            <a:schemeClr val="bg1">
              <a:lumMod val="75000"/>
            </a:schemeClr>
          </a:solidFill>
        </p:grpSpPr>
        <p:sp>
          <p:nvSpPr>
            <p:cNvPr id="26" name="Round Same Side Corner Rectangle 8">
              <a:extLst>
                <a:ext uri="{FF2B5EF4-FFF2-40B4-BE49-F238E27FC236}">
                  <a16:creationId xmlns:a16="http://schemas.microsoft.com/office/drawing/2014/main" id="{A1D911AD-18D4-4B09-B55F-7EB5B4B90AFA}"/>
                </a:ext>
              </a:extLst>
            </p:cNvPr>
            <p:cNvSpPr/>
            <p:nvPr/>
          </p:nvSpPr>
          <p:spPr>
            <a:xfrm>
              <a:off x="18321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7" name="Round Same Side Corner Rectangle 8">
              <a:extLst>
                <a:ext uri="{FF2B5EF4-FFF2-40B4-BE49-F238E27FC236}">
                  <a16:creationId xmlns:a16="http://schemas.microsoft.com/office/drawing/2014/main" id="{67620D67-0A6A-4103-AFD6-6C017AA3427A}"/>
                </a:ext>
              </a:extLst>
            </p:cNvPr>
            <p:cNvSpPr/>
            <p:nvPr/>
          </p:nvSpPr>
          <p:spPr>
            <a:xfrm>
              <a:off x="22297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8" name="Round Same Side Corner Rectangle 8">
              <a:extLst>
                <a:ext uri="{FF2B5EF4-FFF2-40B4-BE49-F238E27FC236}">
                  <a16:creationId xmlns:a16="http://schemas.microsoft.com/office/drawing/2014/main" id="{A1B3DBDE-3100-45D5-8555-C277B2B2738D}"/>
                </a:ext>
              </a:extLst>
            </p:cNvPr>
            <p:cNvSpPr/>
            <p:nvPr/>
          </p:nvSpPr>
          <p:spPr>
            <a:xfrm>
              <a:off x="26273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9" name="Round Same Side Corner Rectangle 8">
              <a:extLst>
                <a:ext uri="{FF2B5EF4-FFF2-40B4-BE49-F238E27FC236}">
                  <a16:creationId xmlns:a16="http://schemas.microsoft.com/office/drawing/2014/main" id="{C5158979-F205-4BAD-B529-F2C32EDD0EEC}"/>
                </a:ext>
              </a:extLst>
            </p:cNvPr>
            <p:cNvSpPr/>
            <p:nvPr/>
          </p:nvSpPr>
          <p:spPr>
            <a:xfrm>
              <a:off x="30249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0" name="Round Same Side Corner Rectangle 8">
              <a:extLst>
                <a:ext uri="{FF2B5EF4-FFF2-40B4-BE49-F238E27FC236}">
                  <a16:creationId xmlns:a16="http://schemas.microsoft.com/office/drawing/2014/main" id="{5765AF84-576D-4C16-BD27-E94F8E35C56E}"/>
                </a:ext>
              </a:extLst>
            </p:cNvPr>
            <p:cNvSpPr/>
            <p:nvPr/>
          </p:nvSpPr>
          <p:spPr>
            <a:xfrm>
              <a:off x="34225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1" name="Round Same Side Corner Rectangle 8">
              <a:extLst>
                <a:ext uri="{FF2B5EF4-FFF2-40B4-BE49-F238E27FC236}">
                  <a16:creationId xmlns:a16="http://schemas.microsoft.com/office/drawing/2014/main" id="{66F40907-95CF-45C8-A8FB-F5E2EB834128}"/>
                </a:ext>
              </a:extLst>
            </p:cNvPr>
            <p:cNvSpPr/>
            <p:nvPr/>
          </p:nvSpPr>
          <p:spPr>
            <a:xfrm>
              <a:off x="38201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2" name="Round Same Side Corner Rectangle 8">
              <a:extLst>
                <a:ext uri="{FF2B5EF4-FFF2-40B4-BE49-F238E27FC236}">
                  <a16:creationId xmlns:a16="http://schemas.microsoft.com/office/drawing/2014/main" id="{B73D4E3D-E138-472B-A55C-949AA801C4B0}"/>
                </a:ext>
              </a:extLst>
            </p:cNvPr>
            <p:cNvSpPr/>
            <p:nvPr/>
          </p:nvSpPr>
          <p:spPr>
            <a:xfrm>
              <a:off x="42177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3" name="Round Same Side Corner Rectangle 8">
              <a:extLst>
                <a:ext uri="{FF2B5EF4-FFF2-40B4-BE49-F238E27FC236}">
                  <a16:creationId xmlns:a16="http://schemas.microsoft.com/office/drawing/2014/main" id="{135190DE-5053-44B4-96D7-ACE86CDF26FB}"/>
                </a:ext>
              </a:extLst>
            </p:cNvPr>
            <p:cNvSpPr/>
            <p:nvPr/>
          </p:nvSpPr>
          <p:spPr>
            <a:xfrm>
              <a:off x="46153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4" name="Round Same Side Corner Rectangle 8">
              <a:extLst>
                <a:ext uri="{FF2B5EF4-FFF2-40B4-BE49-F238E27FC236}">
                  <a16:creationId xmlns:a16="http://schemas.microsoft.com/office/drawing/2014/main" id="{26353FE8-4782-4662-A810-EB49C8C9B128}"/>
                </a:ext>
              </a:extLst>
            </p:cNvPr>
            <p:cNvSpPr/>
            <p:nvPr/>
          </p:nvSpPr>
          <p:spPr>
            <a:xfrm>
              <a:off x="50129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5" name="Round Same Side Corner Rectangle 8">
              <a:extLst>
                <a:ext uri="{FF2B5EF4-FFF2-40B4-BE49-F238E27FC236}">
                  <a16:creationId xmlns:a16="http://schemas.microsoft.com/office/drawing/2014/main" id="{9CBB6E95-9807-41C5-8B8D-9476BB776838}"/>
                </a:ext>
              </a:extLst>
            </p:cNvPr>
            <p:cNvSpPr/>
            <p:nvPr/>
          </p:nvSpPr>
          <p:spPr>
            <a:xfrm>
              <a:off x="5410543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36" name="그룹 64">
            <a:extLst>
              <a:ext uri="{FF2B5EF4-FFF2-40B4-BE49-F238E27FC236}">
                <a16:creationId xmlns:a16="http://schemas.microsoft.com/office/drawing/2014/main" id="{633340C0-E842-4470-87C1-424B666B3C8A}"/>
              </a:ext>
            </a:extLst>
          </p:cNvPr>
          <p:cNvGrpSpPr/>
          <p:nvPr/>
        </p:nvGrpSpPr>
        <p:grpSpPr>
          <a:xfrm>
            <a:off x="1832147" y="1840456"/>
            <a:ext cx="3892427" cy="827075"/>
            <a:chOff x="1832146" y="1840455"/>
            <a:chExt cx="3892427" cy="827075"/>
          </a:xfrm>
          <a:solidFill>
            <a:schemeClr val="bg1">
              <a:lumMod val="75000"/>
            </a:schemeClr>
          </a:solidFill>
        </p:grpSpPr>
        <p:sp>
          <p:nvSpPr>
            <p:cNvPr id="37" name="Round Same Side Corner Rectangle 8">
              <a:extLst>
                <a:ext uri="{FF2B5EF4-FFF2-40B4-BE49-F238E27FC236}">
                  <a16:creationId xmlns:a16="http://schemas.microsoft.com/office/drawing/2014/main" id="{C7B47E94-A064-4B53-8A26-7CD4BA42C0A2}"/>
                </a:ext>
              </a:extLst>
            </p:cNvPr>
            <p:cNvSpPr/>
            <p:nvPr/>
          </p:nvSpPr>
          <p:spPr>
            <a:xfrm>
              <a:off x="18321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8" name="Round Same Side Corner Rectangle 8">
              <a:extLst>
                <a:ext uri="{FF2B5EF4-FFF2-40B4-BE49-F238E27FC236}">
                  <a16:creationId xmlns:a16="http://schemas.microsoft.com/office/drawing/2014/main" id="{BE4A6FC5-A1E1-489C-9A20-7A8AD4EF1A85}"/>
                </a:ext>
              </a:extLst>
            </p:cNvPr>
            <p:cNvSpPr/>
            <p:nvPr/>
          </p:nvSpPr>
          <p:spPr>
            <a:xfrm>
              <a:off x="22297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39" name="Round Same Side Corner Rectangle 8">
              <a:extLst>
                <a:ext uri="{FF2B5EF4-FFF2-40B4-BE49-F238E27FC236}">
                  <a16:creationId xmlns:a16="http://schemas.microsoft.com/office/drawing/2014/main" id="{60A59258-3701-4A04-80B4-86550C98AB30}"/>
                </a:ext>
              </a:extLst>
            </p:cNvPr>
            <p:cNvSpPr/>
            <p:nvPr/>
          </p:nvSpPr>
          <p:spPr>
            <a:xfrm>
              <a:off x="26273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0" name="Round Same Side Corner Rectangle 8">
              <a:extLst>
                <a:ext uri="{FF2B5EF4-FFF2-40B4-BE49-F238E27FC236}">
                  <a16:creationId xmlns:a16="http://schemas.microsoft.com/office/drawing/2014/main" id="{08406C5D-EA39-402B-B613-CA8FD9232850}"/>
                </a:ext>
              </a:extLst>
            </p:cNvPr>
            <p:cNvSpPr/>
            <p:nvPr/>
          </p:nvSpPr>
          <p:spPr>
            <a:xfrm>
              <a:off x="30249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1" name="Round Same Side Corner Rectangle 8">
              <a:extLst>
                <a:ext uri="{FF2B5EF4-FFF2-40B4-BE49-F238E27FC236}">
                  <a16:creationId xmlns:a16="http://schemas.microsoft.com/office/drawing/2014/main" id="{3F722C43-1A26-4D2D-B9E5-597722CDAB5D}"/>
                </a:ext>
              </a:extLst>
            </p:cNvPr>
            <p:cNvSpPr/>
            <p:nvPr/>
          </p:nvSpPr>
          <p:spPr>
            <a:xfrm>
              <a:off x="34225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2" name="Round Same Side Corner Rectangle 8">
              <a:extLst>
                <a:ext uri="{FF2B5EF4-FFF2-40B4-BE49-F238E27FC236}">
                  <a16:creationId xmlns:a16="http://schemas.microsoft.com/office/drawing/2014/main" id="{B8380FFD-C2F9-4804-8BE1-45C1AF7F7B6D}"/>
                </a:ext>
              </a:extLst>
            </p:cNvPr>
            <p:cNvSpPr/>
            <p:nvPr/>
          </p:nvSpPr>
          <p:spPr>
            <a:xfrm>
              <a:off x="38201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3" name="Round Same Side Corner Rectangle 8">
              <a:extLst>
                <a:ext uri="{FF2B5EF4-FFF2-40B4-BE49-F238E27FC236}">
                  <a16:creationId xmlns:a16="http://schemas.microsoft.com/office/drawing/2014/main" id="{63E23B23-54CA-4EF1-AA2E-25A0405FCC37}"/>
                </a:ext>
              </a:extLst>
            </p:cNvPr>
            <p:cNvSpPr/>
            <p:nvPr/>
          </p:nvSpPr>
          <p:spPr>
            <a:xfrm>
              <a:off x="42177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4" name="Round Same Side Corner Rectangle 8">
              <a:extLst>
                <a:ext uri="{FF2B5EF4-FFF2-40B4-BE49-F238E27FC236}">
                  <a16:creationId xmlns:a16="http://schemas.microsoft.com/office/drawing/2014/main" id="{0FD974EB-EC58-48AA-9F86-728174B5615B}"/>
                </a:ext>
              </a:extLst>
            </p:cNvPr>
            <p:cNvSpPr/>
            <p:nvPr/>
          </p:nvSpPr>
          <p:spPr>
            <a:xfrm>
              <a:off x="46153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5" name="Round Same Side Corner Rectangle 8">
              <a:extLst>
                <a:ext uri="{FF2B5EF4-FFF2-40B4-BE49-F238E27FC236}">
                  <a16:creationId xmlns:a16="http://schemas.microsoft.com/office/drawing/2014/main" id="{FB668F48-DA69-40D0-B700-18E4D8B60251}"/>
                </a:ext>
              </a:extLst>
            </p:cNvPr>
            <p:cNvSpPr/>
            <p:nvPr/>
          </p:nvSpPr>
          <p:spPr>
            <a:xfrm>
              <a:off x="5012946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46" name="Round Same Side Corner Rectangle 8">
              <a:extLst>
                <a:ext uri="{FF2B5EF4-FFF2-40B4-BE49-F238E27FC236}">
                  <a16:creationId xmlns:a16="http://schemas.microsoft.com/office/drawing/2014/main" id="{A161AAA3-0FDF-49E8-AB64-E3742FA1C8A0}"/>
                </a:ext>
              </a:extLst>
            </p:cNvPr>
            <p:cNvSpPr/>
            <p:nvPr/>
          </p:nvSpPr>
          <p:spPr>
            <a:xfrm>
              <a:off x="5410543" y="1840455"/>
              <a:ext cx="314030" cy="82707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45150972-0772-423E-8C19-E020024C8940}"/>
              </a:ext>
            </a:extLst>
          </p:cNvPr>
          <p:cNvSpPr txBox="1"/>
          <p:nvPr/>
        </p:nvSpPr>
        <p:spPr>
          <a:xfrm>
            <a:off x="787939" y="5462230"/>
            <a:ext cx="87309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60</a:t>
            </a:r>
            <a:r>
              <a:rPr lang="en-US" altLang="ko-KR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endParaRPr lang="ko-KR" altLang="en-US" sz="27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D585BC2-AC1B-4D2A-917E-4F4580311C7B}"/>
              </a:ext>
            </a:extLst>
          </p:cNvPr>
          <p:cNvSpPr txBox="1"/>
          <p:nvPr/>
        </p:nvSpPr>
        <p:spPr>
          <a:xfrm>
            <a:off x="787939" y="4315874"/>
            <a:ext cx="87309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80</a:t>
            </a:r>
            <a:r>
              <a:rPr lang="en-US" altLang="ko-KR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endParaRPr lang="ko-KR" altLang="en-US" sz="27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83E68A0-A649-4379-8A0B-31F707A21D60}"/>
              </a:ext>
            </a:extLst>
          </p:cNvPr>
          <p:cNvSpPr txBox="1"/>
          <p:nvPr/>
        </p:nvSpPr>
        <p:spPr>
          <a:xfrm>
            <a:off x="787939" y="3169518"/>
            <a:ext cx="87309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50</a:t>
            </a:r>
            <a:r>
              <a:rPr lang="en-US" altLang="ko-KR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endParaRPr lang="ko-KR" altLang="en-US" sz="27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BC7DFE8-8938-486C-B5BB-2F0D002B0C43}"/>
              </a:ext>
            </a:extLst>
          </p:cNvPr>
          <p:cNvSpPr txBox="1"/>
          <p:nvPr/>
        </p:nvSpPr>
        <p:spPr>
          <a:xfrm>
            <a:off x="787939" y="2023160"/>
            <a:ext cx="87309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70</a:t>
            </a:r>
            <a:r>
              <a:rPr lang="en-US" altLang="ko-KR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endParaRPr lang="ko-KR" altLang="en-US" sz="27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140F39D-CB5C-4813-9AFF-B73A48F4355E}"/>
              </a:ext>
            </a:extLst>
          </p:cNvPr>
          <p:cNvGrpSpPr/>
          <p:nvPr/>
        </p:nvGrpSpPr>
        <p:grpSpPr>
          <a:xfrm>
            <a:off x="6992746" y="3031020"/>
            <a:ext cx="4398834" cy="738664"/>
            <a:chOff x="3017858" y="4283314"/>
            <a:chExt cx="2572466" cy="738664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3108D73-E8BD-4EE1-A824-C8A02DBE9339}"/>
                </a:ext>
              </a:extLst>
            </p:cNvPr>
            <p:cNvSpPr txBox="1"/>
            <p:nvPr/>
          </p:nvSpPr>
          <p:spPr>
            <a:xfrm>
              <a:off x="3021855" y="4560313"/>
              <a:ext cx="25684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5DFBB33-A7E7-4692-A135-02B0E945DED4}"/>
                </a:ext>
              </a:extLst>
            </p:cNvPr>
            <p:cNvSpPr txBox="1"/>
            <p:nvPr/>
          </p:nvSpPr>
          <p:spPr>
            <a:xfrm>
              <a:off x="3017858" y="4283314"/>
              <a:ext cx="25684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09A2316-3761-4E4F-A12C-B5840E008D15}"/>
              </a:ext>
            </a:extLst>
          </p:cNvPr>
          <p:cNvGrpSpPr/>
          <p:nvPr/>
        </p:nvGrpSpPr>
        <p:grpSpPr>
          <a:xfrm>
            <a:off x="6992746" y="1884663"/>
            <a:ext cx="4398834" cy="738664"/>
            <a:chOff x="3017858" y="4283314"/>
            <a:chExt cx="2572466" cy="73866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06401C5-BADA-47B6-AAD3-A1054EFF8F53}"/>
                </a:ext>
              </a:extLst>
            </p:cNvPr>
            <p:cNvSpPr txBox="1"/>
            <p:nvPr/>
          </p:nvSpPr>
          <p:spPr>
            <a:xfrm>
              <a:off x="3021855" y="4560313"/>
              <a:ext cx="25684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A36A212-AA84-421F-A8DF-53C520A92403}"/>
                </a:ext>
              </a:extLst>
            </p:cNvPr>
            <p:cNvSpPr txBox="1"/>
            <p:nvPr/>
          </p:nvSpPr>
          <p:spPr>
            <a:xfrm>
              <a:off x="3017858" y="4283314"/>
              <a:ext cx="2568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1741964-A821-4188-BFB4-2AC092BFE398}"/>
              </a:ext>
            </a:extLst>
          </p:cNvPr>
          <p:cNvGrpSpPr/>
          <p:nvPr/>
        </p:nvGrpSpPr>
        <p:grpSpPr>
          <a:xfrm>
            <a:off x="6992746" y="4177377"/>
            <a:ext cx="4398834" cy="738664"/>
            <a:chOff x="3017858" y="4283314"/>
            <a:chExt cx="2572466" cy="738664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13E4DAB-3724-4672-8A8F-2126A631F914}"/>
                </a:ext>
              </a:extLst>
            </p:cNvPr>
            <p:cNvSpPr txBox="1"/>
            <p:nvPr/>
          </p:nvSpPr>
          <p:spPr>
            <a:xfrm>
              <a:off x="3021855" y="4560313"/>
              <a:ext cx="25684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528546F-63E9-4375-84FE-5C4321142139}"/>
                </a:ext>
              </a:extLst>
            </p:cNvPr>
            <p:cNvSpPr txBox="1"/>
            <p:nvPr/>
          </p:nvSpPr>
          <p:spPr>
            <a:xfrm>
              <a:off x="3017858" y="4283314"/>
              <a:ext cx="25684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DC8916-17F4-45E4-94E1-DF6BD26B5C1C}"/>
              </a:ext>
            </a:extLst>
          </p:cNvPr>
          <p:cNvGrpSpPr/>
          <p:nvPr/>
        </p:nvGrpSpPr>
        <p:grpSpPr>
          <a:xfrm>
            <a:off x="6992746" y="5323733"/>
            <a:ext cx="4398834" cy="738664"/>
            <a:chOff x="3017858" y="4283314"/>
            <a:chExt cx="2572466" cy="738664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7CF0D79-240B-44C7-9EEC-78A076D4E4EA}"/>
                </a:ext>
              </a:extLst>
            </p:cNvPr>
            <p:cNvSpPr txBox="1"/>
            <p:nvPr/>
          </p:nvSpPr>
          <p:spPr>
            <a:xfrm>
              <a:off x="3021855" y="4560313"/>
              <a:ext cx="25684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80AD838-4E84-492C-A6C1-90D0B97B45DC}"/>
                </a:ext>
              </a:extLst>
            </p:cNvPr>
            <p:cNvSpPr txBox="1"/>
            <p:nvPr/>
          </p:nvSpPr>
          <p:spPr>
            <a:xfrm>
              <a:off x="3017858" y="4283314"/>
              <a:ext cx="25684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50CB967D-0566-4518-9D0C-DE2ADF51B2CE}"/>
              </a:ext>
            </a:extLst>
          </p:cNvPr>
          <p:cNvSpPr>
            <a:spLocks noChangeAspect="1"/>
          </p:cNvSpPr>
          <p:nvPr/>
        </p:nvSpPr>
        <p:spPr>
          <a:xfrm rot="9900000">
            <a:off x="6437248" y="3199153"/>
            <a:ext cx="458058" cy="389032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4" name="Rounded Rectangle 27">
            <a:extLst>
              <a:ext uri="{FF2B5EF4-FFF2-40B4-BE49-F238E27FC236}">
                <a16:creationId xmlns:a16="http://schemas.microsoft.com/office/drawing/2014/main" id="{B9919B1B-55F6-4568-84DE-40294F8F6299}"/>
              </a:ext>
            </a:extLst>
          </p:cNvPr>
          <p:cNvSpPr/>
          <p:nvPr/>
        </p:nvSpPr>
        <p:spPr>
          <a:xfrm>
            <a:off x="6465939" y="2100104"/>
            <a:ext cx="400679" cy="30777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5" name="Rectangle 16">
            <a:extLst>
              <a:ext uri="{FF2B5EF4-FFF2-40B4-BE49-F238E27FC236}">
                <a16:creationId xmlns:a16="http://schemas.microsoft.com/office/drawing/2014/main" id="{E3DF66BB-9C73-4D83-A2AB-0728A078FC37}"/>
              </a:ext>
            </a:extLst>
          </p:cNvPr>
          <p:cNvSpPr/>
          <p:nvPr/>
        </p:nvSpPr>
        <p:spPr>
          <a:xfrm>
            <a:off x="6438337" y="4379459"/>
            <a:ext cx="455880" cy="299611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6" name="Oval 21">
            <a:extLst>
              <a:ext uri="{FF2B5EF4-FFF2-40B4-BE49-F238E27FC236}">
                <a16:creationId xmlns:a16="http://schemas.microsoft.com/office/drawing/2014/main" id="{8723CFFC-F179-40B1-BF25-BC9CE0B6BE54}"/>
              </a:ext>
            </a:extLst>
          </p:cNvPr>
          <p:cNvSpPr>
            <a:spLocks noChangeAspect="1"/>
          </p:cNvSpPr>
          <p:nvPr/>
        </p:nvSpPr>
        <p:spPr>
          <a:xfrm>
            <a:off x="6445402" y="5470342"/>
            <a:ext cx="441753" cy="44544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B72B208-7681-44D8-B423-39ACAD05F65E}"/>
              </a:ext>
            </a:extLst>
          </p:cNvPr>
          <p:cNvGrpSpPr/>
          <p:nvPr/>
        </p:nvGrpSpPr>
        <p:grpSpPr>
          <a:xfrm>
            <a:off x="920632" y="3919905"/>
            <a:ext cx="2499394" cy="934380"/>
            <a:chOff x="2113657" y="4283314"/>
            <a:chExt cx="3647460" cy="93438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6F95BEA-C47A-4FA5-8687-47216A5F3B37}"/>
                </a:ext>
              </a:extLst>
            </p:cNvPr>
            <p:cNvSpPr txBox="1"/>
            <p:nvPr/>
          </p:nvSpPr>
          <p:spPr>
            <a:xfrm>
              <a:off x="2113657" y="4571363"/>
              <a:ext cx="3647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FA92F0B-7C40-49F8-A9A1-84338575F352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</a:t>
              </a:r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3EFEB97-5AF7-44FB-A60A-FE24AA4AE9B0}"/>
              </a:ext>
            </a:extLst>
          </p:cNvPr>
          <p:cNvGrpSpPr/>
          <p:nvPr/>
        </p:nvGrpSpPr>
        <p:grpSpPr>
          <a:xfrm>
            <a:off x="4315333" y="3919905"/>
            <a:ext cx="2499394" cy="934380"/>
            <a:chOff x="2113657" y="4283314"/>
            <a:chExt cx="3647460" cy="93438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47BFDF-75BC-48BE-A66E-5EE3DBCD1675}"/>
                </a:ext>
              </a:extLst>
            </p:cNvPr>
            <p:cNvSpPr txBox="1"/>
            <p:nvPr/>
          </p:nvSpPr>
          <p:spPr>
            <a:xfrm>
              <a:off x="2113657" y="4571363"/>
              <a:ext cx="3647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CCD8B7-09AD-4852-8235-33EDF70680FE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</a:t>
              </a:r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EB41191-7A30-4847-81B5-33EBA8CABFBA}"/>
              </a:ext>
            </a:extLst>
          </p:cNvPr>
          <p:cNvGrpSpPr/>
          <p:nvPr/>
        </p:nvGrpSpPr>
        <p:grpSpPr>
          <a:xfrm>
            <a:off x="920632" y="5241164"/>
            <a:ext cx="2499394" cy="934380"/>
            <a:chOff x="2113657" y="4283314"/>
            <a:chExt cx="3647460" cy="93438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DABF368-D286-4079-AB0C-778263E35685}"/>
                </a:ext>
              </a:extLst>
            </p:cNvPr>
            <p:cNvSpPr txBox="1"/>
            <p:nvPr/>
          </p:nvSpPr>
          <p:spPr>
            <a:xfrm>
              <a:off x="2113657" y="4571363"/>
              <a:ext cx="3647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3CF26E9-2056-4349-BF99-A3F33F28634A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</a:t>
              </a:r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EDB4D53-E2C1-4603-9625-5C5087A4E29F}"/>
              </a:ext>
            </a:extLst>
          </p:cNvPr>
          <p:cNvGrpSpPr/>
          <p:nvPr/>
        </p:nvGrpSpPr>
        <p:grpSpPr>
          <a:xfrm>
            <a:off x="4315333" y="5241164"/>
            <a:ext cx="2499394" cy="934380"/>
            <a:chOff x="2113657" y="4283314"/>
            <a:chExt cx="3647460" cy="93438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5179A27-199D-4AD1-BDF4-23EB9458EE67}"/>
                </a:ext>
              </a:extLst>
            </p:cNvPr>
            <p:cNvSpPr txBox="1"/>
            <p:nvPr/>
          </p:nvSpPr>
          <p:spPr>
            <a:xfrm>
              <a:off x="2113657" y="4571363"/>
              <a:ext cx="3647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C1295EB-6DD2-4998-BFCD-43B0927BB34B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</a:t>
              </a:r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51180B47-3D8F-47C7-BDF7-AF447969E42F}"/>
              </a:ext>
            </a:extLst>
          </p:cNvPr>
          <p:cNvSpPr txBox="1">
            <a:spLocks/>
          </p:cNvSpPr>
          <p:nvPr/>
        </p:nvSpPr>
        <p:spPr>
          <a:xfrm>
            <a:off x="920632" y="584812"/>
            <a:ext cx="6915471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 dirty="0"/>
              <a:t>Infographic Style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19E09E-3B1A-4988-9D35-1BDDCFF621C8}"/>
              </a:ext>
            </a:extLst>
          </p:cNvPr>
          <p:cNvSpPr txBox="1"/>
          <p:nvPr/>
        </p:nvSpPr>
        <p:spPr>
          <a:xfrm>
            <a:off x="920632" y="1877679"/>
            <a:ext cx="5890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  PowerPoint  Presentation</a:t>
            </a:r>
            <a:endParaRPr lang="ko-KR" altLang="en-US" sz="1600" b="1" dirty="0">
              <a:solidFill>
                <a:srgbClr val="C00000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76AD75-DAA7-41E3-AFEF-62A95EA67761}"/>
              </a:ext>
            </a:extLst>
          </p:cNvPr>
          <p:cNvSpPr txBox="1"/>
          <p:nvPr/>
        </p:nvSpPr>
        <p:spPr>
          <a:xfrm>
            <a:off x="920632" y="2368236"/>
            <a:ext cx="5890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Easy to change colors, photos and Text. </a:t>
            </a:r>
          </a:p>
        </p:txBody>
      </p:sp>
      <p:sp>
        <p:nvSpPr>
          <p:cNvPr id="18" name="Text Placeholder 27">
            <a:extLst>
              <a:ext uri="{FF2B5EF4-FFF2-40B4-BE49-F238E27FC236}">
                <a16:creationId xmlns:a16="http://schemas.microsoft.com/office/drawing/2014/main" id="{F37A34A5-1CD7-4B5B-9316-404E25ADA925}"/>
              </a:ext>
            </a:extLst>
          </p:cNvPr>
          <p:cNvSpPr txBox="1">
            <a:spLocks/>
          </p:cNvSpPr>
          <p:nvPr/>
        </p:nvSpPr>
        <p:spPr>
          <a:xfrm>
            <a:off x="995101" y="3176101"/>
            <a:ext cx="992586" cy="301848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txBody>
          <a:bodyPr lIns="91440" tIns="91440"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cs typeface="Arial" pitchFamily="34" charset="0"/>
              </a:rPr>
              <a:t>MODERN</a:t>
            </a:r>
            <a:endParaRPr lang="en-US" altLang="ko-KR" sz="1400" b="0" dirty="0"/>
          </a:p>
        </p:txBody>
      </p:sp>
      <p:sp>
        <p:nvSpPr>
          <p:cNvPr id="19" name="Text Placeholder 27">
            <a:extLst>
              <a:ext uri="{FF2B5EF4-FFF2-40B4-BE49-F238E27FC236}">
                <a16:creationId xmlns:a16="http://schemas.microsoft.com/office/drawing/2014/main" id="{65AC17C2-AF3B-4C6D-9AC2-93B5D6E4FED0}"/>
              </a:ext>
            </a:extLst>
          </p:cNvPr>
          <p:cNvSpPr txBox="1">
            <a:spLocks/>
          </p:cNvSpPr>
          <p:nvPr/>
        </p:nvSpPr>
        <p:spPr>
          <a:xfrm>
            <a:off x="2162209" y="3176101"/>
            <a:ext cx="1411686" cy="301848"/>
          </a:xfrm>
          <a:prstGeom prst="rect">
            <a:avLst/>
          </a:prstGeom>
          <a:solidFill>
            <a:schemeClr val="accent2"/>
          </a:solidFill>
          <a:ln w="28575">
            <a:noFill/>
          </a:ln>
        </p:spPr>
        <p:txBody>
          <a:bodyPr lIns="91440" tIns="91440"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cs typeface="Arial" pitchFamily="34" charset="0"/>
              </a:rPr>
              <a:t>POWERPOINT</a:t>
            </a:r>
            <a:endParaRPr lang="en-US" altLang="ko-KR" sz="1400" b="0" dirty="0"/>
          </a:p>
        </p:txBody>
      </p:sp>
      <p:sp>
        <p:nvSpPr>
          <p:cNvPr id="20" name="Text Placeholder 27">
            <a:extLst>
              <a:ext uri="{FF2B5EF4-FFF2-40B4-BE49-F238E27FC236}">
                <a16:creationId xmlns:a16="http://schemas.microsoft.com/office/drawing/2014/main" id="{66619478-8328-4DAA-B6FC-AEE84A10F072}"/>
              </a:ext>
            </a:extLst>
          </p:cNvPr>
          <p:cNvSpPr txBox="1">
            <a:spLocks/>
          </p:cNvSpPr>
          <p:nvPr/>
        </p:nvSpPr>
        <p:spPr>
          <a:xfrm>
            <a:off x="3748417" y="3176101"/>
            <a:ext cx="1597269" cy="301848"/>
          </a:xfrm>
          <a:prstGeom prst="rect">
            <a:avLst/>
          </a:prstGeom>
          <a:solidFill>
            <a:schemeClr val="accent3"/>
          </a:solidFill>
          <a:ln w="28575">
            <a:noFill/>
          </a:ln>
        </p:spPr>
        <p:txBody>
          <a:bodyPr lIns="91440" tIns="91440"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cs typeface="Arial" pitchFamily="34" charset="0"/>
              </a:rPr>
              <a:t>PRESENTATION</a:t>
            </a:r>
            <a:endParaRPr lang="en-US" altLang="ko-KR" sz="1400" b="0" dirty="0"/>
          </a:p>
        </p:txBody>
      </p:sp>
      <p:sp>
        <p:nvSpPr>
          <p:cNvPr id="21" name="Text Placeholder 27">
            <a:extLst>
              <a:ext uri="{FF2B5EF4-FFF2-40B4-BE49-F238E27FC236}">
                <a16:creationId xmlns:a16="http://schemas.microsoft.com/office/drawing/2014/main" id="{2BEDCD36-7199-4980-B9EF-6E190295F37E}"/>
              </a:ext>
            </a:extLst>
          </p:cNvPr>
          <p:cNvSpPr txBox="1">
            <a:spLocks/>
          </p:cNvSpPr>
          <p:nvPr/>
        </p:nvSpPr>
        <p:spPr>
          <a:xfrm>
            <a:off x="5520209" y="3176101"/>
            <a:ext cx="1520124" cy="301848"/>
          </a:xfrm>
          <a:prstGeom prst="rect">
            <a:avLst/>
          </a:prstGeom>
          <a:solidFill>
            <a:schemeClr val="accent4"/>
          </a:solidFill>
          <a:ln w="28575">
            <a:noFill/>
          </a:ln>
        </p:spPr>
        <p:txBody>
          <a:bodyPr lIns="91440" tIns="91440"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0" dirty="0"/>
              <a:t>INFOGRAPHIC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E8362C-DEE7-4395-B55B-40C5BD2F5EC6}"/>
              </a:ext>
            </a:extLst>
          </p:cNvPr>
          <p:cNvGrpSpPr/>
          <p:nvPr/>
        </p:nvGrpSpPr>
        <p:grpSpPr>
          <a:xfrm>
            <a:off x="8276234" y="829027"/>
            <a:ext cx="3105562" cy="5470923"/>
            <a:chOff x="8361959" y="779589"/>
            <a:chExt cx="3105562" cy="547092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90520A2-E473-4F46-8202-17C72F87C307}"/>
                </a:ext>
              </a:extLst>
            </p:cNvPr>
            <p:cNvSpPr/>
            <p:nvPr/>
          </p:nvSpPr>
          <p:spPr>
            <a:xfrm>
              <a:off x="8746076" y="779589"/>
              <a:ext cx="2318640" cy="1088185"/>
            </a:xfrm>
            <a:custGeom>
              <a:avLst/>
              <a:gdLst>
                <a:gd name="connsiteX0" fmla="*/ 1136898 w 2318640"/>
                <a:gd name="connsiteY0" fmla="*/ 0 h 1088411"/>
                <a:gd name="connsiteX1" fmla="*/ 1159320 w 2318640"/>
                <a:gd name="connsiteY1" fmla="*/ 226 h 1088411"/>
                <a:gd name="connsiteX2" fmla="*/ 1181742 w 2318640"/>
                <a:gd name="connsiteY2" fmla="*/ 0 h 1088411"/>
                <a:gd name="connsiteX3" fmla="*/ 1197897 w 2318640"/>
                <a:gd name="connsiteY3" fmla="*/ 357 h 1088411"/>
                <a:gd name="connsiteX4" fmla="*/ 1197897 w 2318640"/>
                <a:gd name="connsiteY4" fmla="*/ 614 h 1088411"/>
                <a:gd name="connsiteX5" fmla="*/ 1460537 w 2318640"/>
                <a:gd name="connsiteY5" fmla="*/ 3260 h 1088411"/>
                <a:gd name="connsiteX6" fmla="*/ 1812913 w 2318640"/>
                <a:gd name="connsiteY6" fmla="*/ 31875 h 1088411"/>
                <a:gd name="connsiteX7" fmla="*/ 2061087 w 2318640"/>
                <a:gd name="connsiteY7" fmla="*/ 277475 h 1088411"/>
                <a:gd name="connsiteX8" fmla="*/ 2318640 w 2318640"/>
                <a:gd name="connsiteY8" fmla="*/ 1088411 h 1088411"/>
                <a:gd name="connsiteX9" fmla="*/ 2043057 w 2318640"/>
                <a:gd name="connsiteY9" fmla="*/ 1053860 h 1088411"/>
                <a:gd name="connsiteX10" fmla="*/ 1197897 w 2318640"/>
                <a:gd name="connsiteY10" fmla="*/ 1053860 h 1088411"/>
                <a:gd name="connsiteX11" fmla="*/ 1120743 w 2318640"/>
                <a:gd name="connsiteY11" fmla="*/ 1053860 h 1088411"/>
                <a:gd name="connsiteX12" fmla="*/ 275583 w 2318640"/>
                <a:gd name="connsiteY12" fmla="*/ 1053860 h 1088411"/>
                <a:gd name="connsiteX13" fmla="*/ 0 w 2318640"/>
                <a:gd name="connsiteY13" fmla="*/ 1088411 h 1088411"/>
                <a:gd name="connsiteX14" fmla="*/ 257553 w 2318640"/>
                <a:gd name="connsiteY14" fmla="*/ 277475 h 1088411"/>
                <a:gd name="connsiteX15" fmla="*/ 505727 w 2318640"/>
                <a:gd name="connsiteY15" fmla="*/ 31875 h 1088411"/>
                <a:gd name="connsiteX16" fmla="*/ 858103 w 2318640"/>
                <a:gd name="connsiteY16" fmla="*/ 3260 h 1088411"/>
                <a:gd name="connsiteX17" fmla="*/ 1120743 w 2318640"/>
                <a:gd name="connsiteY17" fmla="*/ 614 h 1088411"/>
                <a:gd name="connsiteX18" fmla="*/ 1120743 w 2318640"/>
                <a:gd name="connsiteY18" fmla="*/ 357 h 1088411"/>
                <a:gd name="connsiteX0" fmla="*/ 1120743 w 2318640"/>
                <a:gd name="connsiteY0" fmla="*/ 357 h 1088411"/>
                <a:gd name="connsiteX1" fmla="*/ 1159320 w 2318640"/>
                <a:gd name="connsiteY1" fmla="*/ 226 h 1088411"/>
                <a:gd name="connsiteX2" fmla="*/ 1181742 w 2318640"/>
                <a:gd name="connsiteY2" fmla="*/ 0 h 1088411"/>
                <a:gd name="connsiteX3" fmla="*/ 1197897 w 2318640"/>
                <a:gd name="connsiteY3" fmla="*/ 357 h 1088411"/>
                <a:gd name="connsiteX4" fmla="*/ 1197897 w 2318640"/>
                <a:gd name="connsiteY4" fmla="*/ 614 h 1088411"/>
                <a:gd name="connsiteX5" fmla="*/ 1460537 w 2318640"/>
                <a:gd name="connsiteY5" fmla="*/ 3260 h 1088411"/>
                <a:gd name="connsiteX6" fmla="*/ 1812913 w 2318640"/>
                <a:gd name="connsiteY6" fmla="*/ 31875 h 1088411"/>
                <a:gd name="connsiteX7" fmla="*/ 2061087 w 2318640"/>
                <a:gd name="connsiteY7" fmla="*/ 277475 h 1088411"/>
                <a:gd name="connsiteX8" fmla="*/ 2318640 w 2318640"/>
                <a:gd name="connsiteY8" fmla="*/ 1088411 h 1088411"/>
                <a:gd name="connsiteX9" fmla="*/ 2043057 w 2318640"/>
                <a:gd name="connsiteY9" fmla="*/ 1053860 h 1088411"/>
                <a:gd name="connsiteX10" fmla="*/ 1197897 w 2318640"/>
                <a:gd name="connsiteY10" fmla="*/ 1053860 h 1088411"/>
                <a:gd name="connsiteX11" fmla="*/ 1120743 w 2318640"/>
                <a:gd name="connsiteY11" fmla="*/ 1053860 h 1088411"/>
                <a:gd name="connsiteX12" fmla="*/ 275583 w 2318640"/>
                <a:gd name="connsiteY12" fmla="*/ 1053860 h 1088411"/>
                <a:gd name="connsiteX13" fmla="*/ 0 w 2318640"/>
                <a:gd name="connsiteY13" fmla="*/ 1088411 h 1088411"/>
                <a:gd name="connsiteX14" fmla="*/ 257553 w 2318640"/>
                <a:gd name="connsiteY14" fmla="*/ 277475 h 1088411"/>
                <a:gd name="connsiteX15" fmla="*/ 505727 w 2318640"/>
                <a:gd name="connsiteY15" fmla="*/ 31875 h 1088411"/>
                <a:gd name="connsiteX16" fmla="*/ 858103 w 2318640"/>
                <a:gd name="connsiteY16" fmla="*/ 3260 h 1088411"/>
                <a:gd name="connsiteX17" fmla="*/ 1120743 w 2318640"/>
                <a:gd name="connsiteY17" fmla="*/ 614 h 1088411"/>
                <a:gd name="connsiteX18" fmla="*/ 1120743 w 2318640"/>
                <a:gd name="connsiteY18" fmla="*/ 357 h 1088411"/>
                <a:gd name="connsiteX0" fmla="*/ 1120743 w 2318640"/>
                <a:gd name="connsiteY0" fmla="*/ 614 h 1088411"/>
                <a:gd name="connsiteX1" fmla="*/ 1159320 w 2318640"/>
                <a:gd name="connsiteY1" fmla="*/ 226 h 1088411"/>
                <a:gd name="connsiteX2" fmla="*/ 1181742 w 2318640"/>
                <a:gd name="connsiteY2" fmla="*/ 0 h 1088411"/>
                <a:gd name="connsiteX3" fmla="*/ 1197897 w 2318640"/>
                <a:gd name="connsiteY3" fmla="*/ 357 h 1088411"/>
                <a:gd name="connsiteX4" fmla="*/ 1197897 w 2318640"/>
                <a:gd name="connsiteY4" fmla="*/ 614 h 1088411"/>
                <a:gd name="connsiteX5" fmla="*/ 1460537 w 2318640"/>
                <a:gd name="connsiteY5" fmla="*/ 3260 h 1088411"/>
                <a:gd name="connsiteX6" fmla="*/ 1812913 w 2318640"/>
                <a:gd name="connsiteY6" fmla="*/ 31875 h 1088411"/>
                <a:gd name="connsiteX7" fmla="*/ 2061087 w 2318640"/>
                <a:gd name="connsiteY7" fmla="*/ 277475 h 1088411"/>
                <a:gd name="connsiteX8" fmla="*/ 2318640 w 2318640"/>
                <a:gd name="connsiteY8" fmla="*/ 1088411 h 1088411"/>
                <a:gd name="connsiteX9" fmla="*/ 2043057 w 2318640"/>
                <a:gd name="connsiteY9" fmla="*/ 1053860 h 1088411"/>
                <a:gd name="connsiteX10" fmla="*/ 1197897 w 2318640"/>
                <a:gd name="connsiteY10" fmla="*/ 1053860 h 1088411"/>
                <a:gd name="connsiteX11" fmla="*/ 1120743 w 2318640"/>
                <a:gd name="connsiteY11" fmla="*/ 1053860 h 1088411"/>
                <a:gd name="connsiteX12" fmla="*/ 275583 w 2318640"/>
                <a:gd name="connsiteY12" fmla="*/ 1053860 h 1088411"/>
                <a:gd name="connsiteX13" fmla="*/ 0 w 2318640"/>
                <a:gd name="connsiteY13" fmla="*/ 1088411 h 1088411"/>
                <a:gd name="connsiteX14" fmla="*/ 257553 w 2318640"/>
                <a:gd name="connsiteY14" fmla="*/ 277475 h 1088411"/>
                <a:gd name="connsiteX15" fmla="*/ 505727 w 2318640"/>
                <a:gd name="connsiteY15" fmla="*/ 31875 h 1088411"/>
                <a:gd name="connsiteX16" fmla="*/ 858103 w 2318640"/>
                <a:gd name="connsiteY16" fmla="*/ 3260 h 1088411"/>
                <a:gd name="connsiteX17" fmla="*/ 1120743 w 2318640"/>
                <a:gd name="connsiteY17" fmla="*/ 614 h 1088411"/>
                <a:gd name="connsiteX0" fmla="*/ 1120743 w 2318640"/>
                <a:gd name="connsiteY0" fmla="*/ 614 h 1088411"/>
                <a:gd name="connsiteX1" fmla="*/ 1159320 w 2318640"/>
                <a:gd name="connsiteY1" fmla="*/ 226 h 1088411"/>
                <a:gd name="connsiteX2" fmla="*/ 1181742 w 2318640"/>
                <a:gd name="connsiteY2" fmla="*/ 0 h 1088411"/>
                <a:gd name="connsiteX3" fmla="*/ 1197897 w 2318640"/>
                <a:gd name="connsiteY3" fmla="*/ 357 h 1088411"/>
                <a:gd name="connsiteX4" fmla="*/ 1460537 w 2318640"/>
                <a:gd name="connsiteY4" fmla="*/ 3260 h 1088411"/>
                <a:gd name="connsiteX5" fmla="*/ 1812913 w 2318640"/>
                <a:gd name="connsiteY5" fmla="*/ 31875 h 1088411"/>
                <a:gd name="connsiteX6" fmla="*/ 2061087 w 2318640"/>
                <a:gd name="connsiteY6" fmla="*/ 277475 h 1088411"/>
                <a:gd name="connsiteX7" fmla="*/ 2318640 w 2318640"/>
                <a:gd name="connsiteY7" fmla="*/ 1088411 h 1088411"/>
                <a:gd name="connsiteX8" fmla="*/ 2043057 w 2318640"/>
                <a:gd name="connsiteY8" fmla="*/ 1053860 h 1088411"/>
                <a:gd name="connsiteX9" fmla="*/ 1197897 w 2318640"/>
                <a:gd name="connsiteY9" fmla="*/ 1053860 h 1088411"/>
                <a:gd name="connsiteX10" fmla="*/ 1120743 w 2318640"/>
                <a:gd name="connsiteY10" fmla="*/ 1053860 h 1088411"/>
                <a:gd name="connsiteX11" fmla="*/ 275583 w 2318640"/>
                <a:gd name="connsiteY11" fmla="*/ 1053860 h 1088411"/>
                <a:gd name="connsiteX12" fmla="*/ 0 w 2318640"/>
                <a:gd name="connsiteY12" fmla="*/ 1088411 h 1088411"/>
                <a:gd name="connsiteX13" fmla="*/ 257553 w 2318640"/>
                <a:gd name="connsiteY13" fmla="*/ 277475 h 1088411"/>
                <a:gd name="connsiteX14" fmla="*/ 505727 w 2318640"/>
                <a:gd name="connsiteY14" fmla="*/ 31875 h 1088411"/>
                <a:gd name="connsiteX15" fmla="*/ 858103 w 2318640"/>
                <a:gd name="connsiteY15" fmla="*/ 3260 h 1088411"/>
                <a:gd name="connsiteX16" fmla="*/ 1120743 w 2318640"/>
                <a:gd name="connsiteY16" fmla="*/ 614 h 1088411"/>
                <a:gd name="connsiteX0" fmla="*/ 1120743 w 2318640"/>
                <a:gd name="connsiteY0" fmla="*/ 614 h 1088411"/>
                <a:gd name="connsiteX1" fmla="*/ 1159320 w 2318640"/>
                <a:gd name="connsiteY1" fmla="*/ 226 h 1088411"/>
                <a:gd name="connsiteX2" fmla="*/ 1181742 w 2318640"/>
                <a:gd name="connsiteY2" fmla="*/ 0 h 1088411"/>
                <a:gd name="connsiteX3" fmla="*/ 1460537 w 2318640"/>
                <a:gd name="connsiteY3" fmla="*/ 3260 h 1088411"/>
                <a:gd name="connsiteX4" fmla="*/ 1812913 w 2318640"/>
                <a:gd name="connsiteY4" fmla="*/ 31875 h 1088411"/>
                <a:gd name="connsiteX5" fmla="*/ 2061087 w 2318640"/>
                <a:gd name="connsiteY5" fmla="*/ 277475 h 1088411"/>
                <a:gd name="connsiteX6" fmla="*/ 2318640 w 2318640"/>
                <a:gd name="connsiteY6" fmla="*/ 1088411 h 1088411"/>
                <a:gd name="connsiteX7" fmla="*/ 2043057 w 2318640"/>
                <a:gd name="connsiteY7" fmla="*/ 1053860 h 1088411"/>
                <a:gd name="connsiteX8" fmla="*/ 1197897 w 2318640"/>
                <a:gd name="connsiteY8" fmla="*/ 1053860 h 1088411"/>
                <a:gd name="connsiteX9" fmla="*/ 1120743 w 2318640"/>
                <a:gd name="connsiteY9" fmla="*/ 1053860 h 1088411"/>
                <a:gd name="connsiteX10" fmla="*/ 275583 w 2318640"/>
                <a:gd name="connsiteY10" fmla="*/ 1053860 h 1088411"/>
                <a:gd name="connsiteX11" fmla="*/ 0 w 2318640"/>
                <a:gd name="connsiteY11" fmla="*/ 1088411 h 1088411"/>
                <a:gd name="connsiteX12" fmla="*/ 257553 w 2318640"/>
                <a:gd name="connsiteY12" fmla="*/ 277475 h 1088411"/>
                <a:gd name="connsiteX13" fmla="*/ 505727 w 2318640"/>
                <a:gd name="connsiteY13" fmla="*/ 31875 h 1088411"/>
                <a:gd name="connsiteX14" fmla="*/ 858103 w 2318640"/>
                <a:gd name="connsiteY14" fmla="*/ 3260 h 1088411"/>
                <a:gd name="connsiteX15" fmla="*/ 1120743 w 2318640"/>
                <a:gd name="connsiteY15" fmla="*/ 614 h 1088411"/>
                <a:gd name="connsiteX0" fmla="*/ 1120743 w 2318640"/>
                <a:gd name="connsiteY0" fmla="*/ 388 h 1088185"/>
                <a:gd name="connsiteX1" fmla="*/ 1159320 w 2318640"/>
                <a:gd name="connsiteY1" fmla="*/ 0 h 1088185"/>
                <a:gd name="connsiteX2" fmla="*/ 1460537 w 2318640"/>
                <a:gd name="connsiteY2" fmla="*/ 3034 h 1088185"/>
                <a:gd name="connsiteX3" fmla="*/ 1812913 w 2318640"/>
                <a:gd name="connsiteY3" fmla="*/ 31649 h 1088185"/>
                <a:gd name="connsiteX4" fmla="*/ 2061087 w 2318640"/>
                <a:gd name="connsiteY4" fmla="*/ 277249 h 1088185"/>
                <a:gd name="connsiteX5" fmla="*/ 2318640 w 2318640"/>
                <a:gd name="connsiteY5" fmla="*/ 1088185 h 1088185"/>
                <a:gd name="connsiteX6" fmla="*/ 2043057 w 2318640"/>
                <a:gd name="connsiteY6" fmla="*/ 1053634 h 1088185"/>
                <a:gd name="connsiteX7" fmla="*/ 1197897 w 2318640"/>
                <a:gd name="connsiteY7" fmla="*/ 1053634 h 1088185"/>
                <a:gd name="connsiteX8" fmla="*/ 1120743 w 2318640"/>
                <a:gd name="connsiteY8" fmla="*/ 1053634 h 1088185"/>
                <a:gd name="connsiteX9" fmla="*/ 275583 w 2318640"/>
                <a:gd name="connsiteY9" fmla="*/ 1053634 h 1088185"/>
                <a:gd name="connsiteX10" fmla="*/ 0 w 2318640"/>
                <a:gd name="connsiteY10" fmla="*/ 1088185 h 1088185"/>
                <a:gd name="connsiteX11" fmla="*/ 257553 w 2318640"/>
                <a:gd name="connsiteY11" fmla="*/ 277249 h 1088185"/>
                <a:gd name="connsiteX12" fmla="*/ 505727 w 2318640"/>
                <a:gd name="connsiteY12" fmla="*/ 31649 h 1088185"/>
                <a:gd name="connsiteX13" fmla="*/ 858103 w 2318640"/>
                <a:gd name="connsiteY13" fmla="*/ 3034 h 1088185"/>
                <a:gd name="connsiteX14" fmla="*/ 1120743 w 2318640"/>
                <a:gd name="connsiteY14" fmla="*/ 388 h 1088185"/>
                <a:gd name="connsiteX0" fmla="*/ 858103 w 2318640"/>
                <a:gd name="connsiteY0" fmla="*/ 3034 h 1088185"/>
                <a:gd name="connsiteX1" fmla="*/ 1159320 w 2318640"/>
                <a:gd name="connsiteY1" fmla="*/ 0 h 1088185"/>
                <a:gd name="connsiteX2" fmla="*/ 1460537 w 2318640"/>
                <a:gd name="connsiteY2" fmla="*/ 3034 h 1088185"/>
                <a:gd name="connsiteX3" fmla="*/ 1812913 w 2318640"/>
                <a:gd name="connsiteY3" fmla="*/ 31649 h 1088185"/>
                <a:gd name="connsiteX4" fmla="*/ 2061087 w 2318640"/>
                <a:gd name="connsiteY4" fmla="*/ 277249 h 1088185"/>
                <a:gd name="connsiteX5" fmla="*/ 2318640 w 2318640"/>
                <a:gd name="connsiteY5" fmla="*/ 1088185 h 1088185"/>
                <a:gd name="connsiteX6" fmla="*/ 2043057 w 2318640"/>
                <a:gd name="connsiteY6" fmla="*/ 1053634 h 1088185"/>
                <a:gd name="connsiteX7" fmla="*/ 1197897 w 2318640"/>
                <a:gd name="connsiteY7" fmla="*/ 1053634 h 1088185"/>
                <a:gd name="connsiteX8" fmla="*/ 1120743 w 2318640"/>
                <a:gd name="connsiteY8" fmla="*/ 1053634 h 1088185"/>
                <a:gd name="connsiteX9" fmla="*/ 275583 w 2318640"/>
                <a:gd name="connsiteY9" fmla="*/ 1053634 h 1088185"/>
                <a:gd name="connsiteX10" fmla="*/ 0 w 2318640"/>
                <a:gd name="connsiteY10" fmla="*/ 1088185 h 1088185"/>
                <a:gd name="connsiteX11" fmla="*/ 257553 w 2318640"/>
                <a:gd name="connsiteY11" fmla="*/ 277249 h 1088185"/>
                <a:gd name="connsiteX12" fmla="*/ 505727 w 2318640"/>
                <a:gd name="connsiteY12" fmla="*/ 31649 h 1088185"/>
                <a:gd name="connsiteX13" fmla="*/ 858103 w 2318640"/>
                <a:gd name="connsiteY13" fmla="*/ 3034 h 1088185"/>
                <a:gd name="connsiteX0" fmla="*/ 858103 w 2318640"/>
                <a:gd name="connsiteY0" fmla="*/ 3034 h 1088185"/>
                <a:gd name="connsiteX1" fmla="*/ 1159320 w 2318640"/>
                <a:gd name="connsiteY1" fmla="*/ 0 h 1088185"/>
                <a:gd name="connsiteX2" fmla="*/ 1460537 w 2318640"/>
                <a:gd name="connsiteY2" fmla="*/ 3034 h 1088185"/>
                <a:gd name="connsiteX3" fmla="*/ 1812913 w 2318640"/>
                <a:gd name="connsiteY3" fmla="*/ 31649 h 1088185"/>
                <a:gd name="connsiteX4" fmla="*/ 2061087 w 2318640"/>
                <a:gd name="connsiteY4" fmla="*/ 277249 h 1088185"/>
                <a:gd name="connsiteX5" fmla="*/ 2318640 w 2318640"/>
                <a:gd name="connsiteY5" fmla="*/ 1088185 h 1088185"/>
                <a:gd name="connsiteX6" fmla="*/ 2043057 w 2318640"/>
                <a:gd name="connsiteY6" fmla="*/ 1053634 h 1088185"/>
                <a:gd name="connsiteX7" fmla="*/ 1197897 w 2318640"/>
                <a:gd name="connsiteY7" fmla="*/ 1053634 h 1088185"/>
                <a:gd name="connsiteX8" fmla="*/ 1120743 w 2318640"/>
                <a:gd name="connsiteY8" fmla="*/ 1053634 h 1088185"/>
                <a:gd name="connsiteX9" fmla="*/ 275583 w 2318640"/>
                <a:gd name="connsiteY9" fmla="*/ 1053634 h 1088185"/>
                <a:gd name="connsiteX10" fmla="*/ 0 w 2318640"/>
                <a:gd name="connsiteY10" fmla="*/ 1088185 h 1088185"/>
                <a:gd name="connsiteX11" fmla="*/ 257553 w 2318640"/>
                <a:gd name="connsiteY11" fmla="*/ 277249 h 1088185"/>
                <a:gd name="connsiteX12" fmla="*/ 505727 w 2318640"/>
                <a:gd name="connsiteY12" fmla="*/ 31649 h 1088185"/>
                <a:gd name="connsiteX13" fmla="*/ 858103 w 2318640"/>
                <a:gd name="connsiteY13" fmla="*/ 3034 h 108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18640" h="1088185">
                  <a:moveTo>
                    <a:pt x="858103" y="3034"/>
                  </a:moveTo>
                  <a:lnTo>
                    <a:pt x="1159320" y="0"/>
                  </a:lnTo>
                  <a:lnTo>
                    <a:pt x="1460537" y="3034"/>
                  </a:lnTo>
                  <a:cubicBezTo>
                    <a:pt x="1572280" y="7501"/>
                    <a:pt x="1688813" y="16195"/>
                    <a:pt x="1812913" y="31649"/>
                  </a:cubicBezTo>
                  <a:cubicBezTo>
                    <a:pt x="2006913" y="54831"/>
                    <a:pt x="2061087" y="137340"/>
                    <a:pt x="2061087" y="277249"/>
                  </a:cubicBezTo>
                  <a:cubicBezTo>
                    <a:pt x="2073966" y="780742"/>
                    <a:pt x="2179548" y="875755"/>
                    <a:pt x="2318640" y="1088185"/>
                  </a:cubicBezTo>
                  <a:cubicBezTo>
                    <a:pt x="2226779" y="1076668"/>
                    <a:pt x="2140070" y="1054848"/>
                    <a:pt x="2043057" y="1053634"/>
                  </a:cubicBezTo>
                  <a:lnTo>
                    <a:pt x="1197897" y="1053634"/>
                  </a:lnTo>
                  <a:lnTo>
                    <a:pt x="1120743" y="1053634"/>
                  </a:lnTo>
                  <a:lnTo>
                    <a:pt x="275583" y="1053634"/>
                  </a:lnTo>
                  <a:cubicBezTo>
                    <a:pt x="178570" y="1054848"/>
                    <a:pt x="91861" y="1076668"/>
                    <a:pt x="0" y="1088185"/>
                  </a:cubicBezTo>
                  <a:cubicBezTo>
                    <a:pt x="139092" y="875755"/>
                    <a:pt x="244674" y="780742"/>
                    <a:pt x="257553" y="277249"/>
                  </a:cubicBezTo>
                  <a:cubicBezTo>
                    <a:pt x="257553" y="137340"/>
                    <a:pt x="311727" y="54831"/>
                    <a:pt x="505727" y="31649"/>
                  </a:cubicBezTo>
                  <a:cubicBezTo>
                    <a:pt x="629827" y="16195"/>
                    <a:pt x="746360" y="7501"/>
                    <a:pt x="858103" y="3034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079A594-BB5E-4482-A643-62D8BD584CAF}"/>
                </a:ext>
              </a:extLst>
            </p:cNvPr>
            <p:cNvSpPr/>
            <p:nvPr/>
          </p:nvSpPr>
          <p:spPr>
            <a:xfrm rot="10800000">
              <a:off x="8801171" y="5162327"/>
              <a:ext cx="2318640" cy="1088185"/>
            </a:xfrm>
            <a:custGeom>
              <a:avLst/>
              <a:gdLst>
                <a:gd name="connsiteX0" fmla="*/ 1136898 w 2318640"/>
                <a:gd name="connsiteY0" fmla="*/ 0 h 1088411"/>
                <a:gd name="connsiteX1" fmla="*/ 1159320 w 2318640"/>
                <a:gd name="connsiteY1" fmla="*/ 226 h 1088411"/>
                <a:gd name="connsiteX2" fmla="*/ 1181742 w 2318640"/>
                <a:gd name="connsiteY2" fmla="*/ 0 h 1088411"/>
                <a:gd name="connsiteX3" fmla="*/ 1197897 w 2318640"/>
                <a:gd name="connsiteY3" fmla="*/ 357 h 1088411"/>
                <a:gd name="connsiteX4" fmla="*/ 1197897 w 2318640"/>
                <a:gd name="connsiteY4" fmla="*/ 614 h 1088411"/>
                <a:gd name="connsiteX5" fmla="*/ 1460537 w 2318640"/>
                <a:gd name="connsiteY5" fmla="*/ 3260 h 1088411"/>
                <a:gd name="connsiteX6" fmla="*/ 1812913 w 2318640"/>
                <a:gd name="connsiteY6" fmla="*/ 31875 h 1088411"/>
                <a:gd name="connsiteX7" fmla="*/ 2061087 w 2318640"/>
                <a:gd name="connsiteY7" fmla="*/ 277475 h 1088411"/>
                <a:gd name="connsiteX8" fmla="*/ 2318640 w 2318640"/>
                <a:gd name="connsiteY8" fmla="*/ 1088411 h 1088411"/>
                <a:gd name="connsiteX9" fmla="*/ 2043057 w 2318640"/>
                <a:gd name="connsiteY9" fmla="*/ 1053860 h 1088411"/>
                <a:gd name="connsiteX10" fmla="*/ 1197897 w 2318640"/>
                <a:gd name="connsiteY10" fmla="*/ 1053860 h 1088411"/>
                <a:gd name="connsiteX11" fmla="*/ 1120743 w 2318640"/>
                <a:gd name="connsiteY11" fmla="*/ 1053860 h 1088411"/>
                <a:gd name="connsiteX12" fmla="*/ 275583 w 2318640"/>
                <a:gd name="connsiteY12" fmla="*/ 1053860 h 1088411"/>
                <a:gd name="connsiteX13" fmla="*/ 0 w 2318640"/>
                <a:gd name="connsiteY13" fmla="*/ 1088411 h 1088411"/>
                <a:gd name="connsiteX14" fmla="*/ 257553 w 2318640"/>
                <a:gd name="connsiteY14" fmla="*/ 277475 h 1088411"/>
                <a:gd name="connsiteX15" fmla="*/ 505727 w 2318640"/>
                <a:gd name="connsiteY15" fmla="*/ 31875 h 1088411"/>
                <a:gd name="connsiteX16" fmla="*/ 858103 w 2318640"/>
                <a:gd name="connsiteY16" fmla="*/ 3260 h 1088411"/>
                <a:gd name="connsiteX17" fmla="*/ 1120743 w 2318640"/>
                <a:gd name="connsiteY17" fmla="*/ 614 h 1088411"/>
                <a:gd name="connsiteX18" fmla="*/ 1120743 w 2318640"/>
                <a:gd name="connsiteY18" fmla="*/ 357 h 1088411"/>
                <a:gd name="connsiteX0" fmla="*/ 1120743 w 2318640"/>
                <a:gd name="connsiteY0" fmla="*/ 357 h 1088411"/>
                <a:gd name="connsiteX1" fmla="*/ 1159320 w 2318640"/>
                <a:gd name="connsiteY1" fmla="*/ 226 h 1088411"/>
                <a:gd name="connsiteX2" fmla="*/ 1181742 w 2318640"/>
                <a:gd name="connsiteY2" fmla="*/ 0 h 1088411"/>
                <a:gd name="connsiteX3" fmla="*/ 1197897 w 2318640"/>
                <a:gd name="connsiteY3" fmla="*/ 357 h 1088411"/>
                <a:gd name="connsiteX4" fmla="*/ 1197897 w 2318640"/>
                <a:gd name="connsiteY4" fmla="*/ 614 h 1088411"/>
                <a:gd name="connsiteX5" fmla="*/ 1460537 w 2318640"/>
                <a:gd name="connsiteY5" fmla="*/ 3260 h 1088411"/>
                <a:gd name="connsiteX6" fmla="*/ 1812913 w 2318640"/>
                <a:gd name="connsiteY6" fmla="*/ 31875 h 1088411"/>
                <a:gd name="connsiteX7" fmla="*/ 2061087 w 2318640"/>
                <a:gd name="connsiteY7" fmla="*/ 277475 h 1088411"/>
                <a:gd name="connsiteX8" fmla="*/ 2318640 w 2318640"/>
                <a:gd name="connsiteY8" fmla="*/ 1088411 h 1088411"/>
                <a:gd name="connsiteX9" fmla="*/ 2043057 w 2318640"/>
                <a:gd name="connsiteY9" fmla="*/ 1053860 h 1088411"/>
                <a:gd name="connsiteX10" fmla="*/ 1197897 w 2318640"/>
                <a:gd name="connsiteY10" fmla="*/ 1053860 h 1088411"/>
                <a:gd name="connsiteX11" fmla="*/ 1120743 w 2318640"/>
                <a:gd name="connsiteY11" fmla="*/ 1053860 h 1088411"/>
                <a:gd name="connsiteX12" fmla="*/ 275583 w 2318640"/>
                <a:gd name="connsiteY12" fmla="*/ 1053860 h 1088411"/>
                <a:gd name="connsiteX13" fmla="*/ 0 w 2318640"/>
                <a:gd name="connsiteY13" fmla="*/ 1088411 h 1088411"/>
                <a:gd name="connsiteX14" fmla="*/ 257553 w 2318640"/>
                <a:gd name="connsiteY14" fmla="*/ 277475 h 1088411"/>
                <a:gd name="connsiteX15" fmla="*/ 505727 w 2318640"/>
                <a:gd name="connsiteY15" fmla="*/ 31875 h 1088411"/>
                <a:gd name="connsiteX16" fmla="*/ 858103 w 2318640"/>
                <a:gd name="connsiteY16" fmla="*/ 3260 h 1088411"/>
                <a:gd name="connsiteX17" fmla="*/ 1120743 w 2318640"/>
                <a:gd name="connsiteY17" fmla="*/ 614 h 1088411"/>
                <a:gd name="connsiteX18" fmla="*/ 1120743 w 2318640"/>
                <a:gd name="connsiteY18" fmla="*/ 357 h 1088411"/>
                <a:gd name="connsiteX0" fmla="*/ 1120743 w 2318640"/>
                <a:gd name="connsiteY0" fmla="*/ 614 h 1088411"/>
                <a:gd name="connsiteX1" fmla="*/ 1159320 w 2318640"/>
                <a:gd name="connsiteY1" fmla="*/ 226 h 1088411"/>
                <a:gd name="connsiteX2" fmla="*/ 1181742 w 2318640"/>
                <a:gd name="connsiteY2" fmla="*/ 0 h 1088411"/>
                <a:gd name="connsiteX3" fmla="*/ 1197897 w 2318640"/>
                <a:gd name="connsiteY3" fmla="*/ 357 h 1088411"/>
                <a:gd name="connsiteX4" fmla="*/ 1197897 w 2318640"/>
                <a:gd name="connsiteY4" fmla="*/ 614 h 1088411"/>
                <a:gd name="connsiteX5" fmla="*/ 1460537 w 2318640"/>
                <a:gd name="connsiteY5" fmla="*/ 3260 h 1088411"/>
                <a:gd name="connsiteX6" fmla="*/ 1812913 w 2318640"/>
                <a:gd name="connsiteY6" fmla="*/ 31875 h 1088411"/>
                <a:gd name="connsiteX7" fmla="*/ 2061087 w 2318640"/>
                <a:gd name="connsiteY7" fmla="*/ 277475 h 1088411"/>
                <a:gd name="connsiteX8" fmla="*/ 2318640 w 2318640"/>
                <a:gd name="connsiteY8" fmla="*/ 1088411 h 1088411"/>
                <a:gd name="connsiteX9" fmla="*/ 2043057 w 2318640"/>
                <a:gd name="connsiteY9" fmla="*/ 1053860 h 1088411"/>
                <a:gd name="connsiteX10" fmla="*/ 1197897 w 2318640"/>
                <a:gd name="connsiteY10" fmla="*/ 1053860 h 1088411"/>
                <a:gd name="connsiteX11" fmla="*/ 1120743 w 2318640"/>
                <a:gd name="connsiteY11" fmla="*/ 1053860 h 1088411"/>
                <a:gd name="connsiteX12" fmla="*/ 275583 w 2318640"/>
                <a:gd name="connsiteY12" fmla="*/ 1053860 h 1088411"/>
                <a:gd name="connsiteX13" fmla="*/ 0 w 2318640"/>
                <a:gd name="connsiteY13" fmla="*/ 1088411 h 1088411"/>
                <a:gd name="connsiteX14" fmla="*/ 257553 w 2318640"/>
                <a:gd name="connsiteY14" fmla="*/ 277475 h 1088411"/>
                <a:gd name="connsiteX15" fmla="*/ 505727 w 2318640"/>
                <a:gd name="connsiteY15" fmla="*/ 31875 h 1088411"/>
                <a:gd name="connsiteX16" fmla="*/ 858103 w 2318640"/>
                <a:gd name="connsiteY16" fmla="*/ 3260 h 1088411"/>
                <a:gd name="connsiteX17" fmla="*/ 1120743 w 2318640"/>
                <a:gd name="connsiteY17" fmla="*/ 614 h 1088411"/>
                <a:gd name="connsiteX0" fmla="*/ 1120743 w 2318640"/>
                <a:gd name="connsiteY0" fmla="*/ 614 h 1088411"/>
                <a:gd name="connsiteX1" fmla="*/ 1159320 w 2318640"/>
                <a:gd name="connsiteY1" fmla="*/ 226 h 1088411"/>
                <a:gd name="connsiteX2" fmla="*/ 1181742 w 2318640"/>
                <a:gd name="connsiteY2" fmla="*/ 0 h 1088411"/>
                <a:gd name="connsiteX3" fmla="*/ 1197897 w 2318640"/>
                <a:gd name="connsiteY3" fmla="*/ 357 h 1088411"/>
                <a:gd name="connsiteX4" fmla="*/ 1460537 w 2318640"/>
                <a:gd name="connsiteY4" fmla="*/ 3260 h 1088411"/>
                <a:gd name="connsiteX5" fmla="*/ 1812913 w 2318640"/>
                <a:gd name="connsiteY5" fmla="*/ 31875 h 1088411"/>
                <a:gd name="connsiteX6" fmla="*/ 2061087 w 2318640"/>
                <a:gd name="connsiteY6" fmla="*/ 277475 h 1088411"/>
                <a:gd name="connsiteX7" fmla="*/ 2318640 w 2318640"/>
                <a:gd name="connsiteY7" fmla="*/ 1088411 h 1088411"/>
                <a:gd name="connsiteX8" fmla="*/ 2043057 w 2318640"/>
                <a:gd name="connsiteY8" fmla="*/ 1053860 h 1088411"/>
                <a:gd name="connsiteX9" fmla="*/ 1197897 w 2318640"/>
                <a:gd name="connsiteY9" fmla="*/ 1053860 h 1088411"/>
                <a:gd name="connsiteX10" fmla="*/ 1120743 w 2318640"/>
                <a:gd name="connsiteY10" fmla="*/ 1053860 h 1088411"/>
                <a:gd name="connsiteX11" fmla="*/ 275583 w 2318640"/>
                <a:gd name="connsiteY11" fmla="*/ 1053860 h 1088411"/>
                <a:gd name="connsiteX12" fmla="*/ 0 w 2318640"/>
                <a:gd name="connsiteY12" fmla="*/ 1088411 h 1088411"/>
                <a:gd name="connsiteX13" fmla="*/ 257553 w 2318640"/>
                <a:gd name="connsiteY13" fmla="*/ 277475 h 1088411"/>
                <a:gd name="connsiteX14" fmla="*/ 505727 w 2318640"/>
                <a:gd name="connsiteY14" fmla="*/ 31875 h 1088411"/>
                <a:gd name="connsiteX15" fmla="*/ 858103 w 2318640"/>
                <a:gd name="connsiteY15" fmla="*/ 3260 h 1088411"/>
                <a:gd name="connsiteX16" fmla="*/ 1120743 w 2318640"/>
                <a:gd name="connsiteY16" fmla="*/ 614 h 1088411"/>
                <a:gd name="connsiteX0" fmla="*/ 1120743 w 2318640"/>
                <a:gd name="connsiteY0" fmla="*/ 614 h 1088411"/>
                <a:gd name="connsiteX1" fmla="*/ 1159320 w 2318640"/>
                <a:gd name="connsiteY1" fmla="*/ 226 h 1088411"/>
                <a:gd name="connsiteX2" fmla="*/ 1181742 w 2318640"/>
                <a:gd name="connsiteY2" fmla="*/ 0 h 1088411"/>
                <a:gd name="connsiteX3" fmla="*/ 1460537 w 2318640"/>
                <a:gd name="connsiteY3" fmla="*/ 3260 h 1088411"/>
                <a:gd name="connsiteX4" fmla="*/ 1812913 w 2318640"/>
                <a:gd name="connsiteY4" fmla="*/ 31875 h 1088411"/>
                <a:gd name="connsiteX5" fmla="*/ 2061087 w 2318640"/>
                <a:gd name="connsiteY5" fmla="*/ 277475 h 1088411"/>
                <a:gd name="connsiteX6" fmla="*/ 2318640 w 2318640"/>
                <a:gd name="connsiteY6" fmla="*/ 1088411 h 1088411"/>
                <a:gd name="connsiteX7" fmla="*/ 2043057 w 2318640"/>
                <a:gd name="connsiteY7" fmla="*/ 1053860 h 1088411"/>
                <a:gd name="connsiteX8" fmla="*/ 1197897 w 2318640"/>
                <a:gd name="connsiteY8" fmla="*/ 1053860 h 1088411"/>
                <a:gd name="connsiteX9" fmla="*/ 1120743 w 2318640"/>
                <a:gd name="connsiteY9" fmla="*/ 1053860 h 1088411"/>
                <a:gd name="connsiteX10" fmla="*/ 275583 w 2318640"/>
                <a:gd name="connsiteY10" fmla="*/ 1053860 h 1088411"/>
                <a:gd name="connsiteX11" fmla="*/ 0 w 2318640"/>
                <a:gd name="connsiteY11" fmla="*/ 1088411 h 1088411"/>
                <a:gd name="connsiteX12" fmla="*/ 257553 w 2318640"/>
                <a:gd name="connsiteY12" fmla="*/ 277475 h 1088411"/>
                <a:gd name="connsiteX13" fmla="*/ 505727 w 2318640"/>
                <a:gd name="connsiteY13" fmla="*/ 31875 h 1088411"/>
                <a:gd name="connsiteX14" fmla="*/ 858103 w 2318640"/>
                <a:gd name="connsiteY14" fmla="*/ 3260 h 1088411"/>
                <a:gd name="connsiteX15" fmla="*/ 1120743 w 2318640"/>
                <a:gd name="connsiteY15" fmla="*/ 614 h 1088411"/>
                <a:gd name="connsiteX0" fmla="*/ 1120743 w 2318640"/>
                <a:gd name="connsiteY0" fmla="*/ 388 h 1088185"/>
                <a:gd name="connsiteX1" fmla="*/ 1159320 w 2318640"/>
                <a:gd name="connsiteY1" fmla="*/ 0 h 1088185"/>
                <a:gd name="connsiteX2" fmla="*/ 1460537 w 2318640"/>
                <a:gd name="connsiteY2" fmla="*/ 3034 h 1088185"/>
                <a:gd name="connsiteX3" fmla="*/ 1812913 w 2318640"/>
                <a:gd name="connsiteY3" fmla="*/ 31649 h 1088185"/>
                <a:gd name="connsiteX4" fmla="*/ 2061087 w 2318640"/>
                <a:gd name="connsiteY4" fmla="*/ 277249 h 1088185"/>
                <a:gd name="connsiteX5" fmla="*/ 2318640 w 2318640"/>
                <a:gd name="connsiteY5" fmla="*/ 1088185 h 1088185"/>
                <a:gd name="connsiteX6" fmla="*/ 2043057 w 2318640"/>
                <a:gd name="connsiteY6" fmla="*/ 1053634 h 1088185"/>
                <a:gd name="connsiteX7" fmla="*/ 1197897 w 2318640"/>
                <a:gd name="connsiteY7" fmla="*/ 1053634 h 1088185"/>
                <a:gd name="connsiteX8" fmla="*/ 1120743 w 2318640"/>
                <a:gd name="connsiteY8" fmla="*/ 1053634 h 1088185"/>
                <a:gd name="connsiteX9" fmla="*/ 275583 w 2318640"/>
                <a:gd name="connsiteY9" fmla="*/ 1053634 h 1088185"/>
                <a:gd name="connsiteX10" fmla="*/ 0 w 2318640"/>
                <a:gd name="connsiteY10" fmla="*/ 1088185 h 1088185"/>
                <a:gd name="connsiteX11" fmla="*/ 257553 w 2318640"/>
                <a:gd name="connsiteY11" fmla="*/ 277249 h 1088185"/>
                <a:gd name="connsiteX12" fmla="*/ 505727 w 2318640"/>
                <a:gd name="connsiteY12" fmla="*/ 31649 h 1088185"/>
                <a:gd name="connsiteX13" fmla="*/ 858103 w 2318640"/>
                <a:gd name="connsiteY13" fmla="*/ 3034 h 1088185"/>
                <a:gd name="connsiteX14" fmla="*/ 1120743 w 2318640"/>
                <a:gd name="connsiteY14" fmla="*/ 388 h 1088185"/>
                <a:gd name="connsiteX0" fmla="*/ 858103 w 2318640"/>
                <a:gd name="connsiteY0" fmla="*/ 3034 h 1088185"/>
                <a:gd name="connsiteX1" fmla="*/ 1159320 w 2318640"/>
                <a:gd name="connsiteY1" fmla="*/ 0 h 1088185"/>
                <a:gd name="connsiteX2" fmla="*/ 1460537 w 2318640"/>
                <a:gd name="connsiteY2" fmla="*/ 3034 h 1088185"/>
                <a:gd name="connsiteX3" fmla="*/ 1812913 w 2318640"/>
                <a:gd name="connsiteY3" fmla="*/ 31649 h 1088185"/>
                <a:gd name="connsiteX4" fmla="*/ 2061087 w 2318640"/>
                <a:gd name="connsiteY4" fmla="*/ 277249 h 1088185"/>
                <a:gd name="connsiteX5" fmla="*/ 2318640 w 2318640"/>
                <a:gd name="connsiteY5" fmla="*/ 1088185 h 1088185"/>
                <a:gd name="connsiteX6" fmla="*/ 2043057 w 2318640"/>
                <a:gd name="connsiteY6" fmla="*/ 1053634 h 1088185"/>
                <a:gd name="connsiteX7" fmla="*/ 1197897 w 2318640"/>
                <a:gd name="connsiteY7" fmla="*/ 1053634 h 1088185"/>
                <a:gd name="connsiteX8" fmla="*/ 1120743 w 2318640"/>
                <a:gd name="connsiteY8" fmla="*/ 1053634 h 1088185"/>
                <a:gd name="connsiteX9" fmla="*/ 275583 w 2318640"/>
                <a:gd name="connsiteY9" fmla="*/ 1053634 h 1088185"/>
                <a:gd name="connsiteX10" fmla="*/ 0 w 2318640"/>
                <a:gd name="connsiteY10" fmla="*/ 1088185 h 1088185"/>
                <a:gd name="connsiteX11" fmla="*/ 257553 w 2318640"/>
                <a:gd name="connsiteY11" fmla="*/ 277249 h 1088185"/>
                <a:gd name="connsiteX12" fmla="*/ 505727 w 2318640"/>
                <a:gd name="connsiteY12" fmla="*/ 31649 h 1088185"/>
                <a:gd name="connsiteX13" fmla="*/ 858103 w 2318640"/>
                <a:gd name="connsiteY13" fmla="*/ 3034 h 1088185"/>
                <a:gd name="connsiteX0" fmla="*/ 858103 w 2318640"/>
                <a:gd name="connsiteY0" fmla="*/ 3034 h 1088185"/>
                <a:gd name="connsiteX1" fmla="*/ 1159320 w 2318640"/>
                <a:gd name="connsiteY1" fmla="*/ 0 h 1088185"/>
                <a:gd name="connsiteX2" fmla="*/ 1460537 w 2318640"/>
                <a:gd name="connsiteY2" fmla="*/ 3034 h 1088185"/>
                <a:gd name="connsiteX3" fmla="*/ 1812913 w 2318640"/>
                <a:gd name="connsiteY3" fmla="*/ 31649 h 1088185"/>
                <a:gd name="connsiteX4" fmla="*/ 2061087 w 2318640"/>
                <a:gd name="connsiteY4" fmla="*/ 277249 h 1088185"/>
                <a:gd name="connsiteX5" fmla="*/ 2318640 w 2318640"/>
                <a:gd name="connsiteY5" fmla="*/ 1088185 h 1088185"/>
                <a:gd name="connsiteX6" fmla="*/ 2043057 w 2318640"/>
                <a:gd name="connsiteY6" fmla="*/ 1053634 h 1088185"/>
                <a:gd name="connsiteX7" fmla="*/ 1197897 w 2318640"/>
                <a:gd name="connsiteY7" fmla="*/ 1053634 h 1088185"/>
                <a:gd name="connsiteX8" fmla="*/ 1120743 w 2318640"/>
                <a:gd name="connsiteY8" fmla="*/ 1053634 h 1088185"/>
                <a:gd name="connsiteX9" fmla="*/ 275583 w 2318640"/>
                <a:gd name="connsiteY9" fmla="*/ 1053634 h 1088185"/>
                <a:gd name="connsiteX10" fmla="*/ 0 w 2318640"/>
                <a:gd name="connsiteY10" fmla="*/ 1088185 h 1088185"/>
                <a:gd name="connsiteX11" fmla="*/ 257553 w 2318640"/>
                <a:gd name="connsiteY11" fmla="*/ 277249 h 1088185"/>
                <a:gd name="connsiteX12" fmla="*/ 505727 w 2318640"/>
                <a:gd name="connsiteY12" fmla="*/ 31649 h 1088185"/>
                <a:gd name="connsiteX13" fmla="*/ 858103 w 2318640"/>
                <a:gd name="connsiteY13" fmla="*/ 3034 h 108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18640" h="1088185">
                  <a:moveTo>
                    <a:pt x="858103" y="3034"/>
                  </a:moveTo>
                  <a:lnTo>
                    <a:pt x="1159320" y="0"/>
                  </a:lnTo>
                  <a:lnTo>
                    <a:pt x="1460537" y="3034"/>
                  </a:lnTo>
                  <a:cubicBezTo>
                    <a:pt x="1572280" y="7501"/>
                    <a:pt x="1688813" y="16195"/>
                    <a:pt x="1812913" y="31649"/>
                  </a:cubicBezTo>
                  <a:cubicBezTo>
                    <a:pt x="2006913" y="54831"/>
                    <a:pt x="2061087" y="137340"/>
                    <a:pt x="2061087" y="277249"/>
                  </a:cubicBezTo>
                  <a:cubicBezTo>
                    <a:pt x="2073966" y="780742"/>
                    <a:pt x="2179548" y="875755"/>
                    <a:pt x="2318640" y="1088185"/>
                  </a:cubicBezTo>
                  <a:cubicBezTo>
                    <a:pt x="2226779" y="1076668"/>
                    <a:pt x="2140070" y="1054848"/>
                    <a:pt x="2043057" y="1053634"/>
                  </a:cubicBezTo>
                  <a:lnTo>
                    <a:pt x="1197897" y="1053634"/>
                  </a:lnTo>
                  <a:lnTo>
                    <a:pt x="1120743" y="1053634"/>
                  </a:lnTo>
                  <a:lnTo>
                    <a:pt x="275583" y="1053634"/>
                  </a:lnTo>
                  <a:cubicBezTo>
                    <a:pt x="178570" y="1054848"/>
                    <a:pt x="91861" y="1076668"/>
                    <a:pt x="0" y="1088185"/>
                  </a:cubicBezTo>
                  <a:cubicBezTo>
                    <a:pt x="139092" y="875755"/>
                    <a:pt x="244674" y="780742"/>
                    <a:pt x="257553" y="277249"/>
                  </a:cubicBezTo>
                  <a:cubicBezTo>
                    <a:pt x="257553" y="137340"/>
                    <a:pt x="311727" y="54831"/>
                    <a:pt x="505727" y="31649"/>
                  </a:cubicBezTo>
                  <a:cubicBezTo>
                    <a:pt x="629827" y="16195"/>
                    <a:pt x="746360" y="7501"/>
                    <a:pt x="858103" y="3034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FE83D07-485A-4319-ABE8-FFD2B1E1D3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55824" y="1828310"/>
              <a:ext cx="2926080" cy="3383280"/>
            </a:xfrm>
            <a:prstGeom prst="roundRect">
              <a:avLst>
                <a:gd name="adj" fmla="val 1512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97C0155B-4C2A-41B0-A0FD-059D7053A8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7786" y="1923078"/>
              <a:ext cx="2762157" cy="3193745"/>
            </a:xfrm>
            <a:prstGeom prst="roundRect">
              <a:avLst>
                <a:gd name="adj" fmla="val 1384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: Top Corners Rounded 26">
              <a:extLst>
                <a:ext uri="{FF2B5EF4-FFF2-40B4-BE49-F238E27FC236}">
                  <a16:creationId xmlns:a16="http://schemas.microsoft.com/office/drawing/2014/main" id="{909502EB-FE8B-4351-8161-84778AFA6627}"/>
                </a:ext>
              </a:extLst>
            </p:cNvPr>
            <p:cNvSpPr/>
            <p:nvPr/>
          </p:nvSpPr>
          <p:spPr>
            <a:xfrm rot="16200000">
              <a:off x="7824331" y="3501414"/>
              <a:ext cx="1178352" cy="10309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Top Corners Rounded 27">
              <a:extLst>
                <a:ext uri="{FF2B5EF4-FFF2-40B4-BE49-F238E27FC236}">
                  <a16:creationId xmlns:a16="http://schemas.microsoft.com/office/drawing/2014/main" id="{B1665AC3-594B-45D5-B7CF-C900820C9DF5}"/>
                </a:ext>
              </a:extLst>
            </p:cNvPr>
            <p:cNvSpPr/>
            <p:nvPr/>
          </p:nvSpPr>
          <p:spPr>
            <a:xfrm rot="5400000">
              <a:off x="11202840" y="2822478"/>
              <a:ext cx="438011" cy="9135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Top Corners Rounded 28">
              <a:extLst>
                <a:ext uri="{FF2B5EF4-FFF2-40B4-BE49-F238E27FC236}">
                  <a16:creationId xmlns:a16="http://schemas.microsoft.com/office/drawing/2014/main" id="{03B666B6-725B-420F-957A-FD4B2645BE1D}"/>
                </a:ext>
              </a:extLst>
            </p:cNvPr>
            <p:cNvSpPr/>
            <p:nvPr/>
          </p:nvSpPr>
          <p:spPr>
            <a:xfrm rot="5400000">
              <a:off x="11095797" y="3520197"/>
              <a:ext cx="630643" cy="6989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E0C6471-D741-46B9-822A-BE32CD478B52}"/>
              </a:ext>
            </a:extLst>
          </p:cNvPr>
          <p:cNvSpPr txBox="1"/>
          <p:nvPr/>
        </p:nvSpPr>
        <p:spPr>
          <a:xfrm>
            <a:off x="8876156" y="4300286"/>
            <a:ext cx="1997220" cy="461665"/>
          </a:xfrm>
          <a:prstGeom prst="rect">
            <a:avLst/>
          </a:prstGeom>
          <a:solidFill>
            <a:schemeClr val="accent1"/>
          </a:solidFill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chemeClr val="bg1"/>
                </a:solidFill>
                <a:cs typeface="Arial" pitchFamily="34" charset="0"/>
              </a:rPr>
              <a:t>PAY  NOW</a:t>
            </a:r>
            <a:endParaRPr lang="ko-KR" altLang="en-US" sz="2400" b="1" spc="-15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71A65DD-F471-47B3-83D3-F5EF5957C52D}"/>
              </a:ext>
            </a:extLst>
          </p:cNvPr>
          <p:cNvGrpSpPr/>
          <p:nvPr/>
        </p:nvGrpSpPr>
        <p:grpSpPr>
          <a:xfrm>
            <a:off x="8890332" y="2620316"/>
            <a:ext cx="1858678" cy="1155609"/>
            <a:chOff x="3927385" y="3563515"/>
            <a:chExt cx="2607393" cy="1621113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339CA31F-44BA-4BB8-9A13-78C4DE3D9230}"/>
                </a:ext>
              </a:extLst>
            </p:cNvPr>
            <p:cNvSpPr/>
            <p:nvPr/>
          </p:nvSpPr>
          <p:spPr>
            <a:xfrm>
              <a:off x="3927385" y="3563515"/>
              <a:ext cx="2607393" cy="1621113"/>
            </a:xfrm>
            <a:prstGeom prst="roundRect">
              <a:avLst>
                <a:gd name="adj" fmla="val 3466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9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62B5595-5D32-49E8-9EDE-B6A210B03C33}"/>
                </a:ext>
              </a:extLst>
            </p:cNvPr>
            <p:cNvSpPr/>
            <p:nvPr/>
          </p:nvSpPr>
          <p:spPr>
            <a:xfrm rot="5400000">
              <a:off x="4334128" y="3823603"/>
              <a:ext cx="215002" cy="80925"/>
            </a:xfrm>
            <a:custGeom>
              <a:avLst/>
              <a:gdLst>
                <a:gd name="connsiteX0" fmla="*/ 122325 w 244650"/>
                <a:gd name="connsiteY0" fmla="*/ 0 h 92084"/>
                <a:gd name="connsiteX1" fmla="*/ 199456 w 244650"/>
                <a:gd name="connsiteY1" fmla="*/ 15572 h 92084"/>
                <a:gd name="connsiteX2" fmla="*/ 244650 w 244650"/>
                <a:gd name="connsiteY2" fmla="*/ 46042 h 92084"/>
                <a:gd name="connsiteX3" fmla="*/ 199456 w 244650"/>
                <a:gd name="connsiteY3" fmla="*/ 76512 h 92084"/>
                <a:gd name="connsiteX4" fmla="*/ 122325 w 244650"/>
                <a:gd name="connsiteY4" fmla="*/ 92084 h 92084"/>
                <a:gd name="connsiteX5" fmla="*/ 45194 w 244650"/>
                <a:gd name="connsiteY5" fmla="*/ 76512 h 92084"/>
                <a:gd name="connsiteX6" fmla="*/ 0 w 244650"/>
                <a:gd name="connsiteY6" fmla="*/ 46042 h 92084"/>
                <a:gd name="connsiteX7" fmla="*/ 45194 w 244650"/>
                <a:gd name="connsiteY7" fmla="*/ 15572 h 92084"/>
                <a:gd name="connsiteX8" fmla="*/ 122325 w 244650"/>
                <a:gd name="connsiteY8" fmla="*/ 0 h 9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4650" h="92084">
                  <a:moveTo>
                    <a:pt x="122325" y="0"/>
                  </a:moveTo>
                  <a:cubicBezTo>
                    <a:pt x="149685" y="0"/>
                    <a:pt x="175750" y="5545"/>
                    <a:pt x="199456" y="15572"/>
                  </a:cubicBezTo>
                  <a:lnTo>
                    <a:pt x="244650" y="46042"/>
                  </a:lnTo>
                  <a:lnTo>
                    <a:pt x="199456" y="76512"/>
                  </a:lnTo>
                  <a:cubicBezTo>
                    <a:pt x="175750" y="86539"/>
                    <a:pt x="149685" y="92084"/>
                    <a:pt x="122325" y="92084"/>
                  </a:cubicBezTo>
                  <a:cubicBezTo>
                    <a:pt x="94965" y="92084"/>
                    <a:pt x="68901" y="86539"/>
                    <a:pt x="45194" y="76512"/>
                  </a:cubicBezTo>
                  <a:lnTo>
                    <a:pt x="0" y="46042"/>
                  </a:lnTo>
                  <a:lnTo>
                    <a:pt x="45194" y="15572"/>
                  </a:lnTo>
                  <a:cubicBezTo>
                    <a:pt x="68901" y="5545"/>
                    <a:pt x="94965" y="0"/>
                    <a:pt x="122325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9DF6F64-5FF8-456D-96AF-CD68418D8021}"/>
                </a:ext>
              </a:extLst>
            </p:cNvPr>
            <p:cNvSpPr/>
            <p:nvPr/>
          </p:nvSpPr>
          <p:spPr>
            <a:xfrm rot="5400000">
              <a:off x="4421398" y="3710154"/>
              <a:ext cx="348285" cy="307822"/>
            </a:xfrm>
            <a:custGeom>
              <a:avLst/>
              <a:gdLst>
                <a:gd name="connsiteX0" fmla="*/ 198156 w 396312"/>
                <a:gd name="connsiteY0" fmla="*/ 0 h 350270"/>
                <a:gd name="connsiteX1" fmla="*/ 396312 w 396312"/>
                <a:gd name="connsiteY1" fmla="*/ 198156 h 350270"/>
                <a:gd name="connsiteX2" fmla="*/ 338274 w 396312"/>
                <a:gd name="connsiteY2" fmla="*/ 338274 h 350270"/>
                <a:gd name="connsiteX3" fmla="*/ 320481 w 396312"/>
                <a:gd name="connsiteY3" fmla="*/ 350270 h 350270"/>
                <a:gd name="connsiteX4" fmla="*/ 275287 w 396312"/>
                <a:gd name="connsiteY4" fmla="*/ 319800 h 350270"/>
                <a:gd name="connsiteX5" fmla="*/ 198156 w 396312"/>
                <a:gd name="connsiteY5" fmla="*/ 304228 h 350270"/>
                <a:gd name="connsiteX6" fmla="*/ 121025 w 396312"/>
                <a:gd name="connsiteY6" fmla="*/ 319800 h 350270"/>
                <a:gd name="connsiteX7" fmla="*/ 75831 w 396312"/>
                <a:gd name="connsiteY7" fmla="*/ 350270 h 350270"/>
                <a:gd name="connsiteX8" fmla="*/ 58038 w 396312"/>
                <a:gd name="connsiteY8" fmla="*/ 338274 h 350270"/>
                <a:gd name="connsiteX9" fmla="*/ 0 w 396312"/>
                <a:gd name="connsiteY9" fmla="*/ 198156 h 350270"/>
                <a:gd name="connsiteX10" fmla="*/ 198156 w 396312"/>
                <a:gd name="connsiteY10" fmla="*/ 0 h 3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6312" h="350270">
                  <a:moveTo>
                    <a:pt x="198156" y="0"/>
                  </a:moveTo>
                  <a:cubicBezTo>
                    <a:pt x="307595" y="0"/>
                    <a:pt x="396312" y="88717"/>
                    <a:pt x="396312" y="198156"/>
                  </a:cubicBezTo>
                  <a:cubicBezTo>
                    <a:pt x="396312" y="252875"/>
                    <a:pt x="374133" y="302414"/>
                    <a:pt x="338274" y="338274"/>
                  </a:cubicBezTo>
                  <a:lnTo>
                    <a:pt x="320481" y="350270"/>
                  </a:lnTo>
                  <a:lnTo>
                    <a:pt x="275287" y="319800"/>
                  </a:lnTo>
                  <a:cubicBezTo>
                    <a:pt x="251581" y="309773"/>
                    <a:pt x="225516" y="304228"/>
                    <a:pt x="198156" y="304228"/>
                  </a:cubicBezTo>
                  <a:cubicBezTo>
                    <a:pt x="170796" y="304228"/>
                    <a:pt x="144732" y="309773"/>
                    <a:pt x="121025" y="319800"/>
                  </a:cubicBezTo>
                  <a:lnTo>
                    <a:pt x="75831" y="350270"/>
                  </a:lnTo>
                  <a:lnTo>
                    <a:pt x="58038" y="338274"/>
                  </a:lnTo>
                  <a:cubicBezTo>
                    <a:pt x="22179" y="302414"/>
                    <a:pt x="0" y="252875"/>
                    <a:pt x="0" y="198156"/>
                  </a:cubicBezTo>
                  <a:cubicBezTo>
                    <a:pt x="0" y="88717"/>
                    <a:pt x="88717" y="0"/>
                    <a:pt x="198156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3784283-F482-437B-9A2D-75DAB9160B14}"/>
                </a:ext>
              </a:extLst>
            </p:cNvPr>
            <p:cNvSpPr/>
            <p:nvPr/>
          </p:nvSpPr>
          <p:spPr>
            <a:xfrm rot="5400000">
              <a:off x="4113576" y="3710154"/>
              <a:ext cx="348285" cy="307822"/>
            </a:xfrm>
            <a:custGeom>
              <a:avLst/>
              <a:gdLst>
                <a:gd name="connsiteX0" fmla="*/ 75831 w 396312"/>
                <a:gd name="connsiteY0" fmla="*/ 0 h 350270"/>
                <a:gd name="connsiteX1" fmla="*/ 121025 w 396312"/>
                <a:gd name="connsiteY1" fmla="*/ 30470 h 350270"/>
                <a:gd name="connsiteX2" fmla="*/ 198156 w 396312"/>
                <a:gd name="connsiteY2" fmla="*/ 46042 h 350270"/>
                <a:gd name="connsiteX3" fmla="*/ 275287 w 396312"/>
                <a:gd name="connsiteY3" fmla="*/ 30470 h 350270"/>
                <a:gd name="connsiteX4" fmla="*/ 320481 w 396312"/>
                <a:gd name="connsiteY4" fmla="*/ 0 h 350270"/>
                <a:gd name="connsiteX5" fmla="*/ 338274 w 396312"/>
                <a:gd name="connsiteY5" fmla="*/ 11996 h 350270"/>
                <a:gd name="connsiteX6" fmla="*/ 396312 w 396312"/>
                <a:gd name="connsiteY6" fmla="*/ 152114 h 350270"/>
                <a:gd name="connsiteX7" fmla="*/ 198156 w 396312"/>
                <a:gd name="connsiteY7" fmla="*/ 350270 h 350270"/>
                <a:gd name="connsiteX8" fmla="*/ 0 w 396312"/>
                <a:gd name="connsiteY8" fmla="*/ 152114 h 350270"/>
                <a:gd name="connsiteX9" fmla="*/ 58038 w 396312"/>
                <a:gd name="connsiteY9" fmla="*/ 11996 h 350270"/>
                <a:gd name="connsiteX10" fmla="*/ 75831 w 396312"/>
                <a:gd name="connsiteY10" fmla="*/ 0 h 3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6312" h="350270">
                  <a:moveTo>
                    <a:pt x="75831" y="0"/>
                  </a:moveTo>
                  <a:lnTo>
                    <a:pt x="121025" y="30470"/>
                  </a:lnTo>
                  <a:cubicBezTo>
                    <a:pt x="144732" y="40497"/>
                    <a:pt x="170796" y="46042"/>
                    <a:pt x="198156" y="46042"/>
                  </a:cubicBezTo>
                  <a:cubicBezTo>
                    <a:pt x="225516" y="46042"/>
                    <a:pt x="251581" y="40497"/>
                    <a:pt x="275287" y="30470"/>
                  </a:cubicBezTo>
                  <a:lnTo>
                    <a:pt x="320481" y="0"/>
                  </a:lnTo>
                  <a:lnTo>
                    <a:pt x="338274" y="11996"/>
                  </a:lnTo>
                  <a:cubicBezTo>
                    <a:pt x="374133" y="47856"/>
                    <a:pt x="396312" y="97395"/>
                    <a:pt x="396312" y="152114"/>
                  </a:cubicBezTo>
                  <a:cubicBezTo>
                    <a:pt x="396312" y="261553"/>
                    <a:pt x="307595" y="350270"/>
                    <a:pt x="198156" y="350270"/>
                  </a:cubicBezTo>
                  <a:cubicBezTo>
                    <a:pt x="88717" y="350270"/>
                    <a:pt x="0" y="261553"/>
                    <a:pt x="0" y="152114"/>
                  </a:cubicBezTo>
                  <a:cubicBezTo>
                    <a:pt x="0" y="97395"/>
                    <a:pt x="22179" y="47856"/>
                    <a:pt x="58038" y="11996"/>
                  </a:cubicBezTo>
                  <a:lnTo>
                    <a:pt x="758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Graphic 2">
              <a:extLst>
                <a:ext uri="{FF2B5EF4-FFF2-40B4-BE49-F238E27FC236}">
                  <a16:creationId xmlns:a16="http://schemas.microsoft.com/office/drawing/2014/main" id="{A9A55E65-C5F7-4EF0-9372-D556A1A2B797}"/>
                </a:ext>
              </a:extLst>
            </p:cNvPr>
            <p:cNvSpPr/>
            <p:nvPr/>
          </p:nvSpPr>
          <p:spPr>
            <a:xfrm rot="5400000">
              <a:off x="4273591" y="4085722"/>
              <a:ext cx="388233" cy="609722"/>
            </a:xfrm>
            <a:custGeom>
              <a:avLst/>
              <a:gdLst>
                <a:gd name="connsiteX0" fmla="*/ 413575 w 441769"/>
                <a:gd name="connsiteY0" fmla="*/ 693801 h 693800"/>
                <a:gd name="connsiteX1" fmla="*/ 28194 w 441769"/>
                <a:gd name="connsiteY1" fmla="*/ 693801 h 693800"/>
                <a:gd name="connsiteX2" fmla="*/ 0 w 441769"/>
                <a:gd name="connsiteY2" fmla="*/ 665607 h 693800"/>
                <a:gd name="connsiteX3" fmla="*/ 0 w 441769"/>
                <a:gd name="connsiteY3" fmla="*/ 28194 h 693800"/>
                <a:gd name="connsiteX4" fmla="*/ 28194 w 441769"/>
                <a:gd name="connsiteY4" fmla="*/ 0 h 693800"/>
                <a:gd name="connsiteX5" fmla="*/ 413575 w 441769"/>
                <a:gd name="connsiteY5" fmla="*/ 0 h 693800"/>
                <a:gd name="connsiteX6" fmla="*/ 441770 w 441769"/>
                <a:gd name="connsiteY6" fmla="*/ 28194 h 693800"/>
                <a:gd name="connsiteX7" fmla="*/ 441770 w 441769"/>
                <a:gd name="connsiteY7" fmla="*/ 665607 h 693800"/>
                <a:gd name="connsiteX8" fmla="*/ 413575 w 441769"/>
                <a:gd name="connsiteY8" fmla="*/ 693801 h 6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769" h="693800">
                  <a:moveTo>
                    <a:pt x="413575" y="693801"/>
                  </a:moveTo>
                  <a:lnTo>
                    <a:pt x="28194" y="693801"/>
                  </a:lnTo>
                  <a:cubicBezTo>
                    <a:pt x="12668" y="693801"/>
                    <a:pt x="0" y="681228"/>
                    <a:pt x="0" y="665607"/>
                  </a:cubicBezTo>
                  <a:lnTo>
                    <a:pt x="0" y="28194"/>
                  </a:lnTo>
                  <a:cubicBezTo>
                    <a:pt x="0" y="12668"/>
                    <a:pt x="12573" y="0"/>
                    <a:pt x="28194" y="0"/>
                  </a:cubicBezTo>
                  <a:lnTo>
                    <a:pt x="413575" y="0"/>
                  </a:lnTo>
                  <a:cubicBezTo>
                    <a:pt x="429101" y="0"/>
                    <a:pt x="441770" y="12573"/>
                    <a:pt x="441770" y="28194"/>
                  </a:cubicBezTo>
                  <a:lnTo>
                    <a:pt x="441770" y="665607"/>
                  </a:lnTo>
                  <a:cubicBezTo>
                    <a:pt x="441770" y="681133"/>
                    <a:pt x="429101" y="693801"/>
                    <a:pt x="413575" y="69380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Graphic 2">
              <a:extLst>
                <a:ext uri="{FF2B5EF4-FFF2-40B4-BE49-F238E27FC236}">
                  <a16:creationId xmlns:a16="http://schemas.microsoft.com/office/drawing/2014/main" id="{749E0267-D111-43AB-8FFD-23A924A6884F}"/>
                </a:ext>
              </a:extLst>
            </p:cNvPr>
            <p:cNvSpPr/>
            <p:nvPr/>
          </p:nvSpPr>
          <p:spPr>
            <a:xfrm rot="5400000">
              <a:off x="4293270" y="4085722"/>
              <a:ext cx="388233" cy="609722"/>
            </a:xfrm>
            <a:custGeom>
              <a:avLst/>
              <a:gdLst>
                <a:gd name="connsiteX0" fmla="*/ 413575 w 441769"/>
                <a:gd name="connsiteY0" fmla="*/ 693801 h 693800"/>
                <a:gd name="connsiteX1" fmla="*/ 28194 w 441769"/>
                <a:gd name="connsiteY1" fmla="*/ 693801 h 693800"/>
                <a:gd name="connsiteX2" fmla="*/ 0 w 441769"/>
                <a:gd name="connsiteY2" fmla="*/ 665607 h 693800"/>
                <a:gd name="connsiteX3" fmla="*/ 0 w 441769"/>
                <a:gd name="connsiteY3" fmla="*/ 28194 h 693800"/>
                <a:gd name="connsiteX4" fmla="*/ 28194 w 441769"/>
                <a:gd name="connsiteY4" fmla="*/ 0 h 693800"/>
                <a:gd name="connsiteX5" fmla="*/ 413575 w 441769"/>
                <a:gd name="connsiteY5" fmla="*/ 0 h 693800"/>
                <a:gd name="connsiteX6" fmla="*/ 441770 w 441769"/>
                <a:gd name="connsiteY6" fmla="*/ 28194 h 693800"/>
                <a:gd name="connsiteX7" fmla="*/ 441770 w 441769"/>
                <a:gd name="connsiteY7" fmla="*/ 665607 h 693800"/>
                <a:gd name="connsiteX8" fmla="*/ 413575 w 441769"/>
                <a:gd name="connsiteY8" fmla="*/ 693801 h 6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769" h="693800">
                  <a:moveTo>
                    <a:pt x="413575" y="693801"/>
                  </a:moveTo>
                  <a:lnTo>
                    <a:pt x="28194" y="693801"/>
                  </a:lnTo>
                  <a:cubicBezTo>
                    <a:pt x="12668" y="693801"/>
                    <a:pt x="0" y="681228"/>
                    <a:pt x="0" y="665607"/>
                  </a:cubicBezTo>
                  <a:lnTo>
                    <a:pt x="0" y="28194"/>
                  </a:lnTo>
                  <a:cubicBezTo>
                    <a:pt x="0" y="12668"/>
                    <a:pt x="12573" y="0"/>
                    <a:pt x="28194" y="0"/>
                  </a:cubicBezTo>
                  <a:lnTo>
                    <a:pt x="413575" y="0"/>
                  </a:lnTo>
                  <a:cubicBezTo>
                    <a:pt x="429101" y="0"/>
                    <a:pt x="441770" y="12573"/>
                    <a:pt x="441770" y="28194"/>
                  </a:cubicBezTo>
                  <a:lnTo>
                    <a:pt x="441770" y="665607"/>
                  </a:lnTo>
                  <a:cubicBezTo>
                    <a:pt x="441770" y="681228"/>
                    <a:pt x="429101" y="693801"/>
                    <a:pt x="413575" y="693801"/>
                  </a:cubicBezTo>
                  <a:close/>
                </a:path>
              </a:pathLst>
            </a:custGeom>
            <a:solidFill>
              <a:srgbClr val="DAA12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9" name="Graphic 2">
              <a:extLst>
                <a:ext uri="{FF2B5EF4-FFF2-40B4-BE49-F238E27FC236}">
                  <a16:creationId xmlns:a16="http://schemas.microsoft.com/office/drawing/2014/main" id="{E643BEA1-6874-423E-8E20-1EBE11068835}"/>
                </a:ext>
              </a:extLst>
            </p:cNvPr>
            <p:cNvGrpSpPr/>
            <p:nvPr/>
          </p:nvGrpSpPr>
          <p:grpSpPr>
            <a:xfrm rot="5400000">
              <a:off x="4319804" y="4117698"/>
              <a:ext cx="335080" cy="545686"/>
              <a:chOff x="8224103" y="4462192"/>
              <a:chExt cx="381286" cy="620934"/>
            </a:xfrm>
            <a:solidFill>
              <a:srgbClr val="CB6628"/>
            </a:solidFill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2A63C953-8952-47B8-BFED-E217356B2329}"/>
                  </a:ext>
                </a:extLst>
              </p:cNvPr>
              <p:cNvSpPr/>
              <p:nvPr/>
            </p:nvSpPr>
            <p:spPr>
              <a:xfrm>
                <a:off x="8224103" y="4462287"/>
                <a:ext cx="117633" cy="342709"/>
              </a:xfrm>
              <a:custGeom>
                <a:avLst/>
                <a:gdLst>
                  <a:gd name="connsiteX0" fmla="*/ 29337 w 117633"/>
                  <a:gd name="connsiteY0" fmla="*/ 342710 h 342709"/>
                  <a:gd name="connsiteX1" fmla="*/ 88297 w 117633"/>
                  <a:gd name="connsiteY1" fmla="*/ 342710 h 342709"/>
                  <a:gd name="connsiteX2" fmla="*/ 117634 w 117633"/>
                  <a:gd name="connsiteY2" fmla="*/ 313372 h 342709"/>
                  <a:gd name="connsiteX3" fmla="*/ 117634 w 117633"/>
                  <a:gd name="connsiteY3" fmla="*/ 29337 h 342709"/>
                  <a:gd name="connsiteX4" fmla="*/ 88297 w 117633"/>
                  <a:gd name="connsiteY4" fmla="*/ 0 h 342709"/>
                  <a:gd name="connsiteX5" fmla="*/ 29337 w 117633"/>
                  <a:gd name="connsiteY5" fmla="*/ 0 h 342709"/>
                  <a:gd name="connsiteX6" fmla="*/ 0 w 117633"/>
                  <a:gd name="connsiteY6" fmla="*/ 29337 h 342709"/>
                  <a:gd name="connsiteX7" fmla="*/ 0 w 117633"/>
                  <a:gd name="connsiteY7" fmla="*/ 313372 h 342709"/>
                  <a:gd name="connsiteX8" fmla="*/ 29337 w 117633"/>
                  <a:gd name="connsiteY8" fmla="*/ 342710 h 342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633" h="342709">
                    <a:moveTo>
                      <a:pt x="29337" y="342710"/>
                    </a:moveTo>
                    <a:lnTo>
                      <a:pt x="88297" y="342710"/>
                    </a:lnTo>
                    <a:cubicBezTo>
                      <a:pt x="104489" y="342710"/>
                      <a:pt x="117634" y="329565"/>
                      <a:pt x="117634" y="313372"/>
                    </a:cubicBezTo>
                    <a:lnTo>
                      <a:pt x="117634" y="29337"/>
                    </a:lnTo>
                    <a:cubicBezTo>
                      <a:pt x="117634" y="13145"/>
                      <a:pt x="104489" y="0"/>
                      <a:pt x="88297" y="0"/>
                    </a:cubicBezTo>
                    <a:lnTo>
                      <a:pt x="29337" y="0"/>
                    </a:lnTo>
                    <a:cubicBezTo>
                      <a:pt x="13145" y="0"/>
                      <a:pt x="0" y="13145"/>
                      <a:pt x="0" y="29337"/>
                    </a:cubicBezTo>
                    <a:lnTo>
                      <a:pt x="0" y="313372"/>
                    </a:lnTo>
                    <a:cubicBezTo>
                      <a:pt x="0" y="329565"/>
                      <a:pt x="13145" y="342710"/>
                      <a:pt x="29337" y="342710"/>
                    </a:cubicBezTo>
                    <a:close/>
                  </a:path>
                </a:pathLst>
              </a:custGeom>
              <a:solidFill>
                <a:srgbClr val="CB662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D970E1D7-F638-48EE-B36A-23D7EBD6E89D}"/>
                  </a:ext>
                </a:extLst>
              </p:cNvPr>
              <p:cNvSpPr/>
              <p:nvPr/>
            </p:nvSpPr>
            <p:spPr>
              <a:xfrm>
                <a:off x="8487089" y="4462192"/>
                <a:ext cx="117633" cy="362426"/>
              </a:xfrm>
              <a:custGeom>
                <a:avLst/>
                <a:gdLst>
                  <a:gd name="connsiteX0" fmla="*/ 29337 w 117633"/>
                  <a:gd name="connsiteY0" fmla="*/ 362426 h 362426"/>
                  <a:gd name="connsiteX1" fmla="*/ 88297 w 117633"/>
                  <a:gd name="connsiteY1" fmla="*/ 362426 h 362426"/>
                  <a:gd name="connsiteX2" fmla="*/ 117634 w 117633"/>
                  <a:gd name="connsiteY2" fmla="*/ 333089 h 362426"/>
                  <a:gd name="connsiteX3" fmla="*/ 117634 w 117633"/>
                  <a:gd name="connsiteY3" fmla="*/ 29337 h 362426"/>
                  <a:gd name="connsiteX4" fmla="*/ 88297 w 117633"/>
                  <a:gd name="connsiteY4" fmla="*/ 0 h 362426"/>
                  <a:gd name="connsiteX5" fmla="*/ 29337 w 117633"/>
                  <a:gd name="connsiteY5" fmla="*/ 0 h 362426"/>
                  <a:gd name="connsiteX6" fmla="*/ 0 w 117633"/>
                  <a:gd name="connsiteY6" fmla="*/ 29337 h 362426"/>
                  <a:gd name="connsiteX7" fmla="*/ 0 w 117633"/>
                  <a:gd name="connsiteY7" fmla="*/ 333089 h 362426"/>
                  <a:gd name="connsiteX8" fmla="*/ 29337 w 117633"/>
                  <a:gd name="connsiteY8" fmla="*/ 362426 h 362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633" h="362426">
                    <a:moveTo>
                      <a:pt x="29337" y="362426"/>
                    </a:moveTo>
                    <a:lnTo>
                      <a:pt x="88297" y="362426"/>
                    </a:lnTo>
                    <a:cubicBezTo>
                      <a:pt x="104489" y="362426"/>
                      <a:pt x="117634" y="349282"/>
                      <a:pt x="117634" y="333089"/>
                    </a:cubicBezTo>
                    <a:lnTo>
                      <a:pt x="117634" y="29337"/>
                    </a:lnTo>
                    <a:cubicBezTo>
                      <a:pt x="117634" y="13145"/>
                      <a:pt x="104489" y="0"/>
                      <a:pt x="88297" y="0"/>
                    </a:cubicBezTo>
                    <a:lnTo>
                      <a:pt x="29337" y="0"/>
                    </a:lnTo>
                    <a:cubicBezTo>
                      <a:pt x="13145" y="0"/>
                      <a:pt x="0" y="13145"/>
                      <a:pt x="0" y="29337"/>
                    </a:cubicBezTo>
                    <a:lnTo>
                      <a:pt x="0" y="333089"/>
                    </a:lnTo>
                    <a:cubicBezTo>
                      <a:pt x="0" y="349282"/>
                      <a:pt x="13145" y="362426"/>
                      <a:pt x="29337" y="362426"/>
                    </a:cubicBezTo>
                    <a:close/>
                  </a:path>
                </a:pathLst>
              </a:custGeom>
              <a:solidFill>
                <a:srgbClr val="CB662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D8397F0F-93BE-4440-A769-EE195E7BB3DD}"/>
                  </a:ext>
                </a:extLst>
              </p:cNvPr>
              <p:cNvSpPr/>
              <p:nvPr/>
            </p:nvSpPr>
            <p:spPr>
              <a:xfrm>
                <a:off x="8356406" y="4462192"/>
                <a:ext cx="117633" cy="230981"/>
              </a:xfrm>
              <a:custGeom>
                <a:avLst/>
                <a:gdLst>
                  <a:gd name="connsiteX0" fmla="*/ 29337 w 117633"/>
                  <a:gd name="connsiteY0" fmla="*/ 230981 h 230981"/>
                  <a:gd name="connsiteX1" fmla="*/ 88297 w 117633"/>
                  <a:gd name="connsiteY1" fmla="*/ 230981 h 230981"/>
                  <a:gd name="connsiteX2" fmla="*/ 117634 w 117633"/>
                  <a:gd name="connsiteY2" fmla="*/ 201644 h 230981"/>
                  <a:gd name="connsiteX3" fmla="*/ 117634 w 117633"/>
                  <a:gd name="connsiteY3" fmla="*/ 29337 h 230981"/>
                  <a:gd name="connsiteX4" fmla="*/ 88297 w 117633"/>
                  <a:gd name="connsiteY4" fmla="*/ 0 h 230981"/>
                  <a:gd name="connsiteX5" fmla="*/ 29337 w 117633"/>
                  <a:gd name="connsiteY5" fmla="*/ 0 h 230981"/>
                  <a:gd name="connsiteX6" fmla="*/ 0 w 117633"/>
                  <a:gd name="connsiteY6" fmla="*/ 29337 h 230981"/>
                  <a:gd name="connsiteX7" fmla="*/ 0 w 117633"/>
                  <a:gd name="connsiteY7" fmla="*/ 201644 h 230981"/>
                  <a:gd name="connsiteX8" fmla="*/ 29337 w 117633"/>
                  <a:gd name="connsiteY8" fmla="*/ 230981 h 230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633" h="230981">
                    <a:moveTo>
                      <a:pt x="29337" y="230981"/>
                    </a:moveTo>
                    <a:lnTo>
                      <a:pt x="88297" y="230981"/>
                    </a:lnTo>
                    <a:cubicBezTo>
                      <a:pt x="104489" y="230981"/>
                      <a:pt x="117634" y="217837"/>
                      <a:pt x="117634" y="201644"/>
                    </a:cubicBezTo>
                    <a:lnTo>
                      <a:pt x="117634" y="29337"/>
                    </a:lnTo>
                    <a:cubicBezTo>
                      <a:pt x="117634" y="13145"/>
                      <a:pt x="104489" y="0"/>
                      <a:pt x="88297" y="0"/>
                    </a:cubicBezTo>
                    <a:lnTo>
                      <a:pt x="29337" y="0"/>
                    </a:lnTo>
                    <a:cubicBezTo>
                      <a:pt x="13145" y="0"/>
                      <a:pt x="0" y="13145"/>
                      <a:pt x="0" y="29337"/>
                    </a:cubicBezTo>
                    <a:lnTo>
                      <a:pt x="0" y="201644"/>
                    </a:lnTo>
                    <a:cubicBezTo>
                      <a:pt x="0" y="217837"/>
                      <a:pt x="13145" y="230981"/>
                      <a:pt x="29337" y="230981"/>
                    </a:cubicBezTo>
                    <a:close/>
                  </a:path>
                </a:pathLst>
              </a:custGeom>
              <a:solidFill>
                <a:srgbClr val="CB662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3B7DDEC6-BFAA-4F2C-8B23-18D76254F75C}"/>
                  </a:ext>
                </a:extLst>
              </p:cNvPr>
              <p:cNvSpPr/>
              <p:nvPr/>
            </p:nvSpPr>
            <p:spPr>
              <a:xfrm>
                <a:off x="8224770" y="4836048"/>
                <a:ext cx="117634" cy="247078"/>
              </a:xfrm>
              <a:custGeom>
                <a:avLst/>
                <a:gdLst>
                  <a:gd name="connsiteX0" fmla="*/ 88297 w 117634"/>
                  <a:gd name="connsiteY0" fmla="*/ 0 h 247078"/>
                  <a:gd name="connsiteX1" fmla="*/ 29337 w 117634"/>
                  <a:gd name="connsiteY1" fmla="*/ 0 h 247078"/>
                  <a:gd name="connsiteX2" fmla="*/ 0 w 117634"/>
                  <a:gd name="connsiteY2" fmla="*/ 29337 h 247078"/>
                  <a:gd name="connsiteX3" fmla="*/ 0 w 117634"/>
                  <a:gd name="connsiteY3" fmla="*/ 217742 h 247078"/>
                  <a:gd name="connsiteX4" fmla="*/ 29337 w 117634"/>
                  <a:gd name="connsiteY4" fmla="*/ 247079 h 247078"/>
                  <a:gd name="connsiteX5" fmla="*/ 88297 w 117634"/>
                  <a:gd name="connsiteY5" fmla="*/ 247079 h 247078"/>
                  <a:gd name="connsiteX6" fmla="*/ 117634 w 117634"/>
                  <a:gd name="connsiteY6" fmla="*/ 217742 h 247078"/>
                  <a:gd name="connsiteX7" fmla="*/ 117634 w 117634"/>
                  <a:gd name="connsiteY7" fmla="*/ 29337 h 247078"/>
                  <a:gd name="connsiteX8" fmla="*/ 88297 w 117634"/>
                  <a:gd name="connsiteY8" fmla="*/ 0 h 247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634" h="247078">
                    <a:moveTo>
                      <a:pt x="88297" y="0"/>
                    </a:moveTo>
                    <a:lnTo>
                      <a:pt x="29337" y="0"/>
                    </a:lnTo>
                    <a:cubicBezTo>
                      <a:pt x="13145" y="0"/>
                      <a:pt x="0" y="13145"/>
                      <a:pt x="0" y="29337"/>
                    </a:cubicBezTo>
                    <a:lnTo>
                      <a:pt x="0" y="217742"/>
                    </a:lnTo>
                    <a:cubicBezTo>
                      <a:pt x="0" y="233934"/>
                      <a:pt x="13145" y="247079"/>
                      <a:pt x="29337" y="247079"/>
                    </a:cubicBezTo>
                    <a:lnTo>
                      <a:pt x="88297" y="247079"/>
                    </a:lnTo>
                    <a:cubicBezTo>
                      <a:pt x="104489" y="247079"/>
                      <a:pt x="117634" y="233934"/>
                      <a:pt x="117634" y="217742"/>
                    </a:cubicBezTo>
                    <a:lnTo>
                      <a:pt x="117634" y="29337"/>
                    </a:lnTo>
                    <a:cubicBezTo>
                      <a:pt x="117729" y="13145"/>
                      <a:pt x="104585" y="0"/>
                      <a:pt x="88297" y="0"/>
                    </a:cubicBezTo>
                    <a:close/>
                  </a:path>
                </a:pathLst>
              </a:custGeom>
              <a:solidFill>
                <a:srgbClr val="CB662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AACA8986-0250-4298-AED2-4E638592F013}"/>
                  </a:ext>
                </a:extLst>
              </p:cNvPr>
              <p:cNvSpPr/>
              <p:nvPr/>
            </p:nvSpPr>
            <p:spPr>
              <a:xfrm>
                <a:off x="8487755" y="4836048"/>
                <a:ext cx="117634" cy="247078"/>
              </a:xfrm>
              <a:custGeom>
                <a:avLst/>
                <a:gdLst>
                  <a:gd name="connsiteX0" fmla="*/ 88297 w 117634"/>
                  <a:gd name="connsiteY0" fmla="*/ 0 h 247078"/>
                  <a:gd name="connsiteX1" fmla="*/ 29337 w 117634"/>
                  <a:gd name="connsiteY1" fmla="*/ 0 h 247078"/>
                  <a:gd name="connsiteX2" fmla="*/ 0 w 117634"/>
                  <a:gd name="connsiteY2" fmla="*/ 29337 h 247078"/>
                  <a:gd name="connsiteX3" fmla="*/ 0 w 117634"/>
                  <a:gd name="connsiteY3" fmla="*/ 217742 h 247078"/>
                  <a:gd name="connsiteX4" fmla="*/ 29337 w 117634"/>
                  <a:gd name="connsiteY4" fmla="*/ 247079 h 247078"/>
                  <a:gd name="connsiteX5" fmla="*/ 88297 w 117634"/>
                  <a:gd name="connsiteY5" fmla="*/ 247079 h 247078"/>
                  <a:gd name="connsiteX6" fmla="*/ 117634 w 117634"/>
                  <a:gd name="connsiteY6" fmla="*/ 217742 h 247078"/>
                  <a:gd name="connsiteX7" fmla="*/ 117634 w 117634"/>
                  <a:gd name="connsiteY7" fmla="*/ 29337 h 247078"/>
                  <a:gd name="connsiteX8" fmla="*/ 88297 w 117634"/>
                  <a:gd name="connsiteY8" fmla="*/ 0 h 247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634" h="247078">
                    <a:moveTo>
                      <a:pt x="88297" y="0"/>
                    </a:moveTo>
                    <a:lnTo>
                      <a:pt x="29337" y="0"/>
                    </a:lnTo>
                    <a:cubicBezTo>
                      <a:pt x="13145" y="0"/>
                      <a:pt x="0" y="13145"/>
                      <a:pt x="0" y="29337"/>
                    </a:cubicBezTo>
                    <a:lnTo>
                      <a:pt x="0" y="217742"/>
                    </a:lnTo>
                    <a:cubicBezTo>
                      <a:pt x="0" y="233934"/>
                      <a:pt x="13145" y="247079"/>
                      <a:pt x="29337" y="247079"/>
                    </a:cubicBezTo>
                    <a:lnTo>
                      <a:pt x="88297" y="247079"/>
                    </a:lnTo>
                    <a:cubicBezTo>
                      <a:pt x="104489" y="247079"/>
                      <a:pt x="117634" y="233934"/>
                      <a:pt x="117634" y="217742"/>
                    </a:cubicBezTo>
                    <a:lnTo>
                      <a:pt x="117634" y="29337"/>
                    </a:lnTo>
                    <a:cubicBezTo>
                      <a:pt x="117729" y="13145"/>
                      <a:pt x="104584" y="0"/>
                      <a:pt x="88297" y="0"/>
                    </a:cubicBezTo>
                    <a:close/>
                  </a:path>
                </a:pathLst>
              </a:custGeom>
              <a:solidFill>
                <a:srgbClr val="CB662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FE23BE98-ED30-4F1A-942E-FBC4F85605F5}"/>
                  </a:ext>
                </a:extLst>
              </p:cNvPr>
              <p:cNvSpPr/>
              <p:nvPr/>
            </p:nvSpPr>
            <p:spPr>
              <a:xfrm>
                <a:off x="8357072" y="4710413"/>
                <a:ext cx="117633" cy="372713"/>
              </a:xfrm>
              <a:custGeom>
                <a:avLst/>
                <a:gdLst>
                  <a:gd name="connsiteX0" fmla="*/ 88297 w 117633"/>
                  <a:gd name="connsiteY0" fmla="*/ 0 h 372713"/>
                  <a:gd name="connsiteX1" fmla="*/ 29337 w 117633"/>
                  <a:gd name="connsiteY1" fmla="*/ 0 h 372713"/>
                  <a:gd name="connsiteX2" fmla="*/ 0 w 117633"/>
                  <a:gd name="connsiteY2" fmla="*/ 29337 h 372713"/>
                  <a:gd name="connsiteX3" fmla="*/ 0 w 117633"/>
                  <a:gd name="connsiteY3" fmla="*/ 343376 h 372713"/>
                  <a:gd name="connsiteX4" fmla="*/ 29337 w 117633"/>
                  <a:gd name="connsiteY4" fmla="*/ 372713 h 372713"/>
                  <a:gd name="connsiteX5" fmla="*/ 88297 w 117633"/>
                  <a:gd name="connsiteY5" fmla="*/ 372713 h 372713"/>
                  <a:gd name="connsiteX6" fmla="*/ 117634 w 117633"/>
                  <a:gd name="connsiteY6" fmla="*/ 343376 h 372713"/>
                  <a:gd name="connsiteX7" fmla="*/ 117634 w 117633"/>
                  <a:gd name="connsiteY7" fmla="*/ 29337 h 372713"/>
                  <a:gd name="connsiteX8" fmla="*/ 88297 w 117633"/>
                  <a:gd name="connsiteY8" fmla="*/ 0 h 372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633" h="372713">
                    <a:moveTo>
                      <a:pt x="88297" y="0"/>
                    </a:moveTo>
                    <a:lnTo>
                      <a:pt x="29337" y="0"/>
                    </a:lnTo>
                    <a:cubicBezTo>
                      <a:pt x="13145" y="0"/>
                      <a:pt x="0" y="13145"/>
                      <a:pt x="0" y="29337"/>
                    </a:cubicBezTo>
                    <a:lnTo>
                      <a:pt x="0" y="343376"/>
                    </a:lnTo>
                    <a:cubicBezTo>
                      <a:pt x="0" y="359569"/>
                      <a:pt x="13145" y="372713"/>
                      <a:pt x="29337" y="372713"/>
                    </a:cubicBezTo>
                    <a:lnTo>
                      <a:pt x="88297" y="372713"/>
                    </a:lnTo>
                    <a:cubicBezTo>
                      <a:pt x="104489" y="372713"/>
                      <a:pt x="117634" y="359569"/>
                      <a:pt x="117634" y="343376"/>
                    </a:cubicBezTo>
                    <a:lnTo>
                      <a:pt x="117634" y="29337"/>
                    </a:lnTo>
                    <a:cubicBezTo>
                      <a:pt x="117634" y="13145"/>
                      <a:pt x="104489" y="0"/>
                      <a:pt x="88297" y="0"/>
                    </a:cubicBezTo>
                    <a:close/>
                  </a:path>
                </a:pathLst>
              </a:custGeom>
              <a:solidFill>
                <a:srgbClr val="CB662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B333AF8-2262-4FED-A6CF-F5751EF7DA35}"/>
                </a:ext>
              </a:extLst>
            </p:cNvPr>
            <p:cNvSpPr/>
            <p:nvPr/>
          </p:nvSpPr>
          <p:spPr>
            <a:xfrm>
              <a:off x="5441381" y="3768836"/>
              <a:ext cx="856083" cy="179399"/>
            </a:xfrm>
            <a:custGeom>
              <a:avLst/>
              <a:gdLst/>
              <a:ahLst/>
              <a:cxnLst/>
              <a:rect l="l" t="t" r="r" b="b"/>
              <a:pathLst>
                <a:path w="1834455" h="384423">
                  <a:moveTo>
                    <a:pt x="1168821" y="203373"/>
                  </a:moveTo>
                  <a:cubicBezTo>
                    <a:pt x="1137716" y="207029"/>
                    <a:pt x="1122164" y="217480"/>
                    <a:pt x="1122164" y="234725"/>
                  </a:cubicBezTo>
                  <a:cubicBezTo>
                    <a:pt x="1122164" y="245227"/>
                    <a:pt x="1127969" y="250478"/>
                    <a:pt x="1139580" y="250478"/>
                  </a:cubicBezTo>
                  <a:cubicBezTo>
                    <a:pt x="1147842" y="250478"/>
                    <a:pt x="1154781" y="248097"/>
                    <a:pt x="1160397" y="243336"/>
                  </a:cubicBezTo>
                  <a:cubicBezTo>
                    <a:pt x="1166013" y="238574"/>
                    <a:pt x="1168821" y="227355"/>
                    <a:pt x="1168821" y="209677"/>
                  </a:cubicBezTo>
                  <a:close/>
                  <a:moveTo>
                    <a:pt x="826963" y="186854"/>
                  </a:moveTo>
                  <a:lnTo>
                    <a:pt x="826963" y="232172"/>
                  </a:lnTo>
                  <a:lnTo>
                    <a:pt x="866909" y="232172"/>
                  </a:lnTo>
                  <a:cubicBezTo>
                    <a:pt x="876690" y="232172"/>
                    <a:pt x="883751" y="229879"/>
                    <a:pt x="888093" y="225293"/>
                  </a:cubicBezTo>
                  <a:cubicBezTo>
                    <a:pt x="892434" y="220707"/>
                    <a:pt x="894605" y="215592"/>
                    <a:pt x="894605" y="209949"/>
                  </a:cubicBezTo>
                  <a:cubicBezTo>
                    <a:pt x="894605" y="204298"/>
                    <a:pt x="892477" y="199036"/>
                    <a:pt x="888220" y="194163"/>
                  </a:cubicBezTo>
                  <a:cubicBezTo>
                    <a:pt x="883963" y="189290"/>
                    <a:pt x="875838" y="186854"/>
                    <a:pt x="863843" y="186854"/>
                  </a:cubicBezTo>
                  <a:close/>
                  <a:moveTo>
                    <a:pt x="362843" y="76125"/>
                  </a:moveTo>
                  <a:lnTo>
                    <a:pt x="464191" y="76125"/>
                  </a:lnTo>
                  <a:lnTo>
                    <a:pt x="497771" y="194834"/>
                  </a:lnTo>
                  <a:lnTo>
                    <a:pt x="532890" y="76125"/>
                  </a:lnTo>
                  <a:lnTo>
                    <a:pt x="604614" y="76125"/>
                  </a:lnTo>
                  <a:lnTo>
                    <a:pt x="515456" y="326209"/>
                  </a:lnTo>
                  <a:cubicBezTo>
                    <a:pt x="509524" y="343192"/>
                    <a:pt x="499896" y="357140"/>
                    <a:pt x="486571" y="368053"/>
                  </a:cubicBezTo>
                  <a:cubicBezTo>
                    <a:pt x="473246" y="378966"/>
                    <a:pt x="452934" y="384423"/>
                    <a:pt x="425633" y="384423"/>
                  </a:cubicBezTo>
                  <a:cubicBezTo>
                    <a:pt x="419166" y="384423"/>
                    <a:pt x="403073" y="383672"/>
                    <a:pt x="377353" y="382170"/>
                  </a:cubicBezTo>
                  <a:lnTo>
                    <a:pt x="377353" y="311423"/>
                  </a:lnTo>
                  <a:cubicBezTo>
                    <a:pt x="391850" y="313209"/>
                    <a:pt x="403834" y="314102"/>
                    <a:pt x="413306" y="314102"/>
                  </a:cubicBezTo>
                  <a:cubicBezTo>
                    <a:pt x="435404" y="314102"/>
                    <a:pt x="446454" y="310083"/>
                    <a:pt x="446454" y="302047"/>
                  </a:cubicBezTo>
                  <a:cubicBezTo>
                    <a:pt x="446454" y="299033"/>
                    <a:pt x="445306" y="294556"/>
                    <a:pt x="443011" y="288617"/>
                  </a:cubicBezTo>
                  <a:close/>
                  <a:moveTo>
                    <a:pt x="826963" y="73000"/>
                  </a:moveTo>
                  <a:lnTo>
                    <a:pt x="826963" y="114523"/>
                  </a:lnTo>
                  <a:lnTo>
                    <a:pt x="864788" y="114523"/>
                  </a:lnTo>
                  <a:cubicBezTo>
                    <a:pt x="874032" y="114523"/>
                    <a:pt x="880457" y="112298"/>
                    <a:pt x="884062" y="107847"/>
                  </a:cubicBezTo>
                  <a:cubicBezTo>
                    <a:pt x="887668" y="103396"/>
                    <a:pt x="889471" y="98628"/>
                    <a:pt x="889471" y="93542"/>
                  </a:cubicBezTo>
                  <a:cubicBezTo>
                    <a:pt x="889471" y="79847"/>
                    <a:pt x="880732" y="73000"/>
                    <a:pt x="863254" y="73000"/>
                  </a:cubicBezTo>
                  <a:close/>
                  <a:moveTo>
                    <a:pt x="1460984" y="71437"/>
                  </a:moveTo>
                  <a:cubicBezTo>
                    <a:pt x="1477948" y="71437"/>
                    <a:pt x="1492426" y="74769"/>
                    <a:pt x="1504420" y="81431"/>
                  </a:cubicBezTo>
                  <a:cubicBezTo>
                    <a:pt x="1516413" y="88093"/>
                    <a:pt x="1524996" y="96714"/>
                    <a:pt x="1530169" y="107294"/>
                  </a:cubicBezTo>
                  <a:cubicBezTo>
                    <a:pt x="1535342" y="117873"/>
                    <a:pt x="1537929" y="135653"/>
                    <a:pt x="1537929" y="160633"/>
                  </a:cubicBezTo>
                  <a:lnTo>
                    <a:pt x="1537929" y="307628"/>
                  </a:lnTo>
                  <a:lnTo>
                    <a:pt x="1441488" y="307628"/>
                  </a:lnTo>
                  <a:lnTo>
                    <a:pt x="1441488" y="163096"/>
                  </a:lnTo>
                  <a:cubicBezTo>
                    <a:pt x="1441488" y="152931"/>
                    <a:pt x="1440145" y="146648"/>
                    <a:pt x="1437458" y="144246"/>
                  </a:cubicBezTo>
                  <a:cubicBezTo>
                    <a:pt x="1434770" y="141844"/>
                    <a:pt x="1431299" y="140642"/>
                    <a:pt x="1427044" y="140642"/>
                  </a:cubicBezTo>
                  <a:cubicBezTo>
                    <a:pt x="1414191" y="140642"/>
                    <a:pt x="1407765" y="150243"/>
                    <a:pt x="1407765" y="169444"/>
                  </a:cubicBezTo>
                  <a:lnTo>
                    <a:pt x="1407765" y="307628"/>
                  </a:lnTo>
                  <a:lnTo>
                    <a:pt x="1311324" y="307628"/>
                  </a:lnTo>
                  <a:lnTo>
                    <a:pt x="1311324" y="76125"/>
                  </a:lnTo>
                  <a:lnTo>
                    <a:pt x="1401514" y="76125"/>
                  </a:lnTo>
                  <a:lnTo>
                    <a:pt x="1401514" y="107644"/>
                  </a:lnTo>
                  <a:cubicBezTo>
                    <a:pt x="1408490" y="83506"/>
                    <a:pt x="1428313" y="71437"/>
                    <a:pt x="1460984" y="71437"/>
                  </a:cubicBezTo>
                  <a:close/>
                  <a:moveTo>
                    <a:pt x="1149873" y="71437"/>
                  </a:moveTo>
                  <a:cubicBezTo>
                    <a:pt x="1168130" y="71437"/>
                    <a:pt x="1185074" y="73295"/>
                    <a:pt x="1200705" y="77011"/>
                  </a:cubicBezTo>
                  <a:cubicBezTo>
                    <a:pt x="1216335" y="80727"/>
                    <a:pt x="1228841" y="86647"/>
                    <a:pt x="1238222" y="94771"/>
                  </a:cubicBezTo>
                  <a:cubicBezTo>
                    <a:pt x="1247602" y="102895"/>
                    <a:pt x="1253896" y="111490"/>
                    <a:pt x="1257103" y="120556"/>
                  </a:cubicBezTo>
                  <a:cubicBezTo>
                    <a:pt x="1260310" y="129622"/>
                    <a:pt x="1261913" y="146411"/>
                    <a:pt x="1261913" y="170923"/>
                  </a:cubicBezTo>
                  <a:lnTo>
                    <a:pt x="1261913" y="259812"/>
                  </a:lnTo>
                  <a:cubicBezTo>
                    <a:pt x="1261913" y="276374"/>
                    <a:pt x="1264146" y="292312"/>
                    <a:pt x="1268610" y="307628"/>
                  </a:cubicBezTo>
                  <a:lnTo>
                    <a:pt x="1177252" y="307628"/>
                  </a:lnTo>
                  <a:cubicBezTo>
                    <a:pt x="1174608" y="295649"/>
                    <a:pt x="1173286" y="285334"/>
                    <a:pt x="1173286" y="276681"/>
                  </a:cubicBezTo>
                  <a:cubicBezTo>
                    <a:pt x="1162217" y="300437"/>
                    <a:pt x="1139833" y="312316"/>
                    <a:pt x="1106135" y="312316"/>
                  </a:cubicBezTo>
                  <a:cubicBezTo>
                    <a:pt x="1078574" y="312316"/>
                    <a:pt x="1057835" y="305164"/>
                    <a:pt x="1043919" y="290860"/>
                  </a:cubicBezTo>
                  <a:cubicBezTo>
                    <a:pt x="1030002" y="276556"/>
                    <a:pt x="1023044" y="260101"/>
                    <a:pt x="1023044" y="241496"/>
                  </a:cubicBezTo>
                  <a:cubicBezTo>
                    <a:pt x="1023044" y="216458"/>
                    <a:pt x="1034230" y="196337"/>
                    <a:pt x="1056603" y="181133"/>
                  </a:cubicBezTo>
                  <a:cubicBezTo>
                    <a:pt x="1078976" y="165929"/>
                    <a:pt x="1116382" y="156920"/>
                    <a:pt x="1168821" y="154107"/>
                  </a:cubicBezTo>
                  <a:lnTo>
                    <a:pt x="1168821" y="153221"/>
                  </a:lnTo>
                  <a:cubicBezTo>
                    <a:pt x="1168821" y="144942"/>
                    <a:pt x="1167088" y="139548"/>
                    <a:pt x="1163622" y="137039"/>
                  </a:cubicBezTo>
                  <a:cubicBezTo>
                    <a:pt x="1160156" y="134530"/>
                    <a:pt x="1154610" y="133275"/>
                    <a:pt x="1146985" y="133275"/>
                  </a:cubicBezTo>
                  <a:cubicBezTo>
                    <a:pt x="1129535" y="133275"/>
                    <a:pt x="1119622" y="141387"/>
                    <a:pt x="1117245" y="157609"/>
                  </a:cubicBezTo>
                  <a:lnTo>
                    <a:pt x="1029071" y="149760"/>
                  </a:lnTo>
                  <a:cubicBezTo>
                    <a:pt x="1041068" y="97545"/>
                    <a:pt x="1081336" y="71437"/>
                    <a:pt x="1149873" y="71437"/>
                  </a:cubicBezTo>
                  <a:close/>
                  <a:moveTo>
                    <a:pt x="1587549" y="0"/>
                  </a:moveTo>
                  <a:lnTo>
                    <a:pt x="1678632" y="0"/>
                  </a:lnTo>
                  <a:lnTo>
                    <a:pt x="1678632" y="124883"/>
                  </a:lnTo>
                  <a:cubicBezTo>
                    <a:pt x="1678632" y="125762"/>
                    <a:pt x="1678409" y="137677"/>
                    <a:pt x="1677962" y="160630"/>
                  </a:cubicBezTo>
                  <a:cubicBezTo>
                    <a:pt x="1677527" y="154611"/>
                    <a:pt x="1679811" y="150072"/>
                    <a:pt x="1684813" y="147012"/>
                  </a:cubicBezTo>
                  <a:lnTo>
                    <a:pt x="1743100" y="76125"/>
                  </a:lnTo>
                  <a:lnTo>
                    <a:pt x="1826865" y="76125"/>
                  </a:lnTo>
                  <a:lnTo>
                    <a:pt x="1759460" y="157595"/>
                  </a:lnTo>
                  <a:lnTo>
                    <a:pt x="1834455" y="307628"/>
                  </a:lnTo>
                  <a:lnTo>
                    <a:pt x="1736630" y="307628"/>
                  </a:lnTo>
                  <a:lnTo>
                    <a:pt x="1696634" y="218830"/>
                  </a:lnTo>
                  <a:lnTo>
                    <a:pt x="1678632" y="243456"/>
                  </a:lnTo>
                  <a:lnTo>
                    <a:pt x="1678632" y="307628"/>
                  </a:lnTo>
                  <a:lnTo>
                    <a:pt x="1587549" y="307628"/>
                  </a:lnTo>
                  <a:close/>
                  <a:moveTo>
                    <a:pt x="733424" y="0"/>
                  </a:moveTo>
                  <a:lnTo>
                    <a:pt x="889523" y="0"/>
                  </a:lnTo>
                  <a:cubicBezTo>
                    <a:pt x="922440" y="0"/>
                    <a:pt x="946547" y="8426"/>
                    <a:pt x="961846" y="25279"/>
                  </a:cubicBezTo>
                  <a:cubicBezTo>
                    <a:pt x="977146" y="42131"/>
                    <a:pt x="984795" y="61316"/>
                    <a:pt x="984795" y="82833"/>
                  </a:cubicBezTo>
                  <a:cubicBezTo>
                    <a:pt x="984795" y="98600"/>
                    <a:pt x="980301" y="112924"/>
                    <a:pt x="971313" y="125807"/>
                  </a:cubicBezTo>
                  <a:cubicBezTo>
                    <a:pt x="962326" y="138690"/>
                    <a:pt x="950092" y="146028"/>
                    <a:pt x="934614" y="147821"/>
                  </a:cubicBezTo>
                  <a:cubicBezTo>
                    <a:pt x="973277" y="155011"/>
                    <a:pt x="992608" y="178281"/>
                    <a:pt x="992608" y="217630"/>
                  </a:cubicBezTo>
                  <a:cubicBezTo>
                    <a:pt x="992608" y="240782"/>
                    <a:pt x="985401" y="261569"/>
                    <a:pt x="970987" y="279993"/>
                  </a:cubicBezTo>
                  <a:cubicBezTo>
                    <a:pt x="956573" y="298416"/>
                    <a:pt x="926270" y="307628"/>
                    <a:pt x="880077" y="307628"/>
                  </a:cubicBezTo>
                  <a:lnTo>
                    <a:pt x="733424" y="307628"/>
                  </a:lnTo>
                  <a:close/>
                  <a:moveTo>
                    <a:pt x="0" y="0"/>
                  </a:moveTo>
                  <a:lnTo>
                    <a:pt x="127537" y="0"/>
                  </a:lnTo>
                  <a:lnTo>
                    <a:pt x="167288" y="158648"/>
                  </a:lnTo>
                  <a:lnTo>
                    <a:pt x="205236" y="0"/>
                  </a:lnTo>
                  <a:lnTo>
                    <a:pt x="333747" y="0"/>
                  </a:lnTo>
                  <a:lnTo>
                    <a:pt x="333747" y="307628"/>
                  </a:lnTo>
                  <a:lnTo>
                    <a:pt x="239538" y="307628"/>
                  </a:lnTo>
                  <a:lnTo>
                    <a:pt x="239538" y="94055"/>
                  </a:lnTo>
                  <a:lnTo>
                    <a:pt x="192169" y="307628"/>
                  </a:lnTo>
                  <a:lnTo>
                    <a:pt x="126878" y="307628"/>
                  </a:lnTo>
                  <a:lnTo>
                    <a:pt x="77911" y="94055"/>
                  </a:lnTo>
                  <a:lnTo>
                    <a:pt x="77911" y="307628"/>
                  </a:lnTo>
                  <a:lnTo>
                    <a:pt x="0" y="3076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F163F0A9-963D-4582-B72F-CC466A45CF45}"/>
                </a:ext>
              </a:extLst>
            </p:cNvPr>
            <p:cNvSpPr/>
            <p:nvPr/>
          </p:nvSpPr>
          <p:spPr>
            <a:xfrm>
              <a:off x="4162847" y="4709073"/>
              <a:ext cx="2041789" cy="154460"/>
            </a:xfrm>
            <a:custGeom>
              <a:avLst/>
              <a:gdLst/>
              <a:ahLst/>
              <a:cxnLst/>
              <a:rect l="l" t="t" r="r" b="b"/>
              <a:pathLst>
                <a:path w="4420641" h="334417">
                  <a:moveTo>
                    <a:pt x="2911748" y="178817"/>
                  </a:moveTo>
                  <a:cubicBezTo>
                    <a:pt x="2896418" y="178817"/>
                    <a:pt x="2884996" y="184100"/>
                    <a:pt x="2877480" y="194667"/>
                  </a:cubicBezTo>
                  <a:cubicBezTo>
                    <a:pt x="2869964" y="205234"/>
                    <a:pt x="2866206" y="216694"/>
                    <a:pt x="2866206" y="229047"/>
                  </a:cubicBezTo>
                  <a:cubicBezTo>
                    <a:pt x="2866206" y="246311"/>
                    <a:pt x="2870634" y="259780"/>
                    <a:pt x="2879489" y="269453"/>
                  </a:cubicBezTo>
                  <a:cubicBezTo>
                    <a:pt x="2888345" y="279127"/>
                    <a:pt x="2899395" y="283964"/>
                    <a:pt x="2912641" y="283964"/>
                  </a:cubicBezTo>
                  <a:cubicBezTo>
                    <a:pt x="2925589" y="283964"/>
                    <a:pt x="2936304" y="279313"/>
                    <a:pt x="2944788" y="270011"/>
                  </a:cubicBezTo>
                  <a:cubicBezTo>
                    <a:pt x="2953271" y="260710"/>
                    <a:pt x="2957512" y="247278"/>
                    <a:pt x="2957512" y="229716"/>
                  </a:cubicBezTo>
                  <a:cubicBezTo>
                    <a:pt x="2957512" y="214387"/>
                    <a:pt x="2953196" y="202071"/>
                    <a:pt x="2944564" y="192770"/>
                  </a:cubicBezTo>
                  <a:cubicBezTo>
                    <a:pt x="2935932" y="183468"/>
                    <a:pt x="2924993" y="178817"/>
                    <a:pt x="2911748" y="178817"/>
                  </a:cubicBezTo>
                  <a:close/>
                  <a:moveTo>
                    <a:pt x="368573" y="178817"/>
                  </a:moveTo>
                  <a:cubicBezTo>
                    <a:pt x="353244" y="178817"/>
                    <a:pt x="341821" y="184100"/>
                    <a:pt x="334305" y="194667"/>
                  </a:cubicBezTo>
                  <a:cubicBezTo>
                    <a:pt x="326789" y="205234"/>
                    <a:pt x="323031" y="216694"/>
                    <a:pt x="323031" y="229047"/>
                  </a:cubicBezTo>
                  <a:cubicBezTo>
                    <a:pt x="323031" y="246311"/>
                    <a:pt x="327459" y="259780"/>
                    <a:pt x="336314" y="269453"/>
                  </a:cubicBezTo>
                  <a:cubicBezTo>
                    <a:pt x="345170" y="279127"/>
                    <a:pt x="356220" y="283964"/>
                    <a:pt x="369466" y="283964"/>
                  </a:cubicBezTo>
                  <a:cubicBezTo>
                    <a:pt x="382414" y="283964"/>
                    <a:pt x="393129" y="279313"/>
                    <a:pt x="401613" y="270011"/>
                  </a:cubicBezTo>
                  <a:cubicBezTo>
                    <a:pt x="410096" y="260710"/>
                    <a:pt x="414337" y="247278"/>
                    <a:pt x="414337" y="229716"/>
                  </a:cubicBezTo>
                  <a:cubicBezTo>
                    <a:pt x="414337" y="214387"/>
                    <a:pt x="410021" y="202071"/>
                    <a:pt x="401389" y="192770"/>
                  </a:cubicBezTo>
                  <a:cubicBezTo>
                    <a:pt x="392757" y="183468"/>
                    <a:pt x="381819" y="178817"/>
                    <a:pt x="368573" y="178817"/>
                  </a:cubicBezTo>
                  <a:close/>
                  <a:moveTo>
                    <a:pt x="3547318" y="162297"/>
                  </a:moveTo>
                  <a:cubicBezTo>
                    <a:pt x="3535263" y="162297"/>
                    <a:pt x="3525068" y="167022"/>
                    <a:pt x="3516734" y="176473"/>
                  </a:cubicBezTo>
                  <a:cubicBezTo>
                    <a:pt x="3508400" y="185924"/>
                    <a:pt x="3504233" y="199876"/>
                    <a:pt x="3504233" y="218331"/>
                  </a:cubicBezTo>
                  <a:cubicBezTo>
                    <a:pt x="3504233" y="238720"/>
                    <a:pt x="3508921" y="254459"/>
                    <a:pt x="3518297" y="265547"/>
                  </a:cubicBezTo>
                  <a:cubicBezTo>
                    <a:pt x="3527673" y="276634"/>
                    <a:pt x="3538389" y="282178"/>
                    <a:pt x="3550444" y="282178"/>
                  </a:cubicBezTo>
                  <a:cubicBezTo>
                    <a:pt x="3562052" y="282178"/>
                    <a:pt x="3571726" y="277639"/>
                    <a:pt x="3579465" y="268560"/>
                  </a:cubicBezTo>
                  <a:cubicBezTo>
                    <a:pt x="3587204" y="259482"/>
                    <a:pt x="3591074" y="244599"/>
                    <a:pt x="3591074" y="223912"/>
                  </a:cubicBezTo>
                  <a:cubicBezTo>
                    <a:pt x="3591074" y="202630"/>
                    <a:pt x="3586907" y="187040"/>
                    <a:pt x="3578572" y="177143"/>
                  </a:cubicBezTo>
                  <a:cubicBezTo>
                    <a:pt x="3570238" y="167246"/>
                    <a:pt x="3559820" y="162297"/>
                    <a:pt x="3547318" y="162297"/>
                  </a:cubicBezTo>
                  <a:close/>
                  <a:moveTo>
                    <a:pt x="889843" y="162297"/>
                  </a:moveTo>
                  <a:cubicBezTo>
                    <a:pt x="877788" y="162297"/>
                    <a:pt x="867594" y="167022"/>
                    <a:pt x="859259" y="176473"/>
                  </a:cubicBezTo>
                  <a:cubicBezTo>
                    <a:pt x="850925" y="185924"/>
                    <a:pt x="846758" y="199876"/>
                    <a:pt x="846758" y="218331"/>
                  </a:cubicBezTo>
                  <a:cubicBezTo>
                    <a:pt x="846758" y="238720"/>
                    <a:pt x="851446" y="254459"/>
                    <a:pt x="860822" y="265547"/>
                  </a:cubicBezTo>
                  <a:cubicBezTo>
                    <a:pt x="870198" y="276634"/>
                    <a:pt x="880914" y="282178"/>
                    <a:pt x="892969" y="282178"/>
                  </a:cubicBezTo>
                  <a:cubicBezTo>
                    <a:pt x="904577" y="282178"/>
                    <a:pt x="914251" y="277639"/>
                    <a:pt x="921990" y="268560"/>
                  </a:cubicBezTo>
                  <a:cubicBezTo>
                    <a:pt x="929729" y="259482"/>
                    <a:pt x="933599" y="244599"/>
                    <a:pt x="933599" y="223912"/>
                  </a:cubicBezTo>
                  <a:cubicBezTo>
                    <a:pt x="933599" y="202630"/>
                    <a:pt x="929432" y="187040"/>
                    <a:pt x="921097" y="177143"/>
                  </a:cubicBezTo>
                  <a:cubicBezTo>
                    <a:pt x="912763" y="167246"/>
                    <a:pt x="902345" y="162297"/>
                    <a:pt x="889843" y="162297"/>
                  </a:cubicBezTo>
                  <a:close/>
                  <a:moveTo>
                    <a:pt x="4071267" y="95771"/>
                  </a:moveTo>
                  <a:lnTo>
                    <a:pt x="3996035" y="207615"/>
                  </a:lnTo>
                  <a:lnTo>
                    <a:pt x="4071267" y="207615"/>
                  </a:lnTo>
                  <a:close/>
                  <a:moveTo>
                    <a:pt x="1528093" y="95771"/>
                  </a:moveTo>
                  <a:lnTo>
                    <a:pt x="1452860" y="207615"/>
                  </a:lnTo>
                  <a:lnTo>
                    <a:pt x="1528093" y="207615"/>
                  </a:lnTo>
                  <a:close/>
                  <a:moveTo>
                    <a:pt x="2645197" y="52015"/>
                  </a:moveTo>
                  <a:cubicBezTo>
                    <a:pt x="2633588" y="52015"/>
                    <a:pt x="2623951" y="56592"/>
                    <a:pt x="2616287" y="65745"/>
                  </a:cubicBezTo>
                  <a:cubicBezTo>
                    <a:pt x="2608622" y="74898"/>
                    <a:pt x="2604790" y="89892"/>
                    <a:pt x="2604790" y="110728"/>
                  </a:cubicBezTo>
                  <a:cubicBezTo>
                    <a:pt x="2604790" y="131862"/>
                    <a:pt x="2608957" y="147377"/>
                    <a:pt x="2617291" y="157274"/>
                  </a:cubicBezTo>
                  <a:cubicBezTo>
                    <a:pt x="2625626" y="167171"/>
                    <a:pt x="2636044" y="172120"/>
                    <a:pt x="2648545" y="172120"/>
                  </a:cubicBezTo>
                  <a:cubicBezTo>
                    <a:pt x="2660600" y="172120"/>
                    <a:pt x="2670758" y="167357"/>
                    <a:pt x="2679018" y="157832"/>
                  </a:cubicBezTo>
                  <a:cubicBezTo>
                    <a:pt x="2687278" y="148307"/>
                    <a:pt x="2691408" y="134317"/>
                    <a:pt x="2691408" y="115863"/>
                  </a:cubicBezTo>
                  <a:cubicBezTo>
                    <a:pt x="2691408" y="95622"/>
                    <a:pt x="2686757" y="79921"/>
                    <a:pt x="2677455" y="68759"/>
                  </a:cubicBezTo>
                  <a:cubicBezTo>
                    <a:pt x="2668153" y="57597"/>
                    <a:pt x="2657401" y="52015"/>
                    <a:pt x="2645197" y="52015"/>
                  </a:cubicBezTo>
                  <a:close/>
                  <a:moveTo>
                    <a:pt x="102022" y="52015"/>
                  </a:moveTo>
                  <a:cubicBezTo>
                    <a:pt x="90413" y="52015"/>
                    <a:pt x="80776" y="56592"/>
                    <a:pt x="73112" y="65745"/>
                  </a:cubicBezTo>
                  <a:cubicBezTo>
                    <a:pt x="65447" y="74898"/>
                    <a:pt x="61615" y="89892"/>
                    <a:pt x="61615" y="110728"/>
                  </a:cubicBezTo>
                  <a:cubicBezTo>
                    <a:pt x="61615" y="131862"/>
                    <a:pt x="65782" y="147377"/>
                    <a:pt x="74116" y="157274"/>
                  </a:cubicBezTo>
                  <a:cubicBezTo>
                    <a:pt x="82451" y="167171"/>
                    <a:pt x="92869" y="172120"/>
                    <a:pt x="105370" y="172120"/>
                  </a:cubicBezTo>
                  <a:cubicBezTo>
                    <a:pt x="117425" y="172120"/>
                    <a:pt x="127583" y="167357"/>
                    <a:pt x="135843" y="157832"/>
                  </a:cubicBezTo>
                  <a:cubicBezTo>
                    <a:pt x="144103" y="148307"/>
                    <a:pt x="148233" y="134317"/>
                    <a:pt x="148233" y="115863"/>
                  </a:cubicBezTo>
                  <a:cubicBezTo>
                    <a:pt x="148233" y="95622"/>
                    <a:pt x="143582" y="79921"/>
                    <a:pt x="134280" y="68759"/>
                  </a:cubicBezTo>
                  <a:cubicBezTo>
                    <a:pt x="124978" y="57597"/>
                    <a:pt x="114226" y="52015"/>
                    <a:pt x="102022" y="52015"/>
                  </a:cubicBezTo>
                  <a:close/>
                  <a:moveTo>
                    <a:pt x="2911525" y="49783"/>
                  </a:moveTo>
                  <a:cubicBezTo>
                    <a:pt x="2899469" y="49783"/>
                    <a:pt x="2889870" y="53355"/>
                    <a:pt x="2882726" y="60499"/>
                  </a:cubicBezTo>
                  <a:cubicBezTo>
                    <a:pt x="2875583" y="67642"/>
                    <a:pt x="2872011" y="77093"/>
                    <a:pt x="2872011" y="88850"/>
                  </a:cubicBezTo>
                  <a:cubicBezTo>
                    <a:pt x="2872011" y="101352"/>
                    <a:pt x="2875545" y="111100"/>
                    <a:pt x="2882615" y="118095"/>
                  </a:cubicBezTo>
                  <a:cubicBezTo>
                    <a:pt x="2889684" y="125090"/>
                    <a:pt x="2899097" y="128588"/>
                    <a:pt x="2910855" y="128588"/>
                  </a:cubicBezTo>
                  <a:cubicBezTo>
                    <a:pt x="2922761" y="128588"/>
                    <a:pt x="2932286" y="125053"/>
                    <a:pt x="2939430" y="117984"/>
                  </a:cubicBezTo>
                  <a:cubicBezTo>
                    <a:pt x="2946574" y="110914"/>
                    <a:pt x="2950145" y="101129"/>
                    <a:pt x="2950145" y="88627"/>
                  </a:cubicBezTo>
                  <a:cubicBezTo>
                    <a:pt x="2950145" y="76870"/>
                    <a:pt x="2946611" y="67456"/>
                    <a:pt x="2939541" y="60387"/>
                  </a:cubicBezTo>
                  <a:cubicBezTo>
                    <a:pt x="2932472" y="53318"/>
                    <a:pt x="2923133" y="49783"/>
                    <a:pt x="2911525" y="49783"/>
                  </a:cubicBezTo>
                  <a:close/>
                  <a:moveTo>
                    <a:pt x="368350" y="49783"/>
                  </a:moveTo>
                  <a:cubicBezTo>
                    <a:pt x="356294" y="49783"/>
                    <a:pt x="346695" y="53355"/>
                    <a:pt x="339551" y="60499"/>
                  </a:cubicBezTo>
                  <a:cubicBezTo>
                    <a:pt x="332408" y="67642"/>
                    <a:pt x="328836" y="77093"/>
                    <a:pt x="328836" y="88850"/>
                  </a:cubicBezTo>
                  <a:cubicBezTo>
                    <a:pt x="328836" y="101352"/>
                    <a:pt x="332370" y="111100"/>
                    <a:pt x="339440" y="118095"/>
                  </a:cubicBezTo>
                  <a:cubicBezTo>
                    <a:pt x="346509" y="125090"/>
                    <a:pt x="355922" y="128588"/>
                    <a:pt x="367680" y="128588"/>
                  </a:cubicBezTo>
                  <a:cubicBezTo>
                    <a:pt x="379586" y="128588"/>
                    <a:pt x="389111" y="125053"/>
                    <a:pt x="396255" y="117984"/>
                  </a:cubicBezTo>
                  <a:cubicBezTo>
                    <a:pt x="403399" y="110914"/>
                    <a:pt x="406971" y="101129"/>
                    <a:pt x="406971" y="88627"/>
                  </a:cubicBezTo>
                  <a:cubicBezTo>
                    <a:pt x="406971" y="76870"/>
                    <a:pt x="403436" y="67456"/>
                    <a:pt x="396366" y="60387"/>
                  </a:cubicBezTo>
                  <a:cubicBezTo>
                    <a:pt x="389297" y="53318"/>
                    <a:pt x="379958" y="49783"/>
                    <a:pt x="368350" y="49783"/>
                  </a:cubicBezTo>
                  <a:close/>
                  <a:moveTo>
                    <a:pt x="3731716" y="5804"/>
                  </a:moveTo>
                  <a:lnTo>
                    <a:pt x="3897585" y="5804"/>
                  </a:lnTo>
                  <a:lnTo>
                    <a:pt x="3897585" y="64517"/>
                  </a:lnTo>
                  <a:lnTo>
                    <a:pt x="3779267" y="64517"/>
                  </a:lnTo>
                  <a:lnTo>
                    <a:pt x="3769444" y="120104"/>
                  </a:lnTo>
                  <a:cubicBezTo>
                    <a:pt x="3783434" y="113109"/>
                    <a:pt x="3797722" y="109612"/>
                    <a:pt x="3812307" y="109612"/>
                  </a:cubicBezTo>
                  <a:cubicBezTo>
                    <a:pt x="3840138" y="109612"/>
                    <a:pt x="3863727" y="119732"/>
                    <a:pt x="3883075" y="139973"/>
                  </a:cubicBezTo>
                  <a:cubicBezTo>
                    <a:pt x="3902422" y="160214"/>
                    <a:pt x="3912096" y="186482"/>
                    <a:pt x="3912096" y="218777"/>
                  </a:cubicBezTo>
                  <a:cubicBezTo>
                    <a:pt x="3912096" y="245715"/>
                    <a:pt x="3904283" y="269751"/>
                    <a:pt x="3888655" y="290885"/>
                  </a:cubicBezTo>
                  <a:cubicBezTo>
                    <a:pt x="3867373" y="319757"/>
                    <a:pt x="3837831" y="334194"/>
                    <a:pt x="3800028" y="334194"/>
                  </a:cubicBezTo>
                  <a:cubicBezTo>
                    <a:pt x="3769816" y="334194"/>
                    <a:pt x="3745185" y="326082"/>
                    <a:pt x="3726135" y="309860"/>
                  </a:cubicBezTo>
                  <a:cubicBezTo>
                    <a:pt x="3707085" y="293638"/>
                    <a:pt x="3695700" y="271835"/>
                    <a:pt x="3691979" y="244450"/>
                  </a:cubicBezTo>
                  <a:lnTo>
                    <a:pt x="3754487" y="237976"/>
                  </a:lnTo>
                  <a:cubicBezTo>
                    <a:pt x="3756273" y="252115"/>
                    <a:pt x="3761556" y="263314"/>
                    <a:pt x="3770337" y="271574"/>
                  </a:cubicBezTo>
                  <a:cubicBezTo>
                    <a:pt x="3779118" y="279834"/>
                    <a:pt x="3789238" y="283964"/>
                    <a:pt x="3800698" y="283964"/>
                  </a:cubicBezTo>
                  <a:cubicBezTo>
                    <a:pt x="3813795" y="283964"/>
                    <a:pt x="3824883" y="278643"/>
                    <a:pt x="3833961" y="268002"/>
                  </a:cubicBezTo>
                  <a:cubicBezTo>
                    <a:pt x="3843040" y="257361"/>
                    <a:pt x="3847579" y="241325"/>
                    <a:pt x="3847579" y="219894"/>
                  </a:cubicBezTo>
                  <a:cubicBezTo>
                    <a:pt x="3847579" y="199802"/>
                    <a:pt x="3843077" y="184733"/>
                    <a:pt x="3834073" y="174687"/>
                  </a:cubicBezTo>
                  <a:cubicBezTo>
                    <a:pt x="3825069" y="164641"/>
                    <a:pt x="3813349" y="159618"/>
                    <a:pt x="3798912" y="159618"/>
                  </a:cubicBezTo>
                  <a:cubicBezTo>
                    <a:pt x="3780904" y="159618"/>
                    <a:pt x="3764756" y="167581"/>
                    <a:pt x="3750469" y="183505"/>
                  </a:cubicBezTo>
                  <a:lnTo>
                    <a:pt x="3699569" y="176138"/>
                  </a:lnTo>
                  <a:close/>
                  <a:moveTo>
                    <a:pt x="3062436" y="5804"/>
                  </a:moveTo>
                  <a:lnTo>
                    <a:pt x="3276972" y="5804"/>
                  </a:lnTo>
                  <a:lnTo>
                    <a:pt x="3276972" y="51346"/>
                  </a:lnTo>
                  <a:cubicBezTo>
                    <a:pt x="3259261" y="68759"/>
                    <a:pt x="3241253" y="93762"/>
                    <a:pt x="3222947" y="126355"/>
                  </a:cubicBezTo>
                  <a:cubicBezTo>
                    <a:pt x="3204642" y="158948"/>
                    <a:pt x="3190689" y="193588"/>
                    <a:pt x="3181089" y="230274"/>
                  </a:cubicBezTo>
                  <a:cubicBezTo>
                    <a:pt x="3171490" y="266960"/>
                    <a:pt x="3166765" y="299740"/>
                    <a:pt x="3166914" y="328613"/>
                  </a:cubicBezTo>
                  <a:lnTo>
                    <a:pt x="3106415" y="328613"/>
                  </a:lnTo>
                  <a:cubicBezTo>
                    <a:pt x="3107457" y="283369"/>
                    <a:pt x="3116796" y="237232"/>
                    <a:pt x="3134432" y="190202"/>
                  </a:cubicBezTo>
                  <a:cubicBezTo>
                    <a:pt x="3152068" y="143173"/>
                    <a:pt x="3175620" y="101129"/>
                    <a:pt x="3205088" y="64071"/>
                  </a:cubicBezTo>
                  <a:lnTo>
                    <a:pt x="3062436" y="64071"/>
                  </a:lnTo>
                  <a:close/>
                  <a:moveTo>
                    <a:pt x="1188541" y="5804"/>
                  </a:moveTo>
                  <a:lnTo>
                    <a:pt x="1354410" y="5804"/>
                  </a:lnTo>
                  <a:lnTo>
                    <a:pt x="1354410" y="64517"/>
                  </a:lnTo>
                  <a:lnTo>
                    <a:pt x="1236092" y="64517"/>
                  </a:lnTo>
                  <a:lnTo>
                    <a:pt x="1226269" y="120104"/>
                  </a:lnTo>
                  <a:cubicBezTo>
                    <a:pt x="1240259" y="113109"/>
                    <a:pt x="1254547" y="109612"/>
                    <a:pt x="1269132" y="109612"/>
                  </a:cubicBezTo>
                  <a:cubicBezTo>
                    <a:pt x="1296963" y="109612"/>
                    <a:pt x="1320552" y="119732"/>
                    <a:pt x="1339900" y="139973"/>
                  </a:cubicBezTo>
                  <a:cubicBezTo>
                    <a:pt x="1359247" y="160214"/>
                    <a:pt x="1368921" y="186482"/>
                    <a:pt x="1368921" y="218777"/>
                  </a:cubicBezTo>
                  <a:cubicBezTo>
                    <a:pt x="1368921" y="245715"/>
                    <a:pt x="1361108" y="269751"/>
                    <a:pt x="1345481" y="290885"/>
                  </a:cubicBezTo>
                  <a:cubicBezTo>
                    <a:pt x="1324198" y="319757"/>
                    <a:pt x="1294656" y="334194"/>
                    <a:pt x="1256854" y="334194"/>
                  </a:cubicBezTo>
                  <a:cubicBezTo>
                    <a:pt x="1226641" y="334194"/>
                    <a:pt x="1202010" y="326082"/>
                    <a:pt x="1182960" y="309860"/>
                  </a:cubicBezTo>
                  <a:cubicBezTo>
                    <a:pt x="1163910" y="293638"/>
                    <a:pt x="1152525" y="271835"/>
                    <a:pt x="1148804" y="244450"/>
                  </a:cubicBezTo>
                  <a:lnTo>
                    <a:pt x="1211312" y="237976"/>
                  </a:lnTo>
                  <a:cubicBezTo>
                    <a:pt x="1213098" y="252115"/>
                    <a:pt x="1218381" y="263314"/>
                    <a:pt x="1227162" y="271574"/>
                  </a:cubicBezTo>
                  <a:cubicBezTo>
                    <a:pt x="1235943" y="279834"/>
                    <a:pt x="1246063" y="283964"/>
                    <a:pt x="1257523" y="283964"/>
                  </a:cubicBezTo>
                  <a:cubicBezTo>
                    <a:pt x="1270620" y="283964"/>
                    <a:pt x="1281708" y="278643"/>
                    <a:pt x="1290786" y="268002"/>
                  </a:cubicBezTo>
                  <a:cubicBezTo>
                    <a:pt x="1299865" y="257361"/>
                    <a:pt x="1304404" y="241325"/>
                    <a:pt x="1304404" y="219894"/>
                  </a:cubicBezTo>
                  <a:cubicBezTo>
                    <a:pt x="1304404" y="199802"/>
                    <a:pt x="1299902" y="184733"/>
                    <a:pt x="1290898" y="174687"/>
                  </a:cubicBezTo>
                  <a:cubicBezTo>
                    <a:pt x="1281894" y="164641"/>
                    <a:pt x="1270174" y="159618"/>
                    <a:pt x="1255737" y="159618"/>
                  </a:cubicBezTo>
                  <a:cubicBezTo>
                    <a:pt x="1237729" y="159618"/>
                    <a:pt x="1221581" y="167581"/>
                    <a:pt x="1207294" y="183505"/>
                  </a:cubicBezTo>
                  <a:lnTo>
                    <a:pt x="1156395" y="176138"/>
                  </a:lnTo>
                  <a:close/>
                  <a:moveTo>
                    <a:pt x="519261" y="5804"/>
                  </a:moveTo>
                  <a:lnTo>
                    <a:pt x="733797" y="5804"/>
                  </a:lnTo>
                  <a:lnTo>
                    <a:pt x="733797" y="51346"/>
                  </a:lnTo>
                  <a:cubicBezTo>
                    <a:pt x="716086" y="68759"/>
                    <a:pt x="698078" y="93762"/>
                    <a:pt x="679772" y="126355"/>
                  </a:cubicBezTo>
                  <a:cubicBezTo>
                    <a:pt x="661467" y="158948"/>
                    <a:pt x="647514" y="193588"/>
                    <a:pt x="637914" y="230274"/>
                  </a:cubicBezTo>
                  <a:cubicBezTo>
                    <a:pt x="628315" y="266960"/>
                    <a:pt x="623590" y="299740"/>
                    <a:pt x="623739" y="328613"/>
                  </a:cubicBezTo>
                  <a:lnTo>
                    <a:pt x="563240" y="328613"/>
                  </a:lnTo>
                  <a:cubicBezTo>
                    <a:pt x="564282" y="283369"/>
                    <a:pt x="573621" y="237232"/>
                    <a:pt x="591257" y="190202"/>
                  </a:cubicBezTo>
                  <a:cubicBezTo>
                    <a:pt x="608893" y="143173"/>
                    <a:pt x="632445" y="101129"/>
                    <a:pt x="661913" y="64071"/>
                  </a:cubicBezTo>
                  <a:lnTo>
                    <a:pt x="519261" y="64071"/>
                  </a:lnTo>
                  <a:close/>
                  <a:moveTo>
                    <a:pt x="4308797" y="0"/>
                  </a:moveTo>
                  <a:cubicBezTo>
                    <a:pt x="4339605" y="0"/>
                    <a:pt x="4364310" y="9823"/>
                    <a:pt x="4382913" y="29468"/>
                  </a:cubicBezTo>
                  <a:cubicBezTo>
                    <a:pt x="4398243" y="45541"/>
                    <a:pt x="4405907" y="63698"/>
                    <a:pt x="4405907" y="83939"/>
                  </a:cubicBezTo>
                  <a:cubicBezTo>
                    <a:pt x="4405907" y="112663"/>
                    <a:pt x="4390206" y="135582"/>
                    <a:pt x="4358803" y="152698"/>
                  </a:cubicBezTo>
                  <a:cubicBezTo>
                    <a:pt x="4377556" y="156716"/>
                    <a:pt x="4392551" y="165720"/>
                    <a:pt x="4403787" y="179710"/>
                  </a:cubicBezTo>
                  <a:cubicBezTo>
                    <a:pt x="4415023" y="193700"/>
                    <a:pt x="4420641" y="210592"/>
                    <a:pt x="4420641" y="230386"/>
                  </a:cubicBezTo>
                  <a:cubicBezTo>
                    <a:pt x="4420641" y="259110"/>
                    <a:pt x="4410149" y="283592"/>
                    <a:pt x="4389165" y="303833"/>
                  </a:cubicBezTo>
                  <a:cubicBezTo>
                    <a:pt x="4368179" y="324073"/>
                    <a:pt x="4342061" y="334194"/>
                    <a:pt x="4310807" y="334194"/>
                  </a:cubicBezTo>
                  <a:cubicBezTo>
                    <a:pt x="4281189" y="334194"/>
                    <a:pt x="4256633" y="325673"/>
                    <a:pt x="4237137" y="308632"/>
                  </a:cubicBezTo>
                  <a:cubicBezTo>
                    <a:pt x="4217640" y="291592"/>
                    <a:pt x="4206329" y="269305"/>
                    <a:pt x="4203203" y="241771"/>
                  </a:cubicBezTo>
                  <a:lnTo>
                    <a:pt x="4263925" y="234404"/>
                  </a:lnTo>
                  <a:cubicBezTo>
                    <a:pt x="4265861" y="249882"/>
                    <a:pt x="4271069" y="261714"/>
                    <a:pt x="4279553" y="269900"/>
                  </a:cubicBezTo>
                  <a:cubicBezTo>
                    <a:pt x="4288035" y="278085"/>
                    <a:pt x="4298305" y="282178"/>
                    <a:pt x="4310360" y="282178"/>
                  </a:cubicBezTo>
                  <a:cubicBezTo>
                    <a:pt x="4323308" y="282178"/>
                    <a:pt x="4334209" y="277267"/>
                    <a:pt x="4343065" y="267444"/>
                  </a:cubicBezTo>
                  <a:cubicBezTo>
                    <a:pt x="4351920" y="257622"/>
                    <a:pt x="4356348" y="244376"/>
                    <a:pt x="4356348" y="227707"/>
                  </a:cubicBezTo>
                  <a:cubicBezTo>
                    <a:pt x="4356348" y="211931"/>
                    <a:pt x="4352106" y="199430"/>
                    <a:pt x="4343623" y="190202"/>
                  </a:cubicBezTo>
                  <a:cubicBezTo>
                    <a:pt x="4335140" y="180975"/>
                    <a:pt x="4324797" y="176361"/>
                    <a:pt x="4312593" y="176361"/>
                  </a:cubicBezTo>
                  <a:cubicBezTo>
                    <a:pt x="4304555" y="176361"/>
                    <a:pt x="4294956" y="177924"/>
                    <a:pt x="4283794" y="181049"/>
                  </a:cubicBezTo>
                  <a:lnTo>
                    <a:pt x="4290715" y="129927"/>
                  </a:lnTo>
                  <a:cubicBezTo>
                    <a:pt x="4307681" y="130373"/>
                    <a:pt x="4320629" y="126690"/>
                    <a:pt x="4329559" y="118877"/>
                  </a:cubicBezTo>
                  <a:cubicBezTo>
                    <a:pt x="4338489" y="111063"/>
                    <a:pt x="4342953" y="100682"/>
                    <a:pt x="4342953" y="87734"/>
                  </a:cubicBezTo>
                  <a:cubicBezTo>
                    <a:pt x="4342953" y="76721"/>
                    <a:pt x="4339679" y="67940"/>
                    <a:pt x="4333131" y="61392"/>
                  </a:cubicBezTo>
                  <a:cubicBezTo>
                    <a:pt x="4326582" y="54843"/>
                    <a:pt x="4317876" y="51569"/>
                    <a:pt x="4307011" y="51569"/>
                  </a:cubicBezTo>
                  <a:cubicBezTo>
                    <a:pt x="4296295" y="51569"/>
                    <a:pt x="4287143" y="55290"/>
                    <a:pt x="4279553" y="62731"/>
                  </a:cubicBezTo>
                  <a:cubicBezTo>
                    <a:pt x="4271963" y="70172"/>
                    <a:pt x="4267349" y="81037"/>
                    <a:pt x="4265711" y="95324"/>
                  </a:cubicBezTo>
                  <a:lnTo>
                    <a:pt x="4207892" y="85502"/>
                  </a:lnTo>
                  <a:cubicBezTo>
                    <a:pt x="4211910" y="65708"/>
                    <a:pt x="4217975" y="49895"/>
                    <a:pt x="4226086" y="38063"/>
                  </a:cubicBezTo>
                  <a:cubicBezTo>
                    <a:pt x="4234197" y="26231"/>
                    <a:pt x="4245508" y="16929"/>
                    <a:pt x="4260019" y="10158"/>
                  </a:cubicBezTo>
                  <a:cubicBezTo>
                    <a:pt x="4274529" y="3386"/>
                    <a:pt x="4290789" y="0"/>
                    <a:pt x="4308797" y="0"/>
                  </a:cubicBezTo>
                  <a:close/>
                  <a:moveTo>
                    <a:pt x="4079304" y="0"/>
                  </a:moveTo>
                  <a:lnTo>
                    <a:pt x="4131989" y="0"/>
                  </a:lnTo>
                  <a:lnTo>
                    <a:pt x="4131989" y="207615"/>
                  </a:lnTo>
                  <a:lnTo>
                    <a:pt x="4172619" y="207615"/>
                  </a:lnTo>
                  <a:lnTo>
                    <a:pt x="4172619" y="262756"/>
                  </a:lnTo>
                  <a:lnTo>
                    <a:pt x="4131989" y="262756"/>
                  </a:lnTo>
                  <a:lnTo>
                    <a:pt x="4131989" y="328613"/>
                  </a:lnTo>
                  <a:lnTo>
                    <a:pt x="4071267" y="328613"/>
                  </a:lnTo>
                  <a:lnTo>
                    <a:pt x="4071267" y="262756"/>
                  </a:lnTo>
                  <a:lnTo>
                    <a:pt x="3937322" y="262756"/>
                  </a:lnTo>
                  <a:lnTo>
                    <a:pt x="3937322" y="207839"/>
                  </a:lnTo>
                  <a:close/>
                  <a:moveTo>
                    <a:pt x="3553569" y="0"/>
                  </a:moveTo>
                  <a:cubicBezTo>
                    <a:pt x="3578423" y="0"/>
                    <a:pt x="3598999" y="6958"/>
                    <a:pt x="3615296" y="20873"/>
                  </a:cubicBezTo>
                  <a:cubicBezTo>
                    <a:pt x="3631592" y="34789"/>
                    <a:pt x="3641973" y="54992"/>
                    <a:pt x="3646438" y="81483"/>
                  </a:cubicBezTo>
                  <a:lnTo>
                    <a:pt x="3585716" y="88181"/>
                  </a:lnTo>
                  <a:cubicBezTo>
                    <a:pt x="3584228" y="75679"/>
                    <a:pt x="3580358" y="66452"/>
                    <a:pt x="3574107" y="60499"/>
                  </a:cubicBezTo>
                  <a:cubicBezTo>
                    <a:pt x="3567857" y="54546"/>
                    <a:pt x="3559745" y="51569"/>
                    <a:pt x="3549774" y="51569"/>
                  </a:cubicBezTo>
                  <a:cubicBezTo>
                    <a:pt x="3536528" y="51569"/>
                    <a:pt x="3525329" y="57522"/>
                    <a:pt x="3516176" y="69428"/>
                  </a:cubicBezTo>
                  <a:cubicBezTo>
                    <a:pt x="3507023" y="81335"/>
                    <a:pt x="3501256" y="106114"/>
                    <a:pt x="3498875" y="143768"/>
                  </a:cubicBezTo>
                  <a:cubicBezTo>
                    <a:pt x="3514502" y="125313"/>
                    <a:pt x="3533924" y="116086"/>
                    <a:pt x="3557141" y="116086"/>
                  </a:cubicBezTo>
                  <a:cubicBezTo>
                    <a:pt x="3583335" y="116086"/>
                    <a:pt x="3605771" y="126057"/>
                    <a:pt x="3624448" y="146000"/>
                  </a:cubicBezTo>
                  <a:cubicBezTo>
                    <a:pt x="3643126" y="165943"/>
                    <a:pt x="3652465" y="191691"/>
                    <a:pt x="3652465" y="223242"/>
                  </a:cubicBezTo>
                  <a:cubicBezTo>
                    <a:pt x="3652465" y="256729"/>
                    <a:pt x="3642643" y="283592"/>
                    <a:pt x="3622997" y="303833"/>
                  </a:cubicBezTo>
                  <a:cubicBezTo>
                    <a:pt x="3603352" y="324073"/>
                    <a:pt x="3578126" y="334194"/>
                    <a:pt x="3547318" y="334194"/>
                  </a:cubicBezTo>
                  <a:cubicBezTo>
                    <a:pt x="3514278" y="334194"/>
                    <a:pt x="3487117" y="321357"/>
                    <a:pt x="3465835" y="295684"/>
                  </a:cubicBezTo>
                  <a:cubicBezTo>
                    <a:pt x="3444552" y="270011"/>
                    <a:pt x="3433911" y="227930"/>
                    <a:pt x="3433911" y="169441"/>
                  </a:cubicBezTo>
                  <a:cubicBezTo>
                    <a:pt x="3433911" y="109463"/>
                    <a:pt x="3444999" y="66229"/>
                    <a:pt x="3467174" y="39737"/>
                  </a:cubicBezTo>
                  <a:cubicBezTo>
                    <a:pt x="3489350" y="13246"/>
                    <a:pt x="3518148" y="0"/>
                    <a:pt x="3553569" y="0"/>
                  </a:cubicBezTo>
                  <a:close/>
                  <a:moveTo>
                    <a:pt x="2910855" y="0"/>
                  </a:moveTo>
                  <a:cubicBezTo>
                    <a:pt x="2941960" y="0"/>
                    <a:pt x="2966107" y="7962"/>
                    <a:pt x="2983297" y="23887"/>
                  </a:cubicBezTo>
                  <a:cubicBezTo>
                    <a:pt x="3000487" y="39812"/>
                    <a:pt x="3009081" y="59978"/>
                    <a:pt x="3009081" y="84386"/>
                  </a:cubicBezTo>
                  <a:cubicBezTo>
                    <a:pt x="3009081" y="99566"/>
                    <a:pt x="3005137" y="113072"/>
                    <a:pt x="2997250" y="124904"/>
                  </a:cubicBezTo>
                  <a:cubicBezTo>
                    <a:pt x="2989362" y="136736"/>
                    <a:pt x="2978274" y="145777"/>
                    <a:pt x="2963986" y="152028"/>
                  </a:cubicBezTo>
                  <a:cubicBezTo>
                    <a:pt x="2982143" y="159321"/>
                    <a:pt x="2995947" y="169962"/>
                    <a:pt x="3005398" y="183952"/>
                  </a:cubicBezTo>
                  <a:cubicBezTo>
                    <a:pt x="3014848" y="197941"/>
                    <a:pt x="3019574" y="214089"/>
                    <a:pt x="3019574" y="232395"/>
                  </a:cubicBezTo>
                  <a:cubicBezTo>
                    <a:pt x="3019574" y="262607"/>
                    <a:pt x="3009937" y="287164"/>
                    <a:pt x="2990664" y="306065"/>
                  </a:cubicBezTo>
                  <a:cubicBezTo>
                    <a:pt x="2971391" y="324966"/>
                    <a:pt x="2945755" y="334417"/>
                    <a:pt x="2913757" y="334417"/>
                  </a:cubicBezTo>
                  <a:cubicBezTo>
                    <a:pt x="2883991" y="334417"/>
                    <a:pt x="2859211" y="326603"/>
                    <a:pt x="2839417" y="310976"/>
                  </a:cubicBezTo>
                  <a:cubicBezTo>
                    <a:pt x="2816051" y="292522"/>
                    <a:pt x="2804368" y="267221"/>
                    <a:pt x="2804368" y="235074"/>
                  </a:cubicBezTo>
                  <a:cubicBezTo>
                    <a:pt x="2804368" y="217364"/>
                    <a:pt x="2808759" y="201104"/>
                    <a:pt x="2817540" y="186296"/>
                  </a:cubicBezTo>
                  <a:cubicBezTo>
                    <a:pt x="2826320" y="171487"/>
                    <a:pt x="2840161" y="160065"/>
                    <a:pt x="2859063" y="152028"/>
                  </a:cubicBezTo>
                  <a:cubicBezTo>
                    <a:pt x="2842840" y="145182"/>
                    <a:pt x="2831046" y="135768"/>
                    <a:pt x="2823679" y="123788"/>
                  </a:cubicBezTo>
                  <a:cubicBezTo>
                    <a:pt x="2816312" y="111807"/>
                    <a:pt x="2812628" y="98673"/>
                    <a:pt x="2812628" y="84386"/>
                  </a:cubicBezTo>
                  <a:cubicBezTo>
                    <a:pt x="2812628" y="59978"/>
                    <a:pt x="2821149" y="39812"/>
                    <a:pt x="2838189" y="23887"/>
                  </a:cubicBezTo>
                  <a:cubicBezTo>
                    <a:pt x="2855230" y="7962"/>
                    <a:pt x="2879452" y="0"/>
                    <a:pt x="2910855" y="0"/>
                  </a:cubicBezTo>
                  <a:close/>
                  <a:moveTo>
                    <a:pt x="2648099" y="0"/>
                  </a:moveTo>
                  <a:cubicBezTo>
                    <a:pt x="2681287" y="0"/>
                    <a:pt x="2708523" y="12836"/>
                    <a:pt x="2729805" y="38509"/>
                  </a:cubicBezTo>
                  <a:cubicBezTo>
                    <a:pt x="2751088" y="64182"/>
                    <a:pt x="2761729" y="106412"/>
                    <a:pt x="2761729" y="165199"/>
                  </a:cubicBezTo>
                  <a:cubicBezTo>
                    <a:pt x="2761729" y="225028"/>
                    <a:pt x="2750641" y="268188"/>
                    <a:pt x="2728466" y="294680"/>
                  </a:cubicBezTo>
                  <a:cubicBezTo>
                    <a:pt x="2706291" y="321171"/>
                    <a:pt x="2677418" y="334417"/>
                    <a:pt x="2641848" y="334417"/>
                  </a:cubicBezTo>
                  <a:cubicBezTo>
                    <a:pt x="2616250" y="334417"/>
                    <a:pt x="2595562" y="327608"/>
                    <a:pt x="2579787" y="313990"/>
                  </a:cubicBezTo>
                  <a:cubicBezTo>
                    <a:pt x="2564011" y="300372"/>
                    <a:pt x="2553891" y="280020"/>
                    <a:pt x="2549426" y="252933"/>
                  </a:cubicBezTo>
                  <a:lnTo>
                    <a:pt x="2610148" y="246236"/>
                  </a:lnTo>
                  <a:cubicBezTo>
                    <a:pt x="2611636" y="258589"/>
                    <a:pt x="2615505" y="267742"/>
                    <a:pt x="2621756" y="273695"/>
                  </a:cubicBezTo>
                  <a:cubicBezTo>
                    <a:pt x="2628007" y="279648"/>
                    <a:pt x="2636267" y="282625"/>
                    <a:pt x="2646536" y="282625"/>
                  </a:cubicBezTo>
                  <a:cubicBezTo>
                    <a:pt x="2659484" y="282625"/>
                    <a:pt x="2670497" y="276672"/>
                    <a:pt x="2679576" y="264765"/>
                  </a:cubicBezTo>
                  <a:cubicBezTo>
                    <a:pt x="2688654" y="252859"/>
                    <a:pt x="2694459" y="228154"/>
                    <a:pt x="2696989" y="190649"/>
                  </a:cubicBezTo>
                  <a:cubicBezTo>
                    <a:pt x="2681213" y="208955"/>
                    <a:pt x="2661493" y="218108"/>
                    <a:pt x="2637830" y="218108"/>
                  </a:cubicBezTo>
                  <a:cubicBezTo>
                    <a:pt x="2612082" y="218108"/>
                    <a:pt x="2589870" y="208173"/>
                    <a:pt x="2571192" y="188305"/>
                  </a:cubicBezTo>
                  <a:cubicBezTo>
                    <a:pt x="2552514" y="168436"/>
                    <a:pt x="2543175" y="142577"/>
                    <a:pt x="2543175" y="110728"/>
                  </a:cubicBezTo>
                  <a:cubicBezTo>
                    <a:pt x="2543175" y="77539"/>
                    <a:pt x="2553035" y="50788"/>
                    <a:pt x="2572755" y="30473"/>
                  </a:cubicBezTo>
                  <a:cubicBezTo>
                    <a:pt x="2592474" y="10158"/>
                    <a:pt x="2617589" y="0"/>
                    <a:pt x="2648099" y="0"/>
                  </a:cubicBezTo>
                  <a:close/>
                  <a:moveTo>
                    <a:pt x="2400523" y="0"/>
                  </a:moveTo>
                  <a:lnTo>
                    <a:pt x="2451422" y="0"/>
                  </a:lnTo>
                  <a:lnTo>
                    <a:pt x="2451422" y="328613"/>
                  </a:lnTo>
                  <a:lnTo>
                    <a:pt x="2388691" y="328613"/>
                  </a:lnTo>
                  <a:lnTo>
                    <a:pt x="2388691" y="92199"/>
                  </a:lnTo>
                  <a:cubicBezTo>
                    <a:pt x="2365772" y="113630"/>
                    <a:pt x="2338759" y="129481"/>
                    <a:pt x="2307654" y="139750"/>
                  </a:cubicBezTo>
                  <a:lnTo>
                    <a:pt x="2307654" y="82823"/>
                  </a:lnTo>
                  <a:cubicBezTo>
                    <a:pt x="2324026" y="77465"/>
                    <a:pt x="2341810" y="67308"/>
                    <a:pt x="2361009" y="52350"/>
                  </a:cubicBezTo>
                  <a:cubicBezTo>
                    <a:pt x="2380208" y="37393"/>
                    <a:pt x="2393379" y="19943"/>
                    <a:pt x="2400523" y="0"/>
                  </a:cubicBezTo>
                  <a:close/>
                  <a:moveTo>
                    <a:pt x="2027485" y="0"/>
                  </a:moveTo>
                  <a:cubicBezTo>
                    <a:pt x="2059781" y="0"/>
                    <a:pt x="2085156" y="8706"/>
                    <a:pt x="2103611" y="26119"/>
                  </a:cubicBezTo>
                  <a:cubicBezTo>
                    <a:pt x="2122066" y="43532"/>
                    <a:pt x="2131293" y="65187"/>
                    <a:pt x="2131293" y="91083"/>
                  </a:cubicBezTo>
                  <a:cubicBezTo>
                    <a:pt x="2131293" y="105817"/>
                    <a:pt x="2128651" y="119844"/>
                    <a:pt x="2123368" y="133164"/>
                  </a:cubicBezTo>
                  <a:cubicBezTo>
                    <a:pt x="2118085" y="146484"/>
                    <a:pt x="2109713" y="160437"/>
                    <a:pt x="2098253" y="175022"/>
                  </a:cubicBezTo>
                  <a:cubicBezTo>
                    <a:pt x="2090663" y="184696"/>
                    <a:pt x="2076971" y="198611"/>
                    <a:pt x="2057177" y="216768"/>
                  </a:cubicBezTo>
                  <a:cubicBezTo>
                    <a:pt x="2037383" y="234925"/>
                    <a:pt x="2024844" y="246980"/>
                    <a:pt x="2019560" y="252933"/>
                  </a:cubicBezTo>
                  <a:cubicBezTo>
                    <a:pt x="2014277" y="258887"/>
                    <a:pt x="2009998" y="264691"/>
                    <a:pt x="2006724" y="270346"/>
                  </a:cubicBezTo>
                  <a:lnTo>
                    <a:pt x="2131293" y="270346"/>
                  </a:lnTo>
                  <a:lnTo>
                    <a:pt x="2131293" y="328613"/>
                  </a:lnTo>
                  <a:lnTo>
                    <a:pt x="1911400" y="328613"/>
                  </a:lnTo>
                  <a:cubicBezTo>
                    <a:pt x="1913781" y="306586"/>
                    <a:pt x="1920925" y="285713"/>
                    <a:pt x="1932831" y="265993"/>
                  </a:cubicBezTo>
                  <a:cubicBezTo>
                    <a:pt x="1944737" y="246273"/>
                    <a:pt x="1968252" y="220117"/>
                    <a:pt x="2003375" y="187523"/>
                  </a:cubicBezTo>
                  <a:cubicBezTo>
                    <a:pt x="2031653" y="161181"/>
                    <a:pt x="2048991" y="143322"/>
                    <a:pt x="2055391" y="133945"/>
                  </a:cubicBezTo>
                  <a:cubicBezTo>
                    <a:pt x="2064023" y="120997"/>
                    <a:pt x="2068339" y="108198"/>
                    <a:pt x="2068339" y="95548"/>
                  </a:cubicBezTo>
                  <a:cubicBezTo>
                    <a:pt x="2068339" y="81558"/>
                    <a:pt x="2064581" y="70805"/>
                    <a:pt x="2057065" y="63289"/>
                  </a:cubicBezTo>
                  <a:cubicBezTo>
                    <a:pt x="2049549" y="55773"/>
                    <a:pt x="2039168" y="52015"/>
                    <a:pt x="2025923" y="52015"/>
                  </a:cubicBezTo>
                  <a:cubicBezTo>
                    <a:pt x="2012826" y="52015"/>
                    <a:pt x="2002408" y="55959"/>
                    <a:pt x="1994669" y="63847"/>
                  </a:cubicBezTo>
                  <a:cubicBezTo>
                    <a:pt x="1986930" y="71735"/>
                    <a:pt x="1982465" y="84832"/>
                    <a:pt x="1981274" y="103138"/>
                  </a:cubicBezTo>
                  <a:lnTo>
                    <a:pt x="1918767" y="96887"/>
                  </a:lnTo>
                  <a:cubicBezTo>
                    <a:pt x="1922487" y="62359"/>
                    <a:pt x="1934170" y="37579"/>
                    <a:pt x="1953816" y="22547"/>
                  </a:cubicBezTo>
                  <a:cubicBezTo>
                    <a:pt x="1973461" y="7516"/>
                    <a:pt x="1998018" y="0"/>
                    <a:pt x="2027485" y="0"/>
                  </a:cubicBezTo>
                  <a:close/>
                  <a:moveTo>
                    <a:pt x="1765622" y="0"/>
                  </a:moveTo>
                  <a:cubicBezTo>
                    <a:pt x="1796430" y="0"/>
                    <a:pt x="1821135" y="9823"/>
                    <a:pt x="1839739" y="29468"/>
                  </a:cubicBezTo>
                  <a:cubicBezTo>
                    <a:pt x="1855068" y="45541"/>
                    <a:pt x="1862733" y="63698"/>
                    <a:pt x="1862733" y="83939"/>
                  </a:cubicBezTo>
                  <a:cubicBezTo>
                    <a:pt x="1862733" y="112663"/>
                    <a:pt x="1847031" y="135582"/>
                    <a:pt x="1815629" y="152698"/>
                  </a:cubicBezTo>
                  <a:cubicBezTo>
                    <a:pt x="1834381" y="156716"/>
                    <a:pt x="1849375" y="165720"/>
                    <a:pt x="1860612" y="179710"/>
                  </a:cubicBezTo>
                  <a:cubicBezTo>
                    <a:pt x="1871849" y="193700"/>
                    <a:pt x="1877467" y="210592"/>
                    <a:pt x="1877467" y="230386"/>
                  </a:cubicBezTo>
                  <a:cubicBezTo>
                    <a:pt x="1877467" y="259110"/>
                    <a:pt x="1866974" y="283592"/>
                    <a:pt x="1845990" y="303833"/>
                  </a:cubicBezTo>
                  <a:cubicBezTo>
                    <a:pt x="1825005" y="324073"/>
                    <a:pt x="1798886" y="334194"/>
                    <a:pt x="1767632" y="334194"/>
                  </a:cubicBezTo>
                  <a:cubicBezTo>
                    <a:pt x="1738015" y="334194"/>
                    <a:pt x="1713458" y="325673"/>
                    <a:pt x="1693962" y="308632"/>
                  </a:cubicBezTo>
                  <a:cubicBezTo>
                    <a:pt x="1674465" y="291592"/>
                    <a:pt x="1663154" y="269305"/>
                    <a:pt x="1660029" y="241771"/>
                  </a:cubicBezTo>
                  <a:lnTo>
                    <a:pt x="1720751" y="234404"/>
                  </a:lnTo>
                  <a:cubicBezTo>
                    <a:pt x="1722686" y="249882"/>
                    <a:pt x="1727895" y="261714"/>
                    <a:pt x="1736378" y="269900"/>
                  </a:cubicBezTo>
                  <a:cubicBezTo>
                    <a:pt x="1744861" y="278085"/>
                    <a:pt x="1755130" y="282178"/>
                    <a:pt x="1767185" y="282178"/>
                  </a:cubicBezTo>
                  <a:cubicBezTo>
                    <a:pt x="1780133" y="282178"/>
                    <a:pt x="1791035" y="277267"/>
                    <a:pt x="1799890" y="267444"/>
                  </a:cubicBezTo>
                  <a:cubicBezTo>
                    <a:pt x="1808745" y="257622"/>
                    <a:pt x="1813173" y="244376"/>
                    <a:pt x="1813173" y="227707"/>
                  </a:cubicBezTo>
                  <a:cubicBezTo>
                    <a:pt x="1813173" y="211931"/>
                    <a:pt x="1808931" y="199430"/>
                    <a:pt x="1800448" y="190202"/>
                  </a:cubicBezTo>
                  <a:cubicBezTo>
                    <a:pt x="1791965" y="180975"/>
                    <a:pt x="1781621" y="176361"/>
                    <a:pt x="1769418" y="176361"/>
                  </a:cubicBezTo>
                  <a:cubicBezTo>
                    <a:pt x="1761381" y="176361"/>
                    <a:pt x="1751781" y="177924"/>
                    <a:pt x="1740619" y="181049"/>
                  </a:cubicBezTo>
                  <a:lnTo>
                    <a:pt x="1747540" y="129927"/>
                  </a:lnTo>
                  <a:cubicBezTo>
                    <a:pt x="1764506" y="130373"/>
                    <a:pt x="1777454" y="126690"/>
                    <a:pt x="1786384" y="118877"/>
                  </a:cubicBezTo>
                  <a:cubicBezTo>
                    <a:pt x="1795314" y="111063"/>
                    <a:pt x="1799779" y="100682"/>
                    <a:pt x="1799779" y="87734"/>
                  </a:cubicBezTo>
                  <a:cubicBezTo>
                    <a:pt x="1799779" y="76721"/>
                    <a:pt x="1796504" y="67940"/>
                    <a:pt x="1789956" y="61392"/>
                  </a:cubicBezTo>
                  <a:cubicBezTo>
                    <a:pt x="1783407" y="54843"/>
                    <a:pt x="1774701" y="51569"/>
                    <a:pt x="1763837" y="51569"/>
                  </a:cubicBezTo>
                  <a:cubicBezTo>
                    <a:pt x="1753121" y="51569"/>
                    <a:pt x="1743968" y="55290"/>
                    <a:pt x="1736378" y="62731"/>
                  </a:cubicBezTo>
                  <a:cubicBezTo>
                    <a:pt x="1728787" y="70172"/>
                    <a:pt x="1724174" y="81037"/>
                    <a:pt x="1722537" y="95324"/>
                  </a:cubicBezTo>
                  <a:lnTo>
                    <a:pt x="1664717" y="85502"/>
                  </a:lnTo>
                  <a:cubicBezTo>
                    <a:pt x="1668735" y="65708"/>
                    <a:pt x="1674800" y="49895"/>
                    <a:pt x="1682911" y="38063"/>
                  </a:cubicBezTo>
                  <a:cubicBezTo>
                    <a:pt x="1691022" y="26231"/>
                    <a:pt x="1702333" y="16929"/>
                    <a:pt x="1716844" y="10158"/>
                  </a:cubicBezTo>
                  <a:cubicBezTo>
                    <a:pt x="1731355" y="3386"/>
                    <a:pt x="1747614" y="0"/>
                    <a:pt x="1765622" y="0"/>
                  </a:cubicBezTo>
                  <a:close/>
                  <a:moveTo>
                    <a:pt x="1536129" y="0"/>
                  </a:moveTo>
                  <a:lnTo>
                    <a:pt x="1588815" y="0"/>
                  </a:lnTo>
                  <a:lnTo>
                    <a:pt x="1588815" y="207615"/>
                  </a:lnTo>
                  <a:lnTo>
                    <a:pt x="1629445" y="207615"/>
                  </a:lnTo>
                  <a:lnTo>
                    <a:pt x="1629445" y="262756"/>
                  </a:lnTo>
                  <a:lnTo>
                    <a:pt x="1588815" y="262756"/>
                  </a:lnTo>
                  <a:lnTo>
                    <a:pt x="1588815" y="328613"/>
                  </a:lnTo>
                  <a:lnTo>
                    <a:pt x="1528093" y="328613"/>
                  </a:lnTo>
                  <a:lnTo>
                    <a:pt x="1528093" y="262756"/>
                  </a:lnTo>
                  <a:lnTo>
                    <a:pt x="1394147" y="262756"/>
                  </a:lnTo>
                  <a:lnTo>
                    <a:pt x="1394147" y="207839"/>
                  </a:lnTo>
                  <a:close/>
                  <a:moveTo>
                    <a:pt x="896094" y="0"/>
                  </a:moveTo>
                  <a:cubicBezTo>
                    <a:pt x="920948" y="0"/>
                    <a:pt x="941524" y="6958"/>
                    <a:pt x="957821" y="20873"/>
                  </a:cubicBezTo>
                  <a:cubicBezTo>
                    <a:pt x="974117" y="34789"/>
                    <a:pt x="984498" y="54992"/>
                    <a:pt x="988963" y="81483"/>
                  </a:cubicBezTo>
                  <a:lnTo>
                    <a:pt x="928241" y="88181"/>
                  </a:lnTo>
                  <a:cubicBezTo>
                    <a:pt x="926753" y="75679"/>
                    <a:pt x="922883" y="66452"/>
                    <a:pt x="916632" y="60499"/>
                  </a:cubicBezTo>
                  <a:cubicBezTo>
                    <a:pt x="910382" y="54546"/>
                    <a:pt x="902270" y="51569"/>
                    <a:pt x="892299" y="51569"/>
                  </a:cubicBezTo>
                  <a:cubicBezTo>
                    <a:pt x="879053" y="51569"/>
                    <a:pt x="867854" y="57522"/>
                    <a:pt x="858701" y="69428"/>
                  </a:cubicBezTo>
                  <a:cubicBezTo>
                    <a:pt x="849548" y="81335"/>
                    <a:pt x="843781" y="106114"/>
                    <a:pt x="841400" y="143768"/>
                  </a:cubicBezTo>
                  <a:cubicBezTo>
                    <a:pt x="857027" y="125313"/>
                    <a:pt x="876449" y="116086"/>
                    <a:pt x="899666" y="116086"/>
                  </a:cubicBezTo>
                  <a:cubicBezTo>
                    <a:pt x="925860" y="116086"/>
                    <a:pt x="948296" y="126057"/>
                    <a:pt x="966973" y="146000"/>
                  </a:cubicBezTo>
                  <a:cubicBezTo>
                    <a:pt x="985651" y="165943"/>
                    <a:pt x="994990" y="191691"/>
                    <a:pt x="994990" y="223242"/>
                  </a:cubicBezTo>
                  <a:cubicBezTo>
                    <a:pt x="994990" y="256729"/>
                    <a:pt x="985168" y="283592"/>
                    <a:pt x="965522" y="303833"/>
                  </a:cubicBezTo>
                  <a:cubicBezTo>
                    <a:pt x="945877" y="324073"/>
                    <a:pt x="920651" y="334194"/>
                    <a:pt x="889843" y="334194"/>
                  </a:cubicBezTo>
                  <a:cubicBezTo>
                    <a:pt x="856803" y="334194"/>
                    <a:pt x="829642" y="321357"/>
                    <a:pt x="808360" y="295684"/>
                  </a:cubicBezTo>
                  <a:cubicBezTo>
                    <a:pt x="787077" y="270011"/>
                    <a:pt x="776436" y="227930"/>
                    <a:pt x="776436" y="169441"/>
                  </a:cubicBezTo>
                  <a:cubicBezTo>
                    <a:pt x="776436" y="109463"/>
                    <a:pt x="787524" y="66229"/>
                    <a:pt x="809699" y="39737"/>
                  </a:cubicBezTo>
                  <a:cubicBezTo>
                    <a:pt x="831875" y="13246"/>
                    <a:pt x="860673" y="0"/>
                    <a:pt x="896094" y="0"/>
                  </a:cubicBezTo>
                  <a:close/>
                  <a:moveTo>
                    <a:pt x="367680" y="0"/>
                  </a:moveTo>
                  <a:cubicBezTo>
                    <a:pt x="398785" y="0"/>
                    <a:pt x="422932" y="7962"/>
                    <a:pt x="440122" y="23887"/>
                  </a:cubicBezTo>
                  <a:cubicBezTo>
                    <a:pt x="457312" y="39812"/>
                    <a:pt x="465906" y="59978"/>
                    <a:pt x="465906" y="84386"/>
                  </a:cubicBezTo>
                  <a:cubicBezTo>
                    <a:pt x="465906" y="99566"/>
                    <a:pt x="461962" y="113072"/>
                    <a:pt x="454075" y="124904"/>
                  </a:cubicBezTo>
                  <a:cubicBezTo>
                    <a:pt x="446187" y="136736"/>
                    <a:pt x="435099" y="145777"/>
                    <a:pt x="420811" y="152028"/>
                  </a:cubicBezTo>
                  <a:cubicBezTo>
                    <a:pt x="438969" y="159321"/>
                    <a:pt x="452772" y="169962"/>
                    <a:pt x="462223" y="183952"/>
                  </a:cubicBezTo>
                  <a:cubicBezTo>
                    <a:pt x="471674" y="197941"/>
                    <a:pt x="476399" y="214089"/>
                    <a:pt x="476399" y="232395"/>
                  </a:cubicBezTo>
                  <a:cubicBezTo>
                    <a:pt x="476399" y="262607"/>
                    <a:pt x="466762" y="287164"/>
                    <a:pt x="447489" y="306065"/>
                  </a:cubicBezTo>
                  <a:cubicBezTo>
                    <a:pt x="428216" y="324966"/>
                    <a:pt x="402580" y="334417"/>
                    <a:pt x="370582" y="334417"/>
                  </a:cubicBezTo>
                  <a:cubicBezTo>
                    <a:pt x="340816" y="334417"/>
                    <a:pt x="316037" y="326603"/>
                    <a:pt x="296242" y="310976"/>
                  </a:cubicBezTo>
                  <a:cubicBezTo>
                    <a:pt x="272876" y="292522"/>
                    <a:pt x="261193" y="267221"/>
                    <a:pt x="261193" y="235074"/>
                  </a:cubicBezTo>
                  <a:cubicBezTo>
                    <a:pt x="261193" y="217364"/>
                    <a:pt x="265584" y="201104"/>
                    <a:pt x="274365" y="186296"/>
                  </a:cubicBezTo>
                  <a:cubicBezTo>
                    <a:pt x="283146" y="171487"/>
                    <a:pt x="296986" y="160065"/>
                    <a:pt x="315888" y="152028"/>
                  </a:cubicBezTo>
                  <a:cubicBezTo>
                    <a:pt x="299665" y="145182"/>
                    <a:pt x="287871" y="135768"/>
                    <a:pt x="280504" y="123788"/>
                  </a:cubicBezTo>
                  <a:cubicBezTo>
                    <a:pt x="273137" y="111807"/>
                    <a:pt x="269453" y="98673"/>
                    <a:pt x="269453" y="84386"/>
                  </a:cubicBezTo>
                  <a:cubicBezTo>
                    <a:pt x="269453" y="59978"/>
                    <a:pt x="277974" y="39812"/>
                    <a:pt x="295015" y="23887"/>
                  </a:cubicBezTo>
                  <a:cubicBezTo>
                    <a:pt x="312055" y="7962"/>
                    <a:pt x="336277" y="0"/>
                    <a:pt x="367680" y="0"/>
                  </a:cubicBezTo>
                  <a:close/>
                  <a:moveTo>
                    <a:pt x="104924" y="0"/>
                  </a:moveTo>
                  <a:cubicBezTo>
                    <a:pt x="138113" y="0"/>
                    <a:pt x="165348" y="12836"/>
                    <a:pt x="186630" y="38509"/>
                  </a:cubicBezTo>
                  <a:cubicBezTo>
                    <a:pt x="207913" y="64182"/>
                    <a:pt x="218554" y="106412"/>
                    <a:pt x="218554" y="165199"/>
                  </a:cubicBezTo>
                  <a:cubicBezTo>
                    <a:pt x="218554" y="225028"/>
                    <a:pt x="207466" y="268188"/>
                    <a:pt x="185291" y="294680"/>
                  </a:cubicBezTo>
                  <a:cubicBezTo>
                    <a:pt x="163116" y="321171"/>
                    <a:pt x="134243" y="334417"/>
                    <a:pt x="98673" y="334417"/>
                  </a:cubicBezTo>
                  <a:cubicBezTo>
                    <a:pt x="73075" y="334417"/>
                    <a:pt x="52388" y="327608"/>
                    <a:pt x="36612" y="313990"/>
                  </a:cubicBezTo>
                  <a:cubicBezTo>
                    <a:pt x="20836" y="300372"/>
                    <a:pt x="10716" y="280020"/>
                    <a:pt x="6251" y="252933"/>
                  </a:cubicBezTo>
                  <a:lnTo>
                    <a:pt x="66973" y="246236"/>
                  </a:lnTo>
                  <a:cubicBezTo>
                    <a:pt x="68461" y="258589"/>
                    <a:pt x="72330" y="267742"/>
                    <a:pt x="78581" y="273695"/>
                  </a:cubicBezTo>
                  <a:cubicBezTo>
                    <a:pt x="84832" y="279648"/>
                    <a:pt x="93092" y="282625"/>
                    <a:pt x="103361" y="282625"/>
                  </a:cubicBezTo>
                  <a:cubicBezTo>
                    <a:pt x="116309" y="282625"/>
                    <a:pt x="127322" y="276672"/>
                    <a:pt x="136401" y="264765"/>
                  </a:cubicBezTo>
                  <a:cubicBezTo>
                    <a:pt x="145479" y="252859"/>
                    <a:pt x="151284" y="228154"/>
                    <a:pt x="153814" y="190649"/>
                  </a:cubicBezTo>
                  <a:cubicBezTo>
                    <a:pt x="138038" y="208955"/>
                    <a:pt x="118318" y="218108"/>
                    <a:pt x="94655" y="218108"/>
                  </a:cubicBezTo>
                  <a:cubicBezTo>
                    <a:pt x="68907" y="218108"/>
                    <a:pt x="46695" y="208173"/>
                    <a:pt x="28017" y="188305"/>
                  </a:cubicBezTo>
                  <a:cubicBezTo>
                    <a:pt x="9339" y="168436"/>
                    <a:pt x="0" y="142577"/>
                    <a:pt x="0" y="110728"/>
                  </a:cubicBezTo>
                  <a:cubicBezTo>
                    <a:pt x="0" y="77539"/>
                    <a:pt x="9860" y="50788"/>
                    <a:pt x="29580" y="30473"/>
                  </a:cubicBezTo>
                  <a:cubicBezTo>
                    <a:pt x="49299" y="10158"/>
                    <a:pt x="74414" y="0"/>
                    <a:pt x="1049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84B997D-CFEC-479F-B1DA-523B36152C05}"/>
                </a:ext>
              </a:extLst>
            </p:cNvPr>
            <p:cNvSpPr/>
            <p:nvPr/>
          </p:nvSpPr>
          <p:spPr>
            <a:xfrm>
              <a:off x="5134859" y="4438504"/>
              <a:ext cx="878627" cy="107907"/>
            </a:xfrm>
            <a:custGeom>
              <a:avLst/>
              <a:gdLst/>
              <a:ahLst/>
              <a:cxnLst/>
              <a:rect l="l" t="t" r="r" b="b"/>
              <a:pathLst>
                <a:path w="2755702" h="338436">
                  <a:moveTo>
                    <a:pt x="2649438" y="56257"/>
                  </a:moveTo>
                  <a:cubicBezTo>
                    <a:pt x="2641848" y="56257"/>
                    <a:pt x="2635076" y="58676"/>
                    <a:pt x="2629123" y="63513"/>
                  </a:cubicBezTo>
                  <a:cubicBezTo>
                    <a:pt x="2623170" y="68350"/>
                    <a:pt x="2618556" y="77019"/>
                    <a:pt x="2615282" y="89521"/>
                  </a:cubicBezTo>
                  <a:cubicBezTo>
                    <a:pt x="2610966" y="105743"/>
                    <a:pt x="2608808" y="133053"/>
                    <a:pt x="2608808" y="171450"/>
                  </a:cubicBezTo>
                  <a:cubicBezTo>
                    <a:pt x="2608808" y="209848"/>
                    <a:pt x="2610743" y="236228"/>
                    <a:pt x="2614613" y="250590"/>
                  </a:cubicBezTo>
                  <a:cubicBezTo>
                    <a:pt x="2618482" y="264952"/>
                    <a:pt x="2623356" y="274514"/>
                    <a:pt x="2629235" y="279276"/>
                  </a:cubicBezTo>
                  <a:cubicBezTo>
                    <a:pt x="2635114" y="284039"/>
                    <a:pt x="2641848" y="286420"/>
                    <a:pt x="2649438" y="286420"/>
                  </a:cubicBezTo>
                  <a:cubicBezTo>
                    <a:pt x="2657029" y="286420"/>
                    <a:pt x="2663800" y="284002"/>
                    <a:pt x="2669753" y="279165"/>
                  </a:cubicBezTo>
                  <a:cubicBezTo>
                    <a:pt x="2675706" y="274328"/>
                    <a:pt x="2680320" y="265659"/>
                    <a:pt x="2683594" y="253157"/>
                  </a:cubicBezTo>
                  <a:cubicBezTo>
                    <a:pt x="2687910" y="237084"/>
                    <a:pt x="2690068" y="209848"/>
                    <a:pt x="2690068" y="171450"/>
                  </a:cubicBezTo>
                  <a:cubicBezTo>
                    <a:pt x="2690068" y="133053"/>
                    <a:pt x="2688134" y="106673"/>
                    <a:pt x="2684264" y="92311"/>
                  </a:cubicBezTo>
                  <a:cubicBezTo>
                    <a:pt x="2680395" y="77949"/>
                    <a:pt x="2675520" y="68350"/>
                    <a:pt x="2669642" y="63513"/>
                  </a:cubicBezTo>
                  <a:cubicBezTo>
                    <a:pt x="2663763" y="58676"/>
                    <a:pt x="2657029" y="56257"/>
                    <a:pt x="2649438" y="56257"/>
                  </a:cubicBezTo>
                  <a:close/>
                  <a:moveTo>
                    <a:pt x="1754088" y="56257"/>
                  </a:moveTo>
                  <a:cubicBezTo>
                    <a:pt x="1746498" y="56257"/>
                    <a:pt x="1739726" y="58676"/>
                    <a:pt x="1733773" y="63513"/>
                  </a:cubicBezTo>
                  <a:cubicBezTo>
                    <a:pt x="1727820" y="68350"/>
                    <a:pt x="1723207" y="77019"/>
                    <a:pt x="1719932" y="89521"/>
                  </a:cubicBezTo>
                  <a:cubicBezTo>
                    <a:pt x="1715616" y="105743"/>
                    <a:pt x="1713458" y="133053"/>
                    <a:pt x="1713458" y="171450"/>
                  </a:cubicBezTo>
                  <a:cubicBezTo>
                    <a:pt x="1713458" y="209848"/>
                    <a:pt x="1715393" y="236228"/>
                    <a:pt x="1719263" y="250590"/>
                  </a:cubicBezTo>
                  <a:cubicBezTo>
                    <a:pt x="1723132" y="264952"/>
                    <a:pt x="1728006" y="274514"/>
                    <a:pt x="1733885" y="279276"/>
                  </a:cubicBezTo>
                  <a:cubicBezTo>
                    <a:pt x="1739764" y="284039"/>
                    <a:pt x="1746498" y="286420"/>
                    <a:pt x="1754088" y="286420"/>
                  </a:cubicBezTo>
                  <a:cubicBezTo>
                    <a:pt x="1761679" y="286420"/>
                    <a:pt x="1768450" y="284002"/>
                    <a:pt x="1774403" y="279165"/>
                  </a:cubicBezTo>
                  <a:cubicBezTo>
                    <a:pt x="1780357" y="274328"/>
                    <a:pt x="1784970" y="265659"/>
                    <a:pt x="1788244" y="253157"/>
                  </a:cubicBezTo>
                  <a:cubicBezTo>
                    <a:pt x="1792560" y="237084"/>
                    <a:pt x="1794718" y="209848"/>
                    <a:pt x="1794718" y="171450"/>
                  </a:cubicBezTo>
                  <a:cubicBezTo>
                    <a:pt x="1794718" y="133053"/>
                    <a:pt x="1792784" y="106673"/>
                    <a:pt x="1788914" y="92311"/>
                  </a:cubicBezTo>
                  <a:cubicBezTo>
                    <a:pt x="1785045" y="77949"/>
                    <a:pt x="1780170" y="68350"/>
                    <a:pt x="1774292" y="63513"/>
                  </a:cubicBezTo>
                  <a:cubicBezTo>
                    <a:pt x="1768413" y="58676"/>
                    <a:pt x="1761679" y="56257"/>
                    <a:pt x="1754088" y="56257"/>
                  </a:cubicBezTo>
                  <a:close/>
                  <a:moveTo>
                    <a:pt x="106263" y="56257"/>
                  </a:moveTo>
                  <a:cubicBezTo>
                    <a:pt x="98673" y="56257"/>
                    <a:pt x="91901" y="58676"/>
                    <a:pt x="85948" y="63513"/>
                  </a:cubicBezTo>
                  <a:cubicBezTo>
                    <a:pt x="79995" y="68350"/>
                    <a:pt x="75382" y="77019"/>
                    <a:pt x="72107" y="89521"/>
                  </a:cubicBezTo>
                  <a:cubicBezTo>
                    <a:pt x="67791" y="105743"/>
                    <a:pt x="65633" y="133053"/>
                    <a:pt x="65633" y="171450"/>
                  </a:cubicBezTo>
                  <a:cubicBezTo>
                    <a:pt x="65633" y="209848"/>
                    <a:pt x="67568" y="236228"/>
                    <a:pt x="71438" y="250590"/>
                  </a:cubicBezTo>
                  <a:cubicBezTo>
                    <a:pt x="75307" y="264952"/>
                    <a:pt x="80181" y="274514"/>
                    <a:pt x="86060" y="279276"/>
                  </a:cubicBezTo>
                  <a:cubicBezTo>
                    <a:pt x="91939" y="284039"/>
                    <a:pt x="98673" y="286420"/>
                    <a:pt x="106263" y="286420"/>
                  </a:cubicBezTo>
                  <a:cubicBezTo>
                    <a:pt x="113854" y="286420"/>
                    <a:pt x="120625" y="284002"/>
                    <a:pt x="126578" y="279165"/>
                  </a:cubicBezTo>
                  <a:cubicBezTo>
                    <a:pt x="132532" y="274328"/>
                    <a:pt x="137145" y="265659"/>
                    <a:pt x="140419" y="253157"/>
                  </a:cubicBezTo>
                  <a:cubicBezTo>
                    <a:pt x="144735" y="237084"/>
                    <a:pt x="146893" y="209848"/>
                    <a:pt x="146893" y="171450"/>
                  </a:cubicBezTo>
                  <a:cubicBezTo>
                    <a:pt x="146893" y="133053"/>
                    <a:pt x="144959" y="106673"/>
                    <a:pt x="141089" y="92311"/>
                  </a:cubicBezTo>
                  <a:cubicBezTo>
                    <a:pt x="137220" y="77949"/>
                    <a:pt x="132346" y="68350"/>
                    <a:pt x="126467" y="63513"/>
                  </a:cubicBezTo>
                  <a:cubicBezTo>
                    <a:pt x="120588" y="58676"/>
                    <a:pt x="113854" y="56257"/>
                    <a:pt x="106263" y="56257"/>
                  </a:cubicBezTo>
                  <a:close/>
                  <a:moveTo>
                    <a:pt x="2326853" y="10046"/>
                  </a:moveTo>
                  <a:lnTo>
                    <a:pt x="2492722" y="10046"/>
                  </a:lnTo>
                  <a:lnTo>
                    <a:pt x="2492722" y="68759"/>
                  </a:lnTo>
                  <a:lnTo>
                    <a:pt x="2374404" y="68759"/>
                  </a:lnTo>
                  <a:lnTo>
                    <a:pt x="2364581" y="124346"/>
                  </a:lnTo>
                  <a:cubicBezTo>
                    <a:pt x="2378571" y="117351"/>
                    <a:pt x="2392859" y="113854"/>
                    <a:pt x="2407444" y="113854"/>
                  </a:cubicBezTo>
                  <a:cubicBezTo>
                    <a:pt x="2435275" y="113854"/>
                    <a:pt x="2458864" y="123974"/>
                    <a:pt x="2478212" y="144215"/>
                  </a:cubicBezTo>
                  <a:cubicBezTo>
                    <a:pt x="2497559" y="164456"/>
                    <a:pt x="2507233" y="190724"/>
                    <a:pt x="2507233" y="223019"/>
                  </a:cubicBezTo>
                  <a:cubicBezTo>
                    <a:pt x="2507233" y="249957"/>
                    <a:pt x="2499420" y="273993"/>
                    <a:pt x="2483793" y="295127"/>
                  </a:cubicBezTo>
                  <a:cubicBezTo>
                    <a:pt x="2462510" y="323999"/>
                    <a:pt x="2432968" y="338436"/>
                    <a:pt x="2395165" y="338436"/>
                  </a:cubicBezTo>
                  <a:cubicBezTo>
                    <a:pt x="2364953" y="338436"/>
                    <a:pt x="2340322" y="330324"/>
                    <a:pt x="2321272" y="314102"/>
                  </a:cubicBezTo>
                  <a:cubicBezTo>
                    <a:pt x="2302222" y="297880"/>
                    <a:pt x="2290837" y="276077"/>
                    <a:pt x="2287116" y="248692"/>
                  </a:cubicBezTo>
                  <a:lnTo>
                    <a:pt x="2349624" y="242218"/>
                  </a:lnTo>
                  <a:cubicBezTo>
                    <a:pt x="2351410" y="256357"/>
                    <a:pt x="2356693" y="267556"/>
                    <a:pt x="2365474" y="275816"/>
                  </a:cubicBezTo>
                  <a:cubicBezTo>
                    <a:pt x="2374255" y="284076"/>
                    <a:pt x="2384375" y="288206"/>
                    <a:pt x="2395835" y="288206"/>
                  </a:cubicBezTo>
                  <a:cubicBezTo>
                    <a:pt x="2408932" y="288206"/>
                    <a:pt x="2420020" y="282886"/>
                    <a:pt x="2429098" y="272244"/>
                  </a:cubicBezTo>
                  <a:cubicBezTo>
                    <a:pt x="2438177" y="261603"/>
                    <a:pt x="2442716" y="245567"/>
                    <a:pt x="2442716" y="224136"/>
                  </a:cubicBezTo>
                  <a:cubicBezTo>
                    <a:pt x="2442716" y="204044"/>
                    <a:pt x="2438214" y="188975"/>
                    <a:pt x="2429210" y="178929"/>
                  </a:cubicBezTo>
                  <a:cubicBezTo>
                    <a:pt x="2420206" y="168883"/>
                    <a:pt x="2408486" y="163860"/>
                    <a:pt x="2394049" y="163860"/>
                  </a:cubicBezTo>
                  <a:cubicBezTo>
                    <a:pt x="2376041" y="163860"/>
                    <a:pt x="2359893" y="171823"/>
                    <a:pt x="2345606" y="187747"/>
                  </a:cubicBezTo>
                  <a:lnTo>
                    <a:pt x="2294706" y="180380"/>
                  </a:lnTo>
                  <a:close/>
                  <a:moveTo>
                    <a:pt x="936203" y="10046"/>
                  </a:moveTo>
                  <a:lnTo>
                    <a:pt x="1102072" y="10046"/>
                  </a:lnTo>
                  <a:lnTo>
                    <a:pt x="1102072" y="68759"/>
                  </a:lnTo>
                  <a:lnTo>
                    <a:pt x="983754" y="68759"/>
                  </a:lnTo>
                  <a:lnTo>
                    <a:pt x="973931" y="124346"/>
                  </a:lnTo>
                  <a:cubicBezTo>
                    <a:pt x="987921" y="117351"/>
                    <a:pt x="1002209" y="113854"/>
                    <a:pt x="1016794" y="113854"/>
                  </a:cubicBezTo>
                  <a:cubicBezTo>
                    <a:pt x="1044625" y="113854"/>
                    <a:pt x="1068214" y="123974"/>
                    <a:pt x="1087562" y="144215"/>
                  </a:cubicBezTo>
                  <a:cubicBezTo>
                    <a:pt x="1106909" y="164456"/>
                    <a:pt x="1116583" y="190724"/>
                    <a:pt x="1116583" y="223019"/>
                  </a:cubicBezTo>
                  <a:cubicBezTo>
                    <a:pt x="1116583" y="249957"/>
                    <a:pt x="1108770" y="273993"/>
                    <a:pt x="1093143" y="295127"/>
                  </a:cubicBezTo>
                  <a:cubicBezTo>
                    <a:pt x="1071860" y="323999"/>
                    <a:pt x="1042318" y="338436"/>
                    <a:pt x="1004516" y="338436"/>
                  </a:cubicBezTo>
                  <a:cubicBezTo>
                    <a:pt x="974303" y="338436"/>
                    <a:pt x="949672" y="330324"/>
                    <a:pt x="930622" y="314102"/>
                  </a:cubicBezTo>
                  <a:cubicBezTo>
                    <a:pt x="911572" y="297880"/>
                    <a:pt x="900187" y="276077"/>
                    <a:pt x="896466" y="248692"/>
                  </a:cubicBezTo>
                  <a:lnTo>
                    <a:pt x="958974" y="242218"/>
                  </a:lnTo>
                  <a:cubicBezTo>
                    <a:pt x="960760" y="256357"/>
                    <a:pt x="966043" y="267556"/>
                    <a:pt x="974824" y="275816"/>
                  </a:cubicBezTo>
                  <a:cubicBezTo>
                    <a:pt x="983605" y="284076"/>
                    <a:pt x="993725" y="288206"/>
                    <a:pt x="1005185" y="288206"/>
                  </a:cubicBezTo>
                  <a:cubicBezTo>
                    <a:pt x="1018282" y="288206"/>
                    <a:pt x="1029370" y="282886"/>
                    <a:pt x="1038448" y="272244"/>
                  </a:cubicBezTo>
                  <a:cubicBezTo>
                    <a:pt x="1047527" y="261603"/>
                    <a:pt x="1052066" y="245567"/>
                    <a:pt x="1052066" y="224136"/>
                  </a:cubicBezTo>
                  <a:cubicBezTo>
                    <a:pt x="1052066" y="204044"/>
                    <a:pt x="1047564" y="188975"/>
                    <a:pt x="1038560" y="178929"/>
                  </a:cubicBezTo>
                  <a:cubicBezTo>
                    <a:pt x="1029556" y="168883"/>
                    <a:pt x="1017836" y="163860"/>
                    <a:pt x="1003399" y="163860"/>
                  </a:cubicBezTo>
                  <a:cubicBezTo>
                    <a:pt x="985391" y="163860"/>
                    <a:pt x="969243" y="171823"/>
                    <a:pt x="954956" y="187747"/>
                  </a:cubicBezTo>
                  <a:lnTo>
                    <a:pt x="904057" y="180380"/>
                  </a:lnTo>
                  <a:close/>
                  <a:moveTo>
                    <a:pt x="2649438" y="4242"/>
                  </a:moveTo>
                  <a:cubicBezTo>
                    <a:pt x="2681139" y="4242"/>
                    <a:pt x="2705919" y="15553"/>
                    <a:pt x="2723778" y="38175"/>
                  </a:cubicBezTo>
                  <a:cubicBezTo>
                    <a:pt x="2745060" y="64964"/>
                    <a:pt x="2755702" y="109389"/>
                    <a:pt x="2755702" y="171450"/>
                  </a:cubicBezTo>
                  <a:cubicBezTo>
                    <a:pt x="2755702" y="233363"/>
                    <a:pt x="2744986" y="277863"/>
                    <a:pt x="2723555" y="304949"/>
                  </a:cubicBezTo>
                  <a:cubicBezTo>
                    <a:pt x="2705844" y="327274"/>
                    <a:pt x="2681139" y="338436"/>
                    <a:pt x="2649438" y="338436"/>
                  </a:cubicBezTo>
                  <a:cubicBezTo>
                    <a:pt x="2617589" y="338436"/>
                    <a:pt x="2591916" y="326195"/>
                    <a:pt x="2572420" y="301712"/>
                  </a:cubicBezTo>
                  <a:cubicBezTo>
                    <a:pt x="2552923" y="277230"/>
                    <a:pt x="2543175" y="233586"/>
                    <a:pt x="2543175" y="170781"/>
                  </a:cubicBezTo>
                  <a:cubicBezTo>
                    <a:pt x="2543175" y="109166"/>
                    <a:pt x="2553891" y="64815"/>
                    <a:pt x="2575322" y="37728"/>
                  </a:cubicBezTo>
                  <a:cubicBezTo>
                    <a:pt x="2593032" y="15404"/>
                    <a:pt x="2617738" y="4242"/>
                    <a:pt x="2649438" y="4242"/>
                  </a:cubicBezTo>
                  <a:close/>
                  <a:moveTo>
                    <a:pt x="2014835" y="4242"/>
                  </a:moveTo>
                  <a:lnTo>
                    <a:pt x="2065734" y="4242"/>
                  </a:lnTo>
                  <a:lnTo>
                    <a:pt x="2065734" y="332855"/>
                  </a:lnTo>
                  <a:lnTo>
                    <a:pt x="2003003" y="332855"/>
                  </a:lnTo>
                  <a:lnTo>
                    <a:pt x="2003003" y="96441"/>
                  </a:lnTo>
                  <a:cubicBezTo>
                    <a:pt x="1980084" y="117872"/>
                    <a:pt x="1953072" y="133723"/>
                    <a:pt x="1921966" y="143992"/>
                  </a:cubicBezTo>
                  <a:lnTo>
                    <a:pt x="1921966" y="87065"/>
                  </a:lnTo>
                  <a:cubicBezTo>
                    <a:pt x="1938338" y="81707"/>
                    <a:pt x="1956123" y="71550"/>
                    <a:pt x="1975321" y="56592"/>
                  </a:cubicBezTo>
                  <a:cubicBezTo>
                    <a:pt x="1994520" y="41635"/>
                    <a:pt x="2007691" y="24185"/>
                    <a:pt x="2014835" y="4242"/>
                  </a:cubicBezTo>
                  <a:close/>
                  <a:moveTo>
                    <a:pt x="1754088" y="4242"/>
                  </a:moveTo>
                  <a:cubicBezTo>
                    <a:pt x="1785789" y="4242"/>
                    <a:pt x="1810569" y="15553"/>
                    <a:pt x="1828428" y="38175"/>
                  </a:cubicBezTo>
                  <a:cubicBezTo>
                    <a:pt x="1849710" y="64964"/>
                    <a:pt x="1860352" y="109389"/>
                    <a:pt x="1860352" y="171450"/>
                  </a:cubicBezTo>
                  <a:cubicBezTo>
                    <a:pt x="1860352" y="233363"/>
                    <a:pt x="1849636" y="277863"/>
                    <a:pt x="1828205" y="304949"/>
                  </a:cubicBezTo>
                  <a:cubicBezTo>
                    <a:pt x="1810494" y="327274"/>
                    <a:pt x="1785789" y="338436"/>
                    <a:pt x="1754088" y="338436"/>
                  </a:cubicBezTo>
                  <a:cubicBezTo>
                    <a:pt x="1722239" y="338436"/>
                    <a:pt x="1696566" y="326195"/>
                    <a:pt x="1677070" y="301712"/>
                  </a:cubicBezTo>
                  <a:cubicBezTo>
                    <a:pt x="1657573" y="277230"/>
                    <a:pt x="1647825" y="233586"/>
                    <a:pt x="1647825" y="170781"/>
                  </a:cubicBezTo>
                  <a:cubicBezTo>
                    <a:pt x="1647825" y="109166"/>
                    <a:pt x="1658541" y="64815"/>
                    <a:pt x="1679972" y="37728"/>
                  </a:cubicBezTo>
                  <a:cubicBezTo>
                    <a:pt x="1697682" y="15404"/>
                    <a:pt x="1722388" y="4242"/>
                    <a:pt x="1754088" y="4242"/>
                  </a:cubicBezTo>
                  <a:close/>
                  <a:moveTo>
                    <a:pt x="746448" y="4242"/>
                  </a:moveTo>
                  <a:cubicBezTo>
                    <a:pt x="778743" y="4242"/>
                    <a:pt x="804118" y="12949"/>
                    <a:pt x="822573" y="30361"/>
                  </a:cubicBezTo>
                  <a:cubicBezTo>
                    <a:pt x="841028" y="47774"/>
                    <a:pt x="850255" y="69429"/>
                    <a:pt x="850255" y="95325"/>
                  </a:cubicBezTo>
                  <a:cubicBezTo>
                    <a:pt x="850255" y="110059"/>
                    <a:pt x="847613" y="124086"/>
                    <a:pt x="842330" y="137406"/>
                  </a:cubicBezTo>
                  <a:cubicBezTo>
                    <a:pt x="837047" y="150726"/>
                    <a:pt x="828675" y="164679"/>
                    <a:pt x="817215" y="179264"/>
                  </a:cubicBezTo>
                  <a:cubicBezTo>
                    <a:pt x="809625" y="188938"/>
                    <a:pt x="795933" y="202853"/>
                    <a:pt x="776139" y="221010"/>
                  </a:cubicBezTo>
                  <a:cubicBezTo>
                    <a:pt x="756345" y="239167"/>
                    <a:pt x="743806" y="251222"/>
                    <a:pt x="738522" y="257175"/>
                  </a:cubicBezTo>
                  <a:cubicBezTo>
                    <a:pt x="733239" y="263129"/>
                    <a:pt x="728960" y="268933"/>
                    <a:pt x="725686" y="274588"/>
                  </a:cubicBezTo>
                  <a:lnTo>
                    <a:pt x="850255" y="274588"/>
                  </a:lnTo>
                  <a:lnTo>
                    <a:pt x="850255" y="332855"/>
                  </a:lnTo>
                  <a:lnTo>
                    <a:pt x="630362" y="332855"/>
                  </a:lnTo>
                  <a:cubicBezTo>
                    <a:pt x="632743" y="310828"/>
                    <a:pt x="639887" y="289955"/>
                    <a:pt x="651793" y="270235"/>
                  </a:cubicBezTo>
                  <a:cubicBezTo>
                    <a:pt x="663699" y="250515"/>
                    <a:pt x="687214" y="224359"/>
                    <a:pt x="722337" y="191766"/>
                  </a:cubicBezTo>
                  <a:cubicBezTo>
                    <a:pt x="750615" y="165423"/>
                    <a:pt x="767953" y="147564"/>
                    <a:pt x="774353" y="138187"/>
                  </a:cubicBezTo>
                  <a:cubicBezTo>
                    <a:pt x="782985" y="125239"/>
                    <a:pt x="787301" y="112440"/>
                    <a:pt x="787301" y="99790"/>
                  </a:cubicBezTo>
                  <a:cubicBezTo>
                    <a:pt x="787301" y="85800"/>
                    <a:pt x="783543" y="75047"/>
                    <a:pt x="776027" y="67531"/>
                  </a:cubicBezTo>
                  <a:cubicBezTo>
                    <a:pt x="768511" y="60015"/>
                    <a:pt x="758131" y="56257"/>
                    <a:pt x="744885" y="56257"/>
                  </a:cubicBezTo>
                  <a:cubicBezTo>
                    <a:pt x="731788" y="56257"/>
                    <a:pt x="721370" y="60201"/>
                    <a:pt x="713631" y="68089"/>
                  </a:cubicBezTo>
                  <a:cubicBezTo>
                    <a:pt x="705892" y="75977"/>
                    <a:pt x="701427" y="89074"/>
                    <a:pt x="700236" y="107380"/>
                  </a:cubicBezTo>
                  <a:lnTo>
                    <a:pt x="637729" y="101129"/>
                  </a:lnTo>
                  <a:cubicBezTo>
                    <a:pt x="641449" y="66601"/>
                    <a:pt x="653132" y="41821"/>
                    <a:pt x="672778" y="26790"/>
                  </a:cubicBezTo>
                  <a:cubicBezTo>
                    <a:pt x="692423" y="11758"/>
                    <a:pt x="716980" y="4242"/>
                    <a:pt x="746448" y="4242"/>
                  </a:cubicBezTo>
                  <a:close/>
                  <a:moveTo>
                    <a:pt x="367010" y="4242"/>
                  </a:moveTo>
                  <a:lnTo>
                    <a:pt x="417909" y="4242"/>
                  </a:lnTo>
                  <a:lnTo>
                    <a:pt x="417909" y="332855"/>
                  </a:lnTo>
                  <a:lnTo>
                    <a:pt x="355178" y="332855"/>
                  </a:lnTo>
                  <a:lnTo>
                    <a:pt x="355178" y="96441"/>
                  </a:lnTo>
                  <a:cubicBezTo>
                    <a:pt x="332259" y="117872"/>
                    <a:pt x="305247" y="133723"/>
                    <a:pt x="274141" y="143992"/>
                  </a:cubicBezTo>
                  <a:lnTo>
                    <a:pt x="274141" y="87065"/>
                  </a:lnTo>
                  <a:cubicBezTo>
                    <a:pt x="290513" y="81707"/>
                    <a:pt x="308298" y="71550"/>
                    <a:pt x="327496" y="56592"/>
                  </a:cubicBezTo>
                  <a:cubicBezTo>
                    <a:pt x="346695" y="41635"/>
                    <a:pt x="359866" y="24185"/>
                    <a:pt x="367010" y="4242"/>
                  </a:cubicBezTo>
                  <a:close/>
                  <a:moveTo>
                    <a:pt x="106263" y="4242"/>
                  </a:moveTo>
                  <a:cubicBezTo>
                    <a:pt x="137964" y="4242"/>
                    <a:pt x="162744" y="15553"/>
                    <a:pt x="180603" y="38175"/>
                  </a:cubicBezTo>
                  <a:cubicBezTo>
                    <a:pt x="201885" y="64964"/>
                    <a:pt x="212527" y="109389"/>
                    <a:pt x="212527" y="171450"/>
                  </a:cubicBezTo>
                  <a:cubicBezTo>
                    <a:pt x="212527" y="233363"/>
                    <a:pt x="201811" y="277863"/>
                    <a:pt x="180380" y="304949"/>
                  </a:cubicBezTo>
                  <a:cubicBezTo>
                    <a:pt x="162669" y="327274"/>
                    <a:pt x="137964" y="338436"/>
                    <a:pt x="106263" y="338436"/>
                  </a:cubicBezTo>
                  <a:cubicBezTo>
                    <a:pt x="74414" y="338436"/>
                    <a:pt x="48741" y="326195"/>
                    <a:pt x="29245" y="301712"/>
                  </a:cubicBezTo>
                  <a:cubicBezTo>
                    <a:pt x="9748" y="277230"/>
                    <a:pt x="0" y="233586"/>
                    <a:pt x="0" y="170781"/>
                  </a:cubicBezTo>
                  <a:cubicBezTo>
                    <a:pt x="0" y="109166"/>
                    <a:pt x="10716" y="64815"/>
                    <a:pt x="32147" y="37728"/>
                  </a:cubicBezTo>
                  <a:cubicBezTo>
                    <a:pt x="49858" y="15404"/>
                    <a:pt x="74563" y="4242"/>
                    <a:pt x="106263" y="4242"/>
                  </a:cubicBezTo>
                  <a:close/>
                  <a:moveTo>
                    <a:pt x="2223343" y="0"/>
                  </a:moveTo>
                  <a:lnTo>
                    <a:pt x="2270447" y="0"/>
                  </a:lnTo>
                  <a:lnTo>
                    <a:pt x="2188518" y="338436"/>
                  </a:lnTo>
                  <a:lnTo>
                    <a:pt x="2142306" y="338436"/>
                  </a:lnTo>
                  <a:close/>
                  <a:moveTo>
                    <a:pt x="575518" y="0"/>
                  </a:moveTo>
                  <a:lnTo>
                    <a:pt x="622622" y="0"/>
                  </a:lnTo>
                  <a:lnTo>
                    <a:pt x="540693" y="338436"/>
                  </a:lnTo>
                  <a:lnTo>
                    <a:pt x="494482" y="3384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6CB1F62-BEE1-4ECA-9638-8D1CE2ED84B0}"/>
                </a:ext>
              </a:extLst>
            </p:cNvPr>
            <p:cNvSpPr/>
            <p:nvPr/>
          </p:nvSpPr>
          <p:spPr>
            <a:xfrm>
              <a:off x="4171483" y="4932898"/>
              <a:ext cx="882826" cy="107907"/>
            </a:xfrm>
            <a:custGeom>
              <a:avLst/>
              <a:gdLst/>
              <a:ahLst/>
              <a:cxnLst/>
              <a:rect l="l" t="t" r="r" b="b"/>
              <a:pathLst>
                <a:path w="2768872" h="338436">
                  <a:moveTo>
                    <a:pt x="1943472" y="81930"/>
                  </a:moveTo>
                  <a:lnTo>
                    <a:pt x="1899270" y="203374"/>
                  </a:lnTo>
                  <a:lnTo>
                    <a:pt x="1988567" y="203374"/>
                  </a:lnTo>
                  <a:close/>
                  <a:moveTo>
                    <a:pt x="1100360" y="60946"/>
                  </a:moveTo>
                  <a:lnTo>
                    <a:pt x="1100360" y="143992"/>
                  </a:lnTo>
                  <a:lnTo>
                    <a:pt x="1149250" y="143992"/>
                  </a:lnTo>
                  <a:cubicBezTo>
                    <a:pt x="1180951" y="143992"/>
                    <a:pt x="1200745" y="142652"/>
                    <a:pt x="1208633" y="139973"/>
                  </a:cubicBezTo>
                  <a:cubicBezTo>
                    <a:pt x="1216521" y="137294"/>
                    <a:pt x="1222697" y="132681"/>
                    <a:pt x="1227162" y="126132"/>
                  </a:cubicBezTo>
                  <a:cubicBezTo>
                    <a:pt x="1231627" y="119584"/>
                    <a:pt x="1233859" y="111398"/>
                    <a:pt x="1233859" y="101576"/>
                  </a:cubicBezTo>
                  <a:cubicBezTo>
                    <a:pt x="1233859" y="90562"/>
                    <a:pt x="1230920" y="81670"/>
                    <a:pt x="1225041" y="74898"/>
                  </a:cubicBezTo>
                  <a:cubicBezTo>
                    <a:pt x="1219162" y="68127"/>
                    <a:pt x="1210865" y="63848"/>
                    <a:pt x="1200150" y="62062"/>
                  </a:cubicBezTo>
                  <a:cubicBezTo>
                    <a:pt x="1194792" y="61318"/>
                    <a:pt x="1178718" y="60946"/>
                    <a:pt x="1151929" y="60946"/>
                  </a:cubicBezTo>
                  <a:close/>
                  <a:moveTo>
                    <a:pt x="493811" y="56481"/>
                  </a:moveTo>
                  <a:cubicBezTo>
                    <a:pt x="466576" y="56481"/>
                    <a:pt x="444624" y="65820"/>
                    <a:pt x="427955" y="84498"/>
                  </a:cubicBezTo>
                  <a:cubicBezTo>
                    <a:pt x="411286" y="103176"/>
                    <a:pt x="402952" y="131341"/>
                    <a:pt x="402952" y="168995"/>
                  </a:cubicBezTo>
                  <a:cubicBezTo>
                    <a:pt x="402952" y="206053"/>
                    <a:pt x="411509" y="234144"/>
                    <a:pt x="428625" y="253269"/>
                  </a:cubicBezTo>
                  <a:cubicBezTo>
                    <a:pt x="445740" y="272393"/>
                    <a:pt x="467469" y="281955"/>
                    <a:pt x="493811" y="281955"/>
                  </a:cubicBezTo>
                  <a:cubicBezTo>
                    <a:pt x="520154" y="281955"/>
                    <a:pt x="541771" y="272468"/>
                    <a:pt x="558663" y="253492"/>
                  </a:cubicBezTo>
                  <a:cubicBezTo>
                    <a:pt x="575555" y="234516"/>
                    <a:pt x="584001" y="206053"/>
                    <a:pt x="584001" y="168102"/>
                  </a:cubicBezTo>
                  <a:cubicBezTo>
                    <a:pt x="584001" y="130597"/>
                    <a:pt x="575778" y="102617"/>
                    <a:pt x="559333" y="84163"/>
                  </a:cubicBezTo>
                  <a:cubicBezTo>
                    <a:pt x="542887" y="65708"/>
                    <a:pt x="521047" y="56481"/>
                    <a:pt x="493811" y="56481"/>
                  </a:cubicBezTo>
                  <a:close/>
                  <a:moveTo>
                    <a:pt x="2519957" y="5582"/>
                  </a:moveTo>
                  <a:lnTo>
                    <a:pt x="2762622" y="5582"/>
                  </a:lnTo>
                  <a:lnTo>
                    <a:pt x="2762622" y="60946"/>
                  </a:lnTo>
                  <a:lnTo>
                    <a:pt x="2586037" y="60946"/>
                  </a:lnTo>
                  <a:lnTo>
                    <a:pt x="2586037" y="133499"/>
                  </a:lnTo>
                  <a:lnTo>
                    <a:pt x="2750343" y="133499"/>
                  </a:lnTo>
                  <a:lnTo>
                    <a:pt x="2750343" y="188640"/>
                  </a:lnTo>
                  <a:lnTo>
                    <a:pt x="2586037" y="188640"/>
                  </a:lnTo>
                  <a:lnTo>
                    <a:pt x="2586037" y="277714"/>
                  </a:lnTo>
                  <a:lnTo>
                    <a:pt x="2768872" y="277714"/>
                  </a:lnTo>
                  <a:lnTo>
                    <a:pt x="2768872" y="332855"/>
                  </a:lnTo>
                  <a:lnTo>
                    <a:pt x="2519957" y="332855"/>
                  </a:lnTo>
                  <a:close/>
                  <a:moveTo>
                    <a:pt x="2128539" y="5582"/>
                  </a:moveTo>
                  <a:lnTo>
                    <a:pt x="2227436" y="5582"/>
                  </a:lnTo>
                  <a:lnTo>
                    <a:pt x="2286818" y="228824"/>
                  </a:lnTo>
                  <a:lnTo>
                    <a:pt x="2345531" y="5582"/>
                  </a:lnTo>
                  <a:lnTo>
                    <a:pt x="2444650" y="5582"/>
                  </a:lnTo>
                  <a:lnTo>
                    <a:pt x="2444650" y="332855"/>
                  </a:lnTo>
                  <a:lnTo>
                    <a:pt x="2383259" y="332855"/>
                  </a:lnTo>
                  <a:lnTo>
                    <a:pt x="2383259" y="75233"/>
                  </a:lnTo>
                  <a:lnTo>
                    <a:pt x="2318295" y="332855"/>
                  </a:lnTo>
                  <a:lnTo>
                    <a:pt x="2254671" y="332855"/>
                  </a:lnTo>
                  <a:lnTo>
                    <a:pt x="2189931" y="75233"/>
                  </a:lnTo>
                  <a:lnTo>
                    <a:pt x="2189931" y="332855"/>
                  </a:lnTo>
                  <a:lnTo>
                    <a:pt x="2128539" y="332855"/>
                  </a:lnTo>
                  <a:close/>
                  <a:moveTo>
                    <a:pt x="1909316" y="5582"/>
                  </a:moveTo>
                  <a:lnTo>
                    <a:pt x="1979190" y="5582"/>
                  </a:lnTo>
                  <a:lnTo>
                    <a:pt x="2110233" y="332855"/>
                  </a:lnTo>
                  <a:lnTo>
                    <a:pt x="2038349" y="332855"/>
                  </a:lnTo>
                  <a:lnTo>
                    <a:pt x="2009774" y="258515"/>
                  </a:lnTo>
                  <a:lnTo>
                    <a:pt x="1878955" y="258515"/>
                  </a:lnTo>
                  <a:lnTo>
                    <a:pt x="1851942" y="332855"/>
                  </a:lnTo>
                  <a:lnTo>
                    <a:pt x="1781844" y="332855"/>
                  </a:lnTo>
                  <a:close/>
                  <a:moveTo>
                    <a:pt x="1482402" y="5582"/>
                  </a:moveTo>
                  <a:lnTo>
                    <a:pt x="1546696" y="5582"/>
                  </a:lnTo>
                  <a:lnTo>
                    <a:pt x="1680641" y="224136"/>
                  </a:lnTo>
                  <a:lnTo>
                    <a:pt x="1680641" y="5582"/>
                  </a:lnTo>
                  <a:lnTo>
                    <a:pt x="1742033" y="5582"/>
                  </a:lnTo>
                  <a:lnTo>
                    <a:pt x="1742033" y="332855"/>
                  </a:lnTo>
                  <a:lnTo>
                    <a:pt x="1675730" y="332855"/>
                  </a:lnTo>
                  <a:lnTo>
                    <a:pt x="1543794" y="119435"/>
                  </a:lnTo>
                  <a:lnTo>
                    <a:pt x="1543794" y="332855"/>
                  </a:lnTo>
                  <a:lnTo>
                    <a:pt x="1482402" y="332855"/>
                  </a:lnTo>
                  <a:close/>
                  <a:moveTo>
                    <a:pt x="1034281" y="5582"/>
                  </a:moveTo>
                  <a:lnTo>
                    <a:pt x="1173360" y="5582"/>
                  </a:lnTo>
                  <a:cubicBezTo>
                    <a:pt x="1208335" y="5582"/>
                    <a:pt x="1233747" y="8521"/>
                    <a:pt x="1249598" y="14400"/>
                  </a:cubicBezTo>
                  <a:cubicBezTo>
                    <a:pt x="1265448" y="20278"/>
                    <a:pt x="1278135" y="30733"/>
                    <a:pt x="1287660" y="45765"/>
                  </a:cubicBezTo>
                  <a:cubicBezTo>
                    <a:pt x="1297185" y="60797"/>
                    <a:pt x="1301948" y="77986"/>
                    <a:pt x="1301948" y="97334"/>
                  </a:cubicBezTo>
                  <a:cubicBezTo>
                    <a:pt x="1301948" y="121891"/>
                    <a:pt x="1294730" y="142169"/>
                    <a:pt x="1280293" y="158168"/>
                  </a:cubicBezTo>
                  <a:cubicBezTo>
                    <a:pt x="1265857" y="174167"/>
                    <a:pt x="1244277" y="184250"/>
                    <a:pt x="1215553" y="188417"/>
                  </a:cubicBezTo>
                  <a:cubicBezTo>
                    <a:pt x="1229841" y="196751"/>
                    <a:pt x="1241635" y="205904"/>
                    <a:pt x="1250937" y="215876"/>
                  </a:cubicBezTo>
                  <a:cubicBezTo>
                    <a:pt x="1260239" y="225847"/>
                    <a:pt x="1272778" y="243558"/>
                    <a:pt x="1288553" y="269007"/>
                  </a:cubicBezTo>
                  <a:lnTo>
                    <a:pt x="1328514" y="332855"/>
                  </a:lnTo>
                  <a:lnTo>
                    <a:pt x="1249486" y="332855"/>
                  </a:lnTo>
                  <a:lnTo>
                    <a:pt x="1201712" y="261640"/>
                  </a:lnTo>
                  <a:cubicBezTo>
                    <a:pt x="1184746" y="236191"/>
                    <a:pt x="1173137" y="220154"/>
                    <a:pt x="1166886" y="213532"/>
                  </a:cubicBezTo>
                  <a:cubicBezTo>
                    <a:pt x="1160636" y="206909"/>
                    <a:pt x="1154013" y="202370"/>
                    <a:pt x="1147018" y="199914"/>
                  </a:cubicBezTo>
                  <a:cubicBezTo>
                    <a:pt x="1140023" y="197458"/>
                    <a:pt x="1128935" y="196230"/>
                    <a:pt x="1113755" y="196230"/>
                  </a:cubicBezTo>
                  <a:lnTo>
                    <a:pt x="1100360" y="196230"/>
                  </a:lnTo>
                  <a:lnTo>
                    <a:pt x="1100360" y="332855"/>
                  </a:lnTo>
                  <a:lnTo>
                    <a:pt x="1034281" y="332855"/>
                  </a:lnTo>
                  <a:close/>
                  <a:moveTo>
                    <a:pt x="700236" y="5582"/>
                  </a:moveTo>
                  <a:lnTo>
                    <a:pt x="766315" y="5582"/>
                  </a:lnTo>
                  <a:lnTo>
                    <a:pt x="766315" y="182836"/>
                  </a:lnTo>
                  <a:cubicBezTo>
                    <a:pt x="766315" y="210964"/>
                    <a:pt x="767134" y="229196"/>
                    <a:pt x="768771" y="237530"/>
                  </a:cubicBezTo>
                  <a:cubicBezTo>
                    <a:pt x="771599" y="250925"/>
                    <a:pt x="778333" y="261678"/>
                    <a:pt x="788975" y="269789"/>
                  </a:cubicBezTo>
                  <a:cubicBezTo>
                    <a:pt x="799616" y="277900"/>
                    <a:pt x="814164" y="281955"/>
                    <a:pt x="832618" y="281955"/>
                  </a:cubicBezTo>
                  <a:cubicBezTo>
                    <a:pt x="851371" y="281955"/>
                    <a:pt x="865510" y="278123"/>
                    <a:pt x="875034" y="270458"/>
                  </a:cubicBezTo>
                  <a:cubicBezTo>
                    <a:pt x="884560" y="262794"/>
                    <a:pt x="890289" y="253380"/>
                    <a:pt x="892224" y="242218"/>
                  </a:cubicBezTo>
                  <a:cubicBezTo>
                    <a:pt x="894159" y="231056"/>
                    <a:pt x="895126" y="212527"/>
                    <a:pt x="895126" y="186631"/>
                  </a:cubicBezTo>
                  <a:lnTo>
                    <a:pt x="895126" y="5582"/>
                  </a:lnTo>
                  <a:lnTo>
                    <a:pt x="961206" y="5582"/>
                  </a:lnTo>
                  <a:lnTo>
                    <a:pt x="961206" y="177478"/>
                  </a:lnTo>
                  <a:cubicBezTo>
                    <a:pt x="961206" y="216769"/>
                    <a:pt x="959420" y="244525"/>
                    <a:pt x="955848" y="260747"/>
                  </a:cubicBezTo>
                  <a:cubicBezTo>
                    <a:pt x="952276" y="276970"/>
                    <a:pt x="945691" y="290662"/>
                    <a:pt x="936091" y="301824"/>
                  </a:cubicBezTo>
                  <a:cubicBezTo>
                    <a:pt x="926492" y="312986"/>
                    <a:pt x="913655" y="321878"/>
                    <a:pt x="897582" y="328501"/>
                  </a:cubicBezTo>
                  <a:cubicBezTo>
                    <a:pt x="881508" y="335124"/>
                    <a:pt x="860524" y="338436"/>
                    <a:pt x="834628" y="338436"/>
                  </a:cubicBezTo>
                  <a:cubicBezTo>
                    <a:pt x="803374" y="338436"/>
                    <a:pt x="779673" y="334827"/>
                    <a:pt x="763525" y="327608"/>
                  </a:cubicBezTo>
                  <a:cubicBezTo>
                    <a:pt x="747377" y="320390"/>
                    <a:pt x="734615" y="311014"/>
                    <a:pt x="725239" y="299480"/>
                  </a:cubicBezTo>
                  <a:cubicBezTo>
                    <a:pt x="715863" y="287946"/>
                    <a:pt x="709686" y="275853"/>
                    <a:pt x="706710" y="263203"/>
                  </a:cubicBezTo>
                  <a:cubicBezTo>
                    <a:pt x="702394" y="244451"/>
                    <a:pt x="700236" y="216769"/>
                    <a:pt x="700236" y="180157"/>
                  </a:cubicBezTo>
                  <a:close/>
                  <a:moveTo>
                    <a:pt x="0" y="5582"/>
                  </a:moveTo>
                  <a:lnTo>
                    <a:pt x="77465" y="5582"/>
                  </a:lnTo>
                  <a:lnTo>
                    <a:pt x="154483" y="135062"/>
                  </a:lnTo>
                  <a:lnTo>
                    <a:pt x="229939" y="5582"/>
                  </a:lnTo>
                  <a:lnTo>
                    <a:pt x="306065" y="5582"/>
                  </a:lnTo>
                  <a:lnTo>
                    <a:pt x="185737" y="195561"/>
                  </a:lnTo>
                  <a:lnTo>
                    <a:pt x="185737" y="332855"/>
                  </a:lnTo>
                  <a:lnTo>
                    <a:pt x="119881" y="332855"/>
                  </a:lnTo>
                  <a:lnTo>
                    <a:pt x="119881" y="195114"/>
                  </a:lnTo>
                  <a:close/>
                  <a:moveTo>
                    <a:pt x="493142" y="0"/>
                  </a:moveTo>
                  <a:cubicBezTo>
                    <a:pt x="541362" y="0"/>
                    <a:pt x="579946" y="14958"/>
                    <a:pt x="608893" y="44872"/>
                  </a:cubicBezTo>
                  <a:cubicBezTo>
                    <a:pt x="637840" y="74787"/>
                    <a:pt x="652313" y="116384"/>
                    <a:pt x="652313" y="169665"/>
                  </a:cubicBezTo>
                  <a:cubicBezTo>
                    <a:pt x="652313" y="222499"/>
                    <a:pt x="637951" y="263836"/>
                    <a:pt x="609227" y="293676"/>
                  </a:cubicBezTo>
                  <a:cubicBezTo>
                    <a:pt x="580504" y="323516"/>
                    <a:pt x="542106" y="338436"/>
                    <a:pt x="494034" y="338436"/>
                  </a:cubicBezTo>
                  <a:cubicBezTo>
                    <a:pt x="445368" y="338436"/>
                    <a:pt x="406672" y="323590"/>
                    <a:pt x="377949" y="293899"/>
                  </a:cubicBezTo>
                  <a:cubicBezTo>
                    <a:pt x="349225" y="264208"/>
                    <a:pt x="334863" y="223317"/>
                    <a:pt x="334863" y="171227"/>
                  </a:cubicBezTo>
                  <a:cubicBezTo>
                    <a:pt x="334863" y="137890"/>
                    <a:pt x="339849" y="109910"/>
                    <a:pt x="349820" y="87288"/>
                  </a:cubicBezTo>
                  <a:cubicBezTo>
                    <a:pt x="357261" y="70619"/>
                    <a:pt x="367419" y="55662"/>
                    <a:pt x="380293" y="42416"/>
                  </a:cubicBezTo>
                  <a:cubicBezTo>
                    <a:pt x="393166" y="29171"/>
                    <a:pt x="407268" y="19348"/>
                    <a:pt x="422597" y="12949"/>
                  </a:cubicBezTo>
                  <a:cubicBezTo>
                    <a:pt x="442986" y="4316"/>
                    <a:pt x="466501" y="0"/>
                    <a:pt x="4931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966654" y="2857630"/>
            <a:ext cx="4797245" cy="1142740"/>
            <a:chOff x="6665542" y="2749602"/>
            <a:chExt cx="4797245" cy="11427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749602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Section</a:t>
              </a:r>
              <a:r>
                <a:rPr lang="en-US" altLang="ko-KR" sz="48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 </a:t>
              </a:r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Break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3764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2B29BC-F4D5-4E7B-A767-FF39CDBF23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Infographic Style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F32BE7-F75D-4902-A469-F39892089AED}"/>
              </a:ext>
            </a:extLst>
          </p:cNvPr>
          <p:cNvSpPr txBox="1"/>
          <p:nvPr/>
        </p:nvSpPr>
        <p:spPr>
          <a:xfrm>
            <a:off x="4763082" y="2070008"/>
            <a:ext cx="6201010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cs typeface="Arial" pitchFamily="34" charset="0"/>
              </a:rPr>
              <a:t>Awesome </a:t>
            </a:r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P</a:t>
            </a:r>
            <a:r>
              <a:rPr lang="en-US" altLang="ko-KR" sz="2800" dirty="0" err="1">
                <a:solidFill>
                  <a:schemeClr val="bg1"/>
                </a:solidFill>
                <a:cs typeface="Arial" pitchFamily="34" charset="0"/>
              </a:rPr>
              <a:t>resentation</a:t>
            </a:r>
            <a:endParaRPr lang="en-US" altLang="ko-KR" sz="28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w</a:t>
            </a:r>
            <a:r>
              <a:rPr lang="en-US" altLang="ko-KR" sz="2800" dirty="0" err="1">
                <a:solidFill>
                  <a:schemeClr val="bg1"/>
                </a:solidFill>
                <a:cs typeface="Arial" pitchFamily="34" charset="0"/>
              </a:rPr>
              <a:t>ith</a:t>
            </a:r>
            <a:r>
              <a:rPr lang="en-US" altLang="ko-KR" sz="28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A</a:t>
            </a:r>
            <a:r>
              <a:rPr lang="en-US" altLang="ko-KR" sz="2800" dirty="0">
                <a:solidFill>
                  <a:schemeClr val="bg1"/>
                </a:solidFill>
                <a:cs typeface="Arial" pitchFamily="34" charset="0"/>
              </a:rPr>
              <a:t>llppt.com</a:t>
            </a:r>
            <a:endParaRPr lang="ko-KR" altLang="en-US" sz="2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직사각형 16">
            <a:extLst>
              <a:ext uri="{FF2B5EF4-FFF2-40B4-BE49-F238E27FC236}">
                <a16:creationId xmlns:a16="http://schemas.microsoft.com/office/drawing/2014/main" id="{EE3FBC56-B54E-4BEA-9080-3FAF39DE4FF6}"/>
              </a:ext>
            </a:extLst>
          </p:cNvPr>
          <p:cNvSpPr/>
          <p:nvPr/>
        </p:nvSpPr>
        <p:spPr>
          <a:xfrm>
            <a:off x="5053395" y="3291703"/>
            <a:ext cx="562038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Get a modern PowerPoint  Presentation that is beautifully designed. I hope and I believe that this Template will your Time, Money and Reputation. Easy to change colors, photos and Text.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18FB4D-F8D5-4198-9FEE-32675B06A648}"/>
              </a:ext>
            </a:extLst>
          </p:cNvPr>
          <p:cNvSpPr txBox="1"/>
          <p:nvPr/>
        </p:nvSpPr>
        <p:spPr>
          <a:xfrm>
            <a:off x="8759770" y="5424503"/>
            <a:ext cx="2412762" cy="30777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Simple  Presentation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6878F3-A100-4BE2-8339-72C047C1E8CE}"/>
              </a:ext>
            </a:extLst>
          </p:cNvPr>
          <p:cNvSpPr txBox="1"/>
          <p:nvPr/>
        </p:nvSpPr>
        <p:spPr>
          <a:xfrm>
            <a:off x="5159908" y="4341307"/>
            <a:ext cx="562038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dirty="0">
                <a:solidFill>
                  <a:schemeClr val="accent1"/>
                </a:solidFill>
                <a:cs typeface="Arial" pitchFamily="34" charset="0"/>
              </a:rPr>
              <a:t>ALLPPT</a:t>
            </a:r>
            <a:r>
              <a:rPr lang="en-GB" altLang="ko-KR" dirty="0">
                <a:solidFill>
                  <a:schemeClr val="bg1"/>
                </a:solidFill>
                <a:cs typeface="Arial" pitchFamily="34" charset="0"/>
              </a:rPr>
              <a:t> Layout</a:t>
            </a:r>
          </a:p>
          <a:p>
            <a:pPr algn="r"/>
            <a:r>
              <a:rPr lang="en-GB" altLang="ko-KR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826D4C-8C92-49EB-8DE6-A8C780B27B57}"/>
              </a:ext>
            </a:extLst>
          </p:cNvPr>
          <p:cNvSpPr txBox="1"/>
          <p:nvPr/>
        </p:nvSpPr>
        <p:spPr>
          <a:xfrm rot="21033012">
            <a:off x="1479656" y="4737788"/>
            <a:ext cx="264446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Awesome </a:t>
            </a:r>
            <a:r>
              <a:rPr lang="en-GB" altLang="ko-KR" sz="1600" dirty="0">
                <a:solidFill>
                  <a:schemeClr val="bg1"/>
                </a:solidFill>
                <a:cs typeface="Arial" pitchFamily="34" charset="0"/>
              </a:rPr>
              <a:t>P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resentation</a:t>
            </a:r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  <a:p>
            <a:pPr algn="r"/>
            <a:r>
              <a:rPr lang="en-GB" altLang="ko-KR" sz="1600" dirty="0">
                <a:solidFill>
                  <a:schemeClr val="bg1"/>
                </a:solidFill>
                <a:cs typeface="Arial" pitchFamily="34" charset="0"/>
              </a:rPr>
              <a:t>w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ith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GB" altLang="ko-KR" sz="2000" dirty="0">
                <a:solidFill>
                  <a:schemeClr val="accent2"/>
                </a:solidFill>
                <a:cs typeface="Arial" pitchFamily="34" charset="0"/>
              </a:rPr>
              <a:t>A</a:t>
            </a:r>
            <a:r>
              <a:rPr lang="en-US" altLang="ko-KR" sz="2000" dirty="0">
                <a:solidFill>
                  <a:schemeClr val="accent2"/>
                </a:solidFill>
                <a:cs typeface="Arial" pitchFamily="34" charset="0"/>
              </a:rPr>
              <a:t>llppt.com</a:t>
            </a:r>
            <a:endParaRPr lang="ko-KR" altLang="en-US" sz="20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9273855-DC02-4EEB-9076-A21CDF1F9F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010F68F-20D7-4260-AB39-1577C9784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828701"/>
              </p:ext>
            </p:extLst>
          </p:nvPr>
        </p:nvGraphicFramePr>
        <p:xfrm>
          <a:off x="931818" y="2326490"/>
          <a:ext cx="10328366" cy="37409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0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7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8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8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9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05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charset="0"/>
                        </a:rPr>
                        <a:t>Text</a:t>
                      </a:r>
                      <a:r>
                        <a:rPr lang="en-US" altLang="ko-KR" sz="1400" b="1" baseline="0" dirty="0">
                          <a:solidFill>
                            <a:schemeClr val="bg1"/>
                          </a:solidFill>
                          <a:latin typeface="+mn-lt"/>
                          <a:cs typeface="Arial" charset="0"/>
                        </a:rPr>
                        <a:t> 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charset="0"/>
                        </a:rPr>
                        <a:t>Here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charset="0"/>
                        </a:rPr>
                        <a:t>Text Here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charset="0"/>
                        </a:rPr>
                        <a:t>Text Here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charset="0"/>
                        </a:rPr>
                        <a:t>Text Here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9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9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9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9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9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9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9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9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05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Round Same Side Corner Rectangle 4">
            <a:extLst>
              <a:ext uri="{FF2B5EF4-FFF2-40B4-BE49-F238E27FC236}">
                <a16:creationId xmlns:a16="http://schemas.microsoft.com/office/drawing/2014/main" id="{DD45E9F9-52EC-41C3-90FC-22997125EE47}"/>
              </a:ext>
            </a:extLst>
          </p:cNvPr>
          <p:cNvSpPr/>
          <p:nvPr/>
        </p:nvSpPr>
        <p:spPr>
          <a:xfrm>
            <a:off x="3161213" y="1780804"/>
            <a:ext cx="4032000" cy="49338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" name="Round Same Side Corner Rectangle 5">
            <a:extLst>
              <a:ext uri="{FF2B5EF4-FFF2-40B4-BE49-F238E27FC236}">
                <a16:creationId xmlns:a16="http://schemas.microsoft.com/office/drawing/2014/main" id="{C07E5C37-3907-4ACA-BA42-326F41086FC4}"/>
              </a:ext>
            </a:extLst>
          </p:cNvPr>
          <p:cNvSpPr/>
          <p:nvPr/>
        </p:nvSpPr>
        <p:spPr>
          <a:xfrm>
            <a:off x="7228430" y="1780804"/>
            <a:ext cx="4032000" cy="49338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58A43E-9FB5-4FCA-9A56-554AD2D5ED18}"/>
              </a:ext>
            </a:extLst>
          </p:cNvPr>
          <p:cNvSpPr txBox="1"/>
          <p:nvPr/>
        </p:nvSpPr>
        <p:spPr>
          <a:xfrm>
            <a:off x="3968025" y="1873608"/>
            <a:ext cx="2418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64B230-BB68-4937-AD52-5524D9451605}"/>
              </a:ext>
            </a:extLst>
          </p:cNvPr>
          <p:cNvSpPr txBox="1"/>
          <p:nvPr/>
        </p:nvSpPr>
        <p:spPr>
          <a:xfrm>
            <a:off x="8035242" y="1873608"/>
            <a:ext cx="2418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67" name="Rectangle 6">
            <a:extLst>
              <a:ext uri="{FF2B5EF4-FFF2-40B4-BE49-F238E27FC236}">
                <a16:creationId xmlns:a16="http://schemas.microsoft.com/office/drawing/2014/main" id="{D951E098-D2FC-4304-AF68-0AE143771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9382" y="2712079"/>
            <a:ext cx="6548649" cy="75669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 dirty="0"/>
          </a:p>
        </p:txBody>
      </p:sp>
      <p:sp>
        <p:nvSpPr>
          <p:cNvPr id="68" name="Rectangle 6">
            <a:extLst>
              <a:ext uri="{FF2B5EF4-FFF2-40B4-BE49-F238E27FC236}">
                <a16:creationId xmlns:a16="http://schemas.microsoft.com/office/drawing/2014/main" id="{BD28EA42-77E9-4B46-82F9-483DF541B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0299" y="3595101"/>
            <a:ext cx="6548649" cy="75669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 dirty="0"/>
          </a:p>
        </p:txBody>
      </p:sp>
      <p:sp>
        <p:nvSpPr>
          <p:cNvPr id="69" name="Rectangle 6">
            <a:extLst>
              <a:ext uri="{FF2B5EF4-FFF2-40B4-BE49-F238E27FC236}">
                <a16:creationId xmlns:a16="http://schemas.microsoft.com/office/drawing/2014/main" id="{591E92E4-E3BE-451E-9600-BF3CC0AE0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1216" y="4478123"/>
            <a:ext cx="6548649" cy="756691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 dirty="0"/>
          </a:p>
        </p:txBody>
      </p:sp>
      <p:sp>
        <p:nvSpPr>
          <p:cNvPr id="70" name="Rectangle 6">
            <a:extLst>
              <a:ext uri="{FF2B5EF4-FFF2-40B4-BE49-F238E27FC236}">
                <a16:creationId xmlns:a16="http://schemas.microsoft.com/office/drawing/2014/main" id="{8FB8820A-10B5-4B54-A550-C8CE8E5AF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134" y="5361145"/>
            <a:ext cx="6548649" cy="75669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1610EF1-6761-4736-B5E2-539AA0863904}"/>
              </a:ext>
            </a:extLst>
          </p:cNvPr>
          <p:cNvSpPr/>
          <p:nvPr/>
        </p:nvSpPr>
        <p:spPr>
          <a:xfrm>
            <a:off x="5153388" y="2791742"/>
            <a:ext cx="597154" cy="5971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3AD15D4-2497-442A-8B9A-B66F17E984AE}"/>
              </a:ext>
            </a:extLst>
          </p:cNvPr>
          <p:cNvSpPr/>
          <p:nvPr/>
        </p:nvSpPr>
        <p:spPr>
          <a:xfrm>
            <a:off x="4885580" y="3674649"/>
            <a:ext cx="597154" cy="5971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7A4C274-50CB-4F28-B6DC-348F3FC738FF}"/>
              </a:ext>
            </a:extLst>
          </p:cNvPr>
          <p:cNvSpPr/>
          <p:nvPr/>
        </p:nvSpPr>
        <p:spPr>
          <a:xfrm>
            <a:off x="4617773" y="4557556"/>
            <a:ext cx="597154" cy="5971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1EB9B45-C7FB-40C0-84A7-424DDAB9E90D}"/>
              </a:ext>
            </a:extLst>
          </p:cNvPr>
          <p:cNvSpPr/>
          <p:nvPr/>
        </p:nvSpPr>
        <p:spPr>
          <a:xfrm>
            <a:off x="4349966" y="5440465"/>
            <a:ext cx="597154" cy="5971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D519FF6-C821-43B3-A8BB-C176FF48E9E0}"/>
              </a:ext>
            </a:extLst>
          </p:cNvPr>
          <p:cNvSpPr txBox="1"/>
          <p:nvPr/>
        </p:nvSpPr>
        <p:spPr>
          <a:xfrm flipH="1">
            <a:off x="5140899" y="2834112"/>
            <a:ext cx="60964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Calibri" pitchFamily="34" charset="0"/>
              </a:rPr>
              <a:t>01</a:t>
            </a:r>
            <a:endParaRPr lang="ko-KR" altLang="en-US" sz="2800" b="1" dirty="0">
              <a:solidFill>
                <a:schemeClr val="accent1"/>
              </a:solidFill>
              <a:cs typeface="Calibri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A427EDC-4532-47BA-92F7-8AB31175BE01}"/>
              </a:ext>
            </a:extLst>
          </p:cNvPr>
          <p:cNvSpPr txBox="1"/>
          <p:nvPr/>
        </p:nvSpPr>
        <p:spPr>
          <a:xfrm flipH="1">
            <a:off x="4873091" y="3716737"/>
            <a:ext cx="60964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Calibri" pitchFamily="34" charset="0"/>
              </a:rPr>
              <a:t>02</a:t>
            </a:r>
            <a:endParaRPr lang="ko-KR" altLang="en-US" sz="2800" b="1" dirty="0">
              <a:solidFill>
                <a:schemeClr val="accent2"/>
              </a:solidFill>
              <a:cs typeface="Calibri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2731554-6C1D-4345-9F2E-02C294602305}"/>
              </a:ext>
            </a:extLst>
          </p:cNvPr>
          <p:cNvSpPr txBox="1"/>
          <p:nvPr/>
        </p:nvSpPr>
        <p:spPr>
          <a:xfrm flipH="1">
            <a:off x="4605284" y="4599363"/>
            <a:ext cx="60964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3"/>
                </a:solidFill>
                <a:cs typeface="Calibri" pitchFamily="34" charset="0"/>
              </a:rPr>
              <a:t>03</a:t>
            </a:r>
            <a:endParaRPr lang="ko-KR" altLang="en-US" sz="2800" b="1" dirty="0">
              <a:solidFill>
                <a:schemeClr val="accent3"/>
              </a:solidFill>
              <a:cs typeface="Calibri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2B24D06-67C7-4C12-AABC-D4F50519457C}"/>
              </a:ext>
            </a:extLst>
          </p:cNvPr>
          <p:cNvSpPr txBox="1"/>
          <p:nvPr/>
        </p:nvSpPr>
        <p:spPr>
          <a:xfrm flipH="1">
            <a:off x="4337477" y="5481988"/>
            <a:ext cx="60964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4"/>
                </a:solidFill>
                <a:cs typeface="Calibri" pitchFamily="34" charset="0"/>
              </a:rPr>
              <a:t>04</a:t>
            </a:r>
            <a:endParaRPr lang="ko-KR" altLang="en-US" sz="2800" b="1" dirty="0">
              <a:solidFill>
                <a:schemeClr val="accent4"/>
              </a:solidFill>
              <a:cs typeface="Calibri" pitchFamily="34" charset="0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7DA53EF-2164-48EB-BF52-68B09834CA98}"/>
              </a:ext>
            </a:extLst>
          </p:cNvPr>
          <p:cNvGrpSpPr/>
          <p:nvPr/>
        </p:nvGrpSpPr>
        <p:grpSpPr>
          <a:xfrm>
            <a:off x="5920094" y="2726746"/>
            <a:ext cx="5178473" cy="703010"/>
            <a:chOff x="2135876" y="1656375"/>
            <a:chExt cx="2138114" cy="703010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E94361A-EA3F-4F3F-A7EA-2B062593030A}"/>
                </a:ext>
              </a:extLst>
            </p:cNvPr>
            <p:cNvSpPr txBox="1"/>
            <p:nvPr/>
          </p:nvSpPr>
          <p:spPr>
            <a:xfrm>
              <a:off x="2135876" y="1897720"/>
              <a:ext cx="21381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bg1"/>
                  </a:solidFill>
                </a:rPr>
                <a:t>Easy to change colors, photos and Text. 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CDC79FC-8525-4F40-B458-32CEA4C9FD63}"/>
                </a:ext>
              </a:extLst>
            </p:cNvPr>
            <p:cNvSpPr txBox="1"/>
            <p:nvPr/>
          </p:nvSpPr>
          <p:spPr>
            <a:xfrm>
              <a:off x="2135876" y="1656375"/>
              <a:ext cx="213811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F7D835A-5978-43A4-88E8-377B4F14D7CC}"/>
              </a:ext>
            </a:extLst>
          </p:cNvPr>
          <p:cNvGrpSpPr/>
          <p:nvPr/>
        </p:nvGrpSpPr>
        <p:grpSpPr>
          <a:xfrm>
            <a:off x="5661700" y="3615110"/>
            <a:ext cx="5178473" cy="703010"/>
            <a:chOff x="2135876" y="1656375"/>
            <a:chExt cx="2138114" cy="703010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5AFA89D-250A-4789-AB40-1D5993B39AF6}"/>
                </a:ext>
              </a:extLst>
            </p:cNvPr>
            <p:cNvSpPr txBox="1"/>
            <p:nvPr/>
          </p:nvSpPr>
          <p:spPr>
            <a:xfrm>
              <a:off x="2135876" y="1897720"/>
              <a:ext cx="21381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bg1"/>
                  </a:solidFill>
                </a:rPr>
                <a:t>Easy to change colors, photos and Text. 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BB84C35-79D0-44FC-AD12-54DE941D7D22}"/>
                </a:ext>
              </a:extLst>
            </p:cNvPr>
            <p:cNvSpPr txBox="1"/>
            <p:nvPr/>
          </p:nvSpPr>
          <p:spPr>
            <a:xfrm>
              <a:off x="2135876" y="1656375"/>
              <a:ext cx="213811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C4B37CE-D42A-4E67-843A-93D5D72D406F}"/>
              </a:ext>
            </a:extLst>
          </p:cNvPr>
          <p:cNvGrpSpPr/>
          <p:nvPr/>
        </p:nvGrpSpPr>
        <p:grpSpPr>
          <a:xfrm>
            <a:off x="5403307" y="4503474"/>
            <a:ext cx="5178473" cy="703010"/>
            <a:chOff x="2135876" y="1656375"/>
            <a:chExt cx="2138114" cy="703010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D92291A-B8E2-45A2-B963-DF29ACC84CE1}"/>
                </a:ext>
              </a:extLst>
            </p:cNvPr>
            <p:cNvSpPr txBox="1"/>
            <p:nvPr/>
          </p:nvSpPr>
          <p:spPr>
            <a:xfrm>
              <a:off x="2135876" y="1897720"/>
              <a:ext cx="21381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bg1"/>
                  </a:solidFill>
                </a:rPr>
                <a:t>Easy to change colors, photos and Text. 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AC96E38-8132-4EC8-BA1C-C02F6522108E}"/>
                </a:ext>
              </a:extLst>
            </p:cNvPr>
            <p:cNvSpPr txBox="1"/>
            <p:nvPr/>
          </p:nvSpPr>
          <p:spPr>
            <a:xfrm>
              <a:off x="2135876" y="1656375"/>
              <a:ext cx="213811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1ABEA121-7BB0-4D9F-98CB-442081A879AD}"/>
              </a:ext>
            </a:extLst>
          </p:cNvPr>
          <p:cNvGrpSpPr/>
          <p:nvPr/>
        </p:nvGrpSpPr>
        <p:grpSpPr>
          <a:xfrm>
            <a:off x="5144914" y="5391837"/>
            <a:ext cx="5178473" cy="703010"/>
            <a:chOff x="2135876" y="1656375"/>
            <a:chExt cx="2138114" cy="703010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DA5F55C-8C50-4919-B178-9C259AE440C6}"/>
                </a:ext>
              </a:extLst>
            </p:cNvPr>
            <p:cNvSpPr txBox="1"/>
            <p:nvPr/>
          </p:nvSpPr>
          <p:spPr>
            <a:xfrm>
              <a:off x="2135876" y="1897720"/>
              <a:ext cx="21381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bg1"/>
                  </a:solidFill>
                </a:rPr>
                <a:t>Easy to change colors, photos and Text. 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E1BD7ED-47F5-4C7E-BBF6-177291E8E19B}"/>
                </a:ext>
              </a:extLst>
            </p:cNvPr>
            <p:cNvSpPr txBox="1"/>
            <p:nvPr/>
          </p:nvSpPr>
          <p:spPr>
            <a:xfrm>
              <a:off x="2135876" y="1656375"/>
              <a:ext cx="213811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4B4F25BC-5052-41A5-BB4E-6E4E250D5964}"/>
              </a:ext>
            </a:extLst>
          </p:cNvPr>
          <p:cNvSpPr txBox="1"/>
          <p:nvPr/>
        </p:nvSpPr>
        <p:spPr>
          <a:xfrm>
            <a:off x="7043494" y="2143680"/>
            <a:ext cx="43102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2800" dirty="0">
                <a:solidFill>
                  <a:schemeClr val="accent4"/>
                </a:solidFill>
                <a:cs typeface="Arial" pitchFamily="34" charset="0"/>
              </a:rPr>
              <a:t>INTERNET SHOPPING</a:t>
            </a:r>
            <a:endParaRPr lang="ko-KR" altLang="en-US" sz="2800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4F53F2B-E9DC-4F63-BCB1-55CCF6BE83E1}"/>
              </a:ext>
            </a:extLst>
          </p:cNvPr>
          <p:cNvSpPr txBox="1"/>
          <p:nvPr/>
        </p:nvSpPr>
        <p:spPr>
          <a:xfrm>
            <a:off x="6163156" y="1591695"/>
            <a:ext cx="519056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3600" dirty="0">
                <a:solidFill>
                  <a:schemeClr val="accent3">
                    <a:lumMod val="60000"/>
                    <a:lumOff val="40000"/>
                  </a:schemeClr>
                </a:solidFill>
                <a:cs typeface="Arial" pitchFamily="34" charset="0"/>
              </a:rPr>
              <a:t>Contactless Payment</a:t>
            </a:r>
            <a:endParaRPr lang="ko-KR" altLang="en-US" sz="3600" dirty="0">
              <a:solidFill>
                <a:schemeClr val="accent3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C143EE9-D2BB-4228-A6FF-683B49281350}"/>
              </a:ext>
            </a:extLst>
          </p:cNvPr>
          <p:cNvGrpSpPr/>
          <p:nvPr/>
        </p:nvGrpSpPr>
        <p:grpSpPr>
          <a:xfrm>
            <a:off x="745694" y="1107687"/>
            <a:ext cx="4784632" cy="5145589"/>
            <a:chOff x="536158" y="688964"/>
            <a:chExt cx="5154525" cy="5543387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37CC216A-67D2-4002-A882-D06AAABE59B9}"/>
                </a:ext>
              </a:extLst>
            </p:cNvPr>
            <p:cNvGrpSpPr/>
            <p:nvPr/>
          </p:nvGrpSpPr>
          <p:grpSpPr>
            <a:xfrm rot="20187535">
              <a:off x="3152515" y="1894206"/>
              <a:ext cx="768112" cy="912170"/>
              <a:chOff x="3790950" y="1741170"/>
              <a:chExt cx="2447925" cy="2907029"/>
            </a:xfrm>
          </p:grpSpPr>
          <p:grpSp>
            <p:nvGrpSpPr>
              <p:cNvPr id="148" name="Graphic 3">
                <a:extLst>
                  <a:ext uri="{FF2B5EF4-FFF2-40B4-BE49-F238E27FC236}">
                    <a16:creationId xmlns:a16="http://schemas.microsoft.com/office/drawing/2014/main" id="{4DE657DF-7D98-4378-8388-7198C36245AC}"/>
                  </a:ext>
                </a:extLst>
              </p:cNvPr>
              <p:cNvGrpSpPr/>
              <p:nvPr/>
            </p:nvGrpSpPr>
            <p:grpSpPr>
              <a:xfrm>
                <a:off x="4295774" y="1741170"/>
                <a:ext cx="1457326" cy="1156846"/>
                <a:chOff x="5172075" y="2695575"/>
                <a:chExt cx="1847850" cy="1466850"/>
              </a:xfrm>
              <a:solidFill>
                <a:schemeClr val="accent1"/>
              </a:solidFill>
            </p:grpSpPr>
            <p:sp>
              <p:nvSpPr>
                <p:cNvPr id="152" name="Freeform: Shape 151">
                  <a:extLst>
                    <a:ext uri="{FF2B5EF4-FFF2-40B4-BE49-F238E27FC236}">
                      <a16:creationId xmlns:a16="http://schemas.microsoft.com/office/drawing/2014/main" id="{E5AF02C7-4E1C-4B89-9A65-1B8C3584D9F9}"/>
                    </a:ext>
                  </a:extLst>
                </p:cNvPr>
                <p:cNvSpPr/>
                <p:nvPr/>
              </p:nvSpPr>
              <p:spPr>
                <a:xfrm>
                  <a:off x="6072664" y="3246076"/>
                  <a:ext cx="952500" cy="819150"/>
                </a:xfrm>
                <a:custGeom>
                  <a:avLst/>
                  <a:gdLst>
                    <a:gd name="connsiteX0" fmla="*/ 20479 w 952500"/>
                    <a:gd name="connsiteY0" fmla="*/ 778237 h 819150"/>
                    <a:gd name="connsiteX1" fmla="*/ 30004 w 952500"/>
                    <a:gd name="connsiteY1" fmla="*/ 753472 h 819150"/>
                    <a:gd name="connsiteX2" fmla="*/ 58579 w 952500"/>
                    <a:gd name="connsiteY2" fmla="*/ 683939 h 819150"/>
                    <a:gd name="connsiteX3" fmla="*/ 107156 w 952500"/>
                    <a:gd name="connsiteY3" fmla="*/ 578212 h 819150"/>
                    <a:gd name="connsiteX4" fmla="*/ 139541 w 952500"/>
                    <a:gd name="connsiteY4" fmla="*/ 513442 h 819150"/>
                    <a:gd name="connsiteX5" fmla="*/ 177641 w 952500"/>
                    <a:gd name="connsiteY5" fmla="*/ 442957 h 819150"/>
                    <a:gd name="connsiteX6" fmla="*/ 274796 w 952500"/>
                    <a:gd name="connsiteY6" fmla="*/ 289604 h 819150"/>
                    <a:gd name="connsiteX7" fmla="*/ 410051 w 952500"/>
                    <a:gd name="connsiteY7" fmla="*/ 131489 h 819150"/>
                    <a:gd name="connsiteX8" fmla="*/ 502444 w 952500"/>
                    <a:gd name="connsiteY8" fmla="*/ 59099 h 819150"/>
                    <a:gd name="connsiteX9" fmla="*/ 559594 w 952500"/>
                    <a:gd name="connsiteY9" fmla="*/ 29572 h 819150"/>
                    <a:gd name="connsiteX10" fmla="*/ 626269 w 952500"/>
                    <a:gd name="connsiteY10" fmla="*/ 10522 h 819150"/>
                    <a:gd name="connsiteX11" fmla="*/ 700564 w 952500"/>
                    <a:gd name="connsiteY11" fmla="*/ 9569 h 819150"/>
                    <a:gd name="connsiteX12" fmla="*/ 772954 w 952500"/>
                    <a:gd name="connsiteY12" fmla="*/ 32429 h 819150"/>
                    <a:gd name="connsiteX13" fmla="*/ 832961 w 952500"/>
                    <a:gd name="connsiteY13" fmla="*/ 72434 h 819150"/>
                    <a:gd name="connsiteX14" fmla="*/ 845344 w 952500"/>
                    <a:gd name="connsiteY14" fmla="*/ 83864 h 819150"/>
                    <a:gd name="connsiteX15" fmla="*/ 852011 w 952500"/>
                    <a:gd name="connsiteY15" fmla="*/ 89579 h 819150"/>
                    <a:gd name="connsiteX16" fmla="*/ 854869 w 952500"/>
                    <a:gd name="connsiteY16" fmla="*/ 92437 h 819150"/>
                    <a:gd name="connsiteX17" fmla="*/ 855821 w 952500"/>
                    <a:gd name="connsiteY17" fmla="*/ 93389 h 819150"/>
                    <a:gd name="connsiteX18" fmla="*/ 857726 w 952500"/>
                    <a:gd name="connsiteY18" fmla="*/ 96247 h 819150"/>
                    <a:gd name="connsiteX19" fmla="*/ 867251 w 952500"/>
                    <a:gd name="connsiteY19" fmla="*/ 105772 h 819150"/>
                    <a:gd name="connsiteX20" fmla="*/ 878681 w 952500"/>
                    <a:gd name="connsiteY20" fmla="*/ 119107 h 819150"/>
                    <a:gd name="connsiteX21" fmla="*/ 899636 w 952500"/>
                    <a:gd name="connsiteY21" fmla="*/ 146729 h 819150"/>
                    <a:gd name="connsiteX22" fmla="*/ 917734 w 952500"/>
                    <a:gd name="connsiteY22" fmla="*/ 177209 h 819150"/>
                    <a:gd name="connsiteX23" fmla="*/ 943451 w 952500"/>
                    <a:gd name="connsiteY23" fmla="*/ 245789 h 819150"/>
                    <a:gd name="connsiteX24" fmla="*/ 947261 w 952500"/>
                    <a:gd name="connsiteY24" fmla="*/ 321989 h 819150"/>
                    <a:gd name="connsiteX25" fmla="*/ 929164 w 952500"/>
                    <a:gd name="connsiteY25" fmla="*/ 392474 h 819150"/>
                    <a:gd name="connsiteX26" fmla="*/ 856774 w 952500"/>
                    <a:gd name="connsiteY26" fmla="*/ 500107 h 819150"/>
                    <a:gd name="connsiteX27" fmla="*/ 769144 w 952500"/>
                    <a:gd name="connsiteY27" fmla="*/ 576307 h 819150"/>
                    <a:gd name="connsiteX28" fmla="*/ 678656 w 952500"/>
                    <a:gd name="connsiteY28" fmla="*/ 634409 h 819150"/>
                    <a:gd name="connsiteX29" fmla="*/ 589121 w 952500"/>
                    <a:gd name="connsiteY29" fmla="*/ 681082 h 819150"/>
                    <a:gd name="connsiteX30" fmla="*/ 419576 w 952500"/>
                    <a:gd name="connsiteY30" fmla="*/ 748709 h 819150"/>
                    <a:gd name="connsiteX31" fmla="*/ 271939 w 952500"/>
                    <a:gd name="connsiteY31" fmla="*/ 790619 h 819150"/>
                    <a:gd name="connsiteX32" fmla="*/ 155734 w 952500"/>
                    <a:gd name="connsiteY32" fmla="*/ 813479 h 819150"/>
                    <a:gd name="connsiteX33" fmla="*/ 78581 w 952500"/>
                    <a:gd name="connsiteY33" fmla="*/ 821099 h 819150"/>
                    <a:gd name="connsiteX34" fmla="*/ 57626 w 952500"/>
                    <a:gd name="connsiteY34" fmla="*/ 821099 h 819150"/>
                    <a:gd name="connsiteX35" fmla="*/ 7144 w 952500"/>
                    <a:gd name="connsiteY35" fmla="*/ 820147 h 819150"/>
                    <a:gd name="connsiteX36" fmla="*/ 20479 w 952500"/>
                    <a:gd name="connsiteY36" fmla="*/ 778237 h 819150"/>
                    <a:gd name="connsiteX37" fmla="*/ 109061 w 952500"/>
                    <a:gd name="connsiteY37" fmla="*/ 745852 h 819150"/>
                    <a:gd name="connsiteX38" fmla="*/ 138589 w 952500"/>
                    <a:gd name="connsiteY38" fmla="*/ 738232 h 819150"/>
                    <a:gd name="connsiteX39" fmla="*/ 245269 w 952500"/>
                    <a:gd name="connsiteY39" fmla="*/ 703942 h 819150"/>
                    <a:gd name="connsiteX40" fmla="*/ 380524 w 952500"/>
                    <a:gd name="connsiteY40" fmla="*/ 649649 h 819150"/>
                    <a:gd name="connsiteX41" fmla="*/ 533876 w 952500"/>
                    <a:gd name="connsiteY41" fmla="*/ 574402 h 819150"/>
                    <a:gd name="connsiteX42" fmla="*/ 689134 w 952500"/>
                    <a:gd name="connsiteY42" fmla="*/ 473437 h 819150"/>
                    <a:gd name="connsiteX43" fmla="*/ 755809 w 952500"/>
                    <a:gd name="connsiteY43" fmla="*/ 410572 h 819150"/>
                    <a:gd name="connsiteX44" fmla="*/ 799624 w 952500"/>
                    <a:gd name="connsiteY44" fmla="*/ 341039 h 819150"/>
                    <a:gd name="connsiteX45" fmla="*/ 805339 w 952500"/>
                    <a:gd name="connsiteY45" fmla="*/ 275317 h 819150"/>
                    <a:gd name="connsiteX46" fmla="*/ 792956 w 952500"/>
                    <a:gd name="connsiteY46" fmla="*/ 242932 h 819150"/>
                    <a:gd name="connsiteX47" fmla="*/ 782479 w 952500"/>
                    <a:gd name="connsiteY47" fmla="*/ 225787 h 819150"/>
                    <a:gd name="connsiteX48" fmla="*/ 770096 w 952500"/>
                    <a:gd name="connsiteY48" fmla="*/ 209594 h 819150"/>
                    <a:gd name="connsiteX49" fmla="*/ 763429 w 952500"/>
                    <a:gd name="connsiteY49" fmla="*/ 201974 h 819150"/>
                    <a:gd name="connsiteX50" fmla="*/ 753904 w 952500"/>
                    <a:gd name="connsiteY50" fmla="*/ 192449 h 819150"/>
                    <a:gd name="connsiteX51" fmla="*/ 739616 w 952500"/>
                    <a:gd name="connsiteY51" fmla="*/ 178162 h 819150"/>
                    <a:gd name="connsiteX52" fmla="*/ 709136 w 952500"/>
                    <a:gd name="connsiteY52" fmla="*/ 157207 h 819150"/>
                    <a:gd name="connsiteX53" fmla="*/ 678656 w 952500"/>
                    <a:gd name="connsiteY53" fmla="*/ 147682 h 819150"/>
                    <a:gd name="connsiteX54" fmla="*/ 645319 w 952500"/>
                    <a:gd name="connsiteY54" fmla="*/ 147682 h 819150"/>
                    <a:gd name="connsiteX55" fmla="*/ 609124 w 952500"/>
                    <a:gd name="connsiteY55" fmla="*/ 157207 h 819150"/>
                    <a:gd name="connsiteX56" fmla="*/ 571024 w 952500"/>
                    <a:gd name="connsiteY56" fmla="*/ 175304 h 819150"/>
                    <a:gd name="connsiteX57" fmla="*/ 497681 w 952500"/>
                    <a:gd name="connsiteY57" fmla="*/ 228644 h 819150"/>
                    <a:gd name="connsiteX58" fmla="*/ 370046 w 952500"/>
                    <a:gd name="connsiteY58" fmla="*/ 362947 h 819150"/>
                    <a:gd name="connsiteX59" fmla="*/ 267176 w 952500"/>
                    <a:gd name="connsiteY59" fmla="*/ 500107 h 819150"/>
                    <a:gd name="connsiteX60" fmla="*/ 185261 w 952500"/>
                    <a:gd name="connsiteY60" fmla="*/ 622027 h 819150"/>
                    <a:gd name="connsiteX61" fmla="*/ 125254 w 952500"/>
                    <a:gd name="connsiteY61" fmla="*/ 718229 h 819150"/>
                    <a:gd name="connsiteX62" fmla="*/ 109061 w 952500"/>
                    <a:gd name="connsiteY62" fmla="*/ 745852 h 819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</a:cxnLst>
                  <a:rect l="l" t="t" r="r" b="b"/>
                  <a:pathLst>
                    <a:path w="952500" h="819150">
                      <a:moveTo>
                        <a:pt x="20479" y="778237"/>
                      </a:moveTo>
                      <a:cubicBezTo>
                        <a:pt x="20479" y="778237"/>
                        <a:pt x="23336" y="769664"/>
                        <a:pt x="30004" y="753472"/>
                      </a:cubicBezTo>
                      <a:cubicBezTo>
                        <a:pt x="36671" y="737279"/>
                        <a:pt x="45244" y="713467"/>
                        <a:pt x="58579" y="683939"/>
                      </a:cubicBezTo>
                      <a:cubicBezTo>
                        <a:pt x="70961" y="654412"/>
                        <a:pt x="87154" y="618217"/>
                        <a:pt x="107156" y="578212"/>
                      </a:cubicBezTo>
                      <a:cubicBezTo>
                        <a:pt x="116681" y="558209"/>
                        <a:pt x="128111" y="536302"/>
                        <a:pt x="139541" y="513442"/>
                      </a:cubicBezTo>
                      <a:cubicBezTo>
                        <a:pt x="150971" y="490582"/>
                        <a:pt x="164306" y="467722"/>
                        <a:pt x="177641" y="442957"/>
                      </a:cubicBezTo>
                      <a:cubicBezTo>
                        <a:pt x="205264" y="394379"/>
                        <a:pt x="237649" y="342944"/>
                        <a:pt x="274796" y="289604"/>
                      </a:cubicBezTo>
                      <a:cubicBezTo>
                        <a:pt x="312896" y="237217"/>
                        <a:pt x="355759" y="182924"/>
                        <a:pt x="410051" y="131489"/>
                      </a:cubicBezTo>
                      <a:cubicBezTo>
                        <a:pt x="436721" y="105772"/>
                        <a:pt x="467201" y="81007"/>
                        <a:pt x="502444" y="59099"/>
                      </a:cubicBezTo>
                      <a:cubicBezTo>
                        <a:pt x="519589" y="48622"/>
                        <a:pt x="538639" y="38144"/>
                        <a:pt x="559594" y="29572"/>
                      </a:cubicBezTo>
                      <a:cubicBezTo>
                        <a:pt x="580549" y="20999"/>
                        <a:pt x="602456" y="14332"/>
                        <a:pt x="626269" y="10522"/>
                      </a:cubicBezTo>
                      <a:cubicBezTo>
                        <a:pt x="650081" y="6712"/>
                        <a:pt x="675799" y="5759"/>
                        <a:pt x="700564" y="9569"/>
                      </a:cubicBezTo>
                      <a:cubicBezTo>
                        <a:pt x="725329" y="13379"/>
                        <a:pt x="750094" y="20999"/>
                        <a:pt x="772954" y="32429"/>
                      </a:cubicBezTo>
                      <a:cubicBezTo>
                        <a:pt x="794861" y="43859"/>
                        <a:pt x="814864" y="57194"/>
                        <a:pt x="832961" y="72434"/>
                      </a:cubicBezTo>
                      <a:cubicBezTo>
                        <a:pt x="837724" y="76244"/>
                        <a:pt x="841534" y="80054"/>
                        <a:pt x="845344" y="83864"/>
                      </a:cubicBezTo>
                      <a:lnTo>
                        <a:pt x="852011" y="89579"/>
                      </a:lnTo>
                      <a:lnTo>
                        <a:pt x="854869" y="92437"/>
                      </a:lnTo>
                      <a:lnTo>
                        <a:pt x="855821" y="93389"/>
                      </a:lnTo>
                      <a:lnTo>
                        <a:pt x="857726" y="96247"/>
                      </a:lnTo>
                      <a:lnTo>
                        <a:pt x="867251" y="105772"/>
                      </a:lnTo>
                      <a:cubicBezTo>
                        <a:pt x="870109" y="109582"/>
                        <a:pt x="874871" y="114344"/>
                        <a:pt x="878681" y="119107"/>
                      </a:cubicBezTo>
                      <a:cubicBezTo>
                        <a:pt x="886301" y="128632"/>
                        <a:pt x="892969" y="137204"/>
                        <a:pt x="899636" y="146729"/>
                      </a:cubicBezTo>
                      <a:cubicBezTo>
                        <a:pt x="905351" y="156254"/>
                        <a:pt x="912019" y="165779"/>
                        <a:pt x="917734" y="177209"/>
                      </a:cubicBezTo>
                      <a:cubicBezTo>
                        <a:pt x="929164" y="198164"/>
                        <a:pt x="937736" y="221024"/>
                        <a:pt x="943451" y="245789"/>
                      </a:cubicBezTo>
                      <a:cubicBezTo>
                        <a:pt x="948214" y="270554"/>
                        <a:pt x="950119" y="296272"/>
                        <a:pt x="947261" y="321989"/>
                      </a:cubicBezTo>
                      <a:cubicBezTo>
                        <a:pt x="944404" y="346754"/>
                        <a:pt x="937736" y="371519"/>
                        <a:pt x="929164" y="392474"/>
                      </a:cubicBezTo>
                      <a:cubicBezTo>
                        <a:pt x="911066" y="436289"/>
                        <a:pt x="884396" y="470579"/>
                        <a:pt x="856774" y="500107"/>
                      </a:cubicBezTo>
                      <a:cubicBezTo>
                        <a:pt x="829151" y="529634"/>
                        <a:pt x="799624" y="554399"/>
                        <a:pt x="769144" y="576307"/>
                      </a:cubicBezTo>
                      <a:cubicBezTo>
                        <a:pt x="739616" y="598214"/>
                        <a:pt x="709136" y="617264"/>
                        <a:pt x="678656" y="634409"/>
                      </a:cubicBezTo>
                      <a:cubicBezTo>
                        <a:pt x="648176" y="651554"/>
                        <a:pt x="618649" y="666794"/>
                        <a:pt x="589121" y="681082"/>
                      </a:cubicBezTo>
                      <a:cubicBezTo>
                        <a:pt x="530066" y="708704"/>
                        <a:pt x="472916" y="730612"/>
                        <a:pt x="419576" y="748709"/>
                      </a:cubicBezTo>
                      <a:cubicBezTo>
                        <a:pt x="366236" y="766807"/>
                        <a:pt x="316706" y="780142"/>
                        <a:pt x="271939" y="790619"/>
                      </a:cubicBezTo>
                      <a:cubicBezTo>
                        <a:pt x="228124" y="801097"/>
                        <a:pt x="188119" y="807764"/>
                        <a:pt x="155734" y="813479"/>
                      </a:cubicBezTo>
                      <a:cubicBezTo>
                        <a:pt x="123349" y="818242"/>
                        <a:pt x="96679" y="820147"/>
                        <a:pt x="78581" y="821099"/>
                      </a:cubicBezTo>
                      <a:cubicBezTo>
                        <a:pt x="69056" y="821099"/>
                        <a:pt x="62389" y="821099"/>
                        <a:pt x="57626" y="821099"/>
                      </a:cubicBezTo>
                      <a:lnTo>
                        <a:pt x="7144" y="820147"/>
                      </a:lnTo>
                      <a:lnTo>
                        <a:pt x="20479" y="778237"/>
                      </a:lnTo>
                      <a:close/>
                      <a:moveTo>
                        <a:pt x="109061" y="745852"/>
                      </a:moveTo>
                      <a:cubicBezTo>
                        <a:pt x="117634" y="743947"/>
                        <a:pt x="128111" y="741089"/>
                        <a:pt x="138589" y="738232"/>
                      </a:cubicBezTo>
                      <a:cubicBezTo>
                        <a:pt x="168116" y="729659"/>
                        <a:pt x="204311" y="718229"/>
                        <a:pt x="245269" y="703942"/>
                      </a:cubicBezTo>
                      <a:cubicBezTo>
                        <a:pt x="286226" y="689654"/>
                        <a:pt x="331946" y="671557"/>
                        <a:pt x="380524" y="649649"/>
                      </a:cubicBezTo>
                      <a:cubicBezTo>
                        <a:pt x="429101" y="628694"/>
                        <a:pt x="481489" y="603929"/>
                        <a:pt x="533876" y="574402"/>
                      </a:cubicBezTo>
                      <a:cubicBezTo>
                        <a:pt x="586264" y="545827"/>
                        <a:pt x="639604" y="512489"/>
                        <a:pt x="689134" y="473437"/>
                      </a:cubicBezTo>
                      <a:cubicBezTo>
                        <a:pt x="712946" y="453434"/>
                        <a:pt x="736759" y="432479"/>
                        <a:pt x="755809" y="410572"/>
                      </a:cubicBezTo>
                      <a:cubicBezTo>
                        <a:pt x="775811" y="388664"/>
                        <a:pt x="791051" y="363899"/>
                        <a:pt x="799624" y="341039"/>
                      </a:cubicBezTo>
                      <a:cubicBezTo>
                        <a:pt x="808196" y="318179"/>
                        <a:pt x="810101" y="297224"/>
                        <a:pt x="805339" y="275317"/>
                      </a:cubicBezTo>
                      <a:cubicBezTo>
                        <a:pt x="803434" y="264839"/>
                        <a:pt x="798671" y="253409"/>
                        <a:pt x="792956" y="242932"/>
                      </a:cubicBezTo>
                      <a:cubicBezTo>
                        <a:pt x="790099" y="237217"/>
                        <a:pt x="786289" y="231502"/>
                        <a:pt x="782479" y="225787"/>
                      </a:cubicBezTo>
                      <a:cubicBezTo>
                        <a:pt x="778669" y="220072"/>
                        <a:pt x="773906" y="214357"/>
                        <a:pt x="770096" y="209594"/>
                      </a:cubicBezTo>
                      <a:cubicBezTo>
                        <a:pt x="768191" y="206737"/>
                        <a:pt x="766286" y="204832"/>
                        <a:pt x="763429" y="201974"/>
                      </a:cubicBezTo>
                      <a:lnTo>
                        <a:pt x="753904" y="192449"/>
                      </a:lnTo>
                      <a:cubicBezTo>
                        <a:pt x="750094" y="187687"/>
                        <a:pt x="744379" y="182924"/>
                        <a:pt x="739616" y="178162"/>
                      </a:cubicBezTo>
                      <a:cubicBezTo>
                        <a:pt x="729139" y="169589"/>
                        <a:pt x="719614" y="162922"/>
                        <a:pt x="709136" y="157207"/>
                      </a:cubicBezTo>
                      <a:cubicBezTo>
                        <a:pt x="698659" y="152444"/>
                        <a:pt x="689134" y="148634"/>
                        <a:pt x="678656" y="147682"/>
                      </a:cubicBezTo>
                      <a:cubicBezTo>
                        <a:pt x="668179" y="145777"/>
                        <a:pt x="657701" y="145777"/>
                        <a:pt x="645319" y="147682"/>
                      </a:cubicBezTo>
                      <a:cubicBezTo>
                        <a:pt x="633889" y="149587"/>
                        <a:pt x="621506" y="152444"/>
                        <a:pt x="609124" y="157207"/>
                      </a:cubicBezTo>
                      <a:cubicBezTo>
                        <a:pt x="596741" y="161969"/>
                        <a:pt x="584359" y="168637"/>
                        <a:pt x="571024" y="175304"/>
                      </a:cubicBezTo>
                      <a:cubicBezTo>
                        <a:pt x="545306" y="189592"/>
                        <a:pt x="521494" y="208642"/>
                        <a:pt x="497681" y="228644"/>
                      </a:cubicBezTo>
                      <a:cubicBezTo>
                        <a:pt x="451009" y="269602"/>
                        <a:pt x="408146" y="316274"/>
                        <a:pt x="370046" y="362947"/>
                      </a:cubicBezTo>
                      <a:cubicBezTo>
                        <a:pt x="331946" y="409619"/>
                        <a:pt x="297656" y="456292"/>
                        <a:pt x="267176" y="500107"/>
                      </a:cubicBezTo>
                      <a:cubicBezTo>
                        <a:pt x="236696" y="543922"/>
                        <a:pt x="209074" y="584879"/>
                        <a:pt x="185261" y="622027"/>
                      </a:cubicBezTo>
                      <a:cubicBezTo>
                        <a:pt x="161449" y="659174"/>
                        <a:pt x="141446" y="691559"/>
                        <a:pt x="125254" y="718229"/>
                      </a:cubicBezTo>
                      <a:cubicBezTo>
                        <a:pt x="120491" y="728707"/>
                        <a:pt x="114776" y="737279"/>
                        <a:pt x="109061" y="74585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53" name="Freeform: Shape 152">
                  <a:extLst>
                    <a:ext uri="{FF2B5EF4-FFF2-40B4-BE49-F238E27FC236}">
                      <a16:creationId xmlns:a16="http://schemas.microsoft.com/office/drawing/2014/main" id="{47173064-3246-455E-9EA7-66BD51624E36}"/>
                    </a:ext>
                  </a:extLst>
                </p:cNvPr>
                <p:cNvSpPr/>
                <p:nvPr/>
              </p:nvSpPr>
              <p:spPr>
                <a:xfrm>
                  <a:off x="5165276" y="3246076"/>
                  <a:ext cx="952500" cy="819150"/>
                </a:xfrm>
                <a:custGeom>
                  <a:avLst/>
                  <a:gdLst>
                    <a:gd name="connsiteX0" fmla="*/ 844047 w 952500"/>
                    <a:gd name="connsiteY0" fmla="*/ 745852 h 819150"/>
                    <a:gd name="connsiteX1" fmla="*/ 826902 w 952500"/>
                    <a:gd name="connsiteY1" fmla="*/ 718229 h 819150"/>
                    <a:gd name="connsiteX2" fmla="*/ 766894 w 952500"/>
                    <a:gd name="connsiteY2" fmla="*/ 622027 h 819150"/>
                    <a:gd name="connsiteX3" fmla="*/ 684979 w 952500"/>
                    <a:gd name="connsiteY3" fmla="*/ 500107 h 819150"/>
                    <a:gd name="connsiteX4" fmla="*/ 582109 w 952500"/>
                    <a:gd name="connsiteY4" fmla="*/ 362947 h 819150"/>
                    <a:gd name="connsiteX5" fmla="*/ 454474 w 952500"/>
                    <a:gd name="connsiteY5" fmla="*/ 228644 h 819150"/>
                    <a:gd name="connsiteX6" fmla="*/ 381132 w 952500"/>
                    <a:gd name="connsiteY6" fmla="*/ 175304 h 819150"/>
                    <a:gd name="connsiteX7" fmla="*/ 343032 w 952500"/>
                    <a:gd name="connsiteY7" fmla="*/ 157207 h 819150"/>
                    <a:gd name="connsiteX8" fmla="*/ 306837 w 952500"/>
                    <a:gd name="connsiteY8" fmla="*/ 147682 h 819150"/>
                    <a:gd name="connsiteX9" fmla="*/ 273499 w 952500"/>
                    <a:gd name="connsiteY9" fmla="*/ 147682 h 819150"/>
                    <a:gd name="connsiteX10" fmla="*/ 243019 w 952500"/>
                    <a:gd name="connsiteY10" fmla="*/ 157207 h 819150"/>
                    <a:gd name="connsiteX11" fmla="*/ 212539 w 952500"/>
                    <a:gd name="connsiteY11" fmla="*/ 178162 h 819150"/>
                    <a:gd name="connsiteX12" fmla="*/ 198252 w 952500"/>
                    <a:gd name="connsiteY12" fmla="*/ 192449 h 819150"/>
                    <a:gd name="connsiteX13" fmla="*/ 188727 w 952500"/>
                    <a:gd name="connsiteY13" fmla="*/ 201974 h 819150"/>
                    <a:gd name="connsiteX14" fmla="*/ 182059 w 952500"/>
                    <a:gd name="connsiteY14" fmla="*/ 209594 h 819150"/>
                    <a:gd name="connsiteX15" fmla="*/ 169677 w 952500"/>
                    <a:gd name="connsiteY15" fmla="*/ 225787 h 819150"/>
                    <a:gd name="connsiteX16" fmla="*/ 159199 w 952500"/>
                    <a:gd name="connsiteY16" fmla="*/ 242932 h 819150"/>
                    <a:gd name="connsiteX17" fmla="*/ 146817 w 952500"/>
                    <a:gd name="connsiteY17" fmla="*/ 275317 h 819150"/>
                    <a:gd name="connsiteX18" fmla="*/ 152532 w 952500"/>
                    <a:gd name="connsiteY18" fmla="*/ 341039 h 819150"/>
                    <a:gd name="connsiteX19" fmla="*/ 196347 w 952500"/>
                    <a:gd name="connsiteY19" fmla="*/ 410572 h 819150"/>
                    <a:gd name="connsiteX20" fmla="*/ 263022 w 952500"/>
                    <a:gd name="connsiteY20" fmla="*/ 473437 h 819150"/>
                    <a:gd name="connsiteX21" fmla="*/ 418279 w 952500"/>
                    <a:gd name="connsiteY21" fmla="*/ 574402 h 819150"/>
                    <a:gd name="connsiteX22" fmla="*/ 571632 w 952500"/>
                    <a:gd name="connsiteY22" fmla="*/ 649649 h 819150"/>
                    <a:gd name="connsiteX23" fmla="*/ 706887 w 952500"/>
                    <a:gd name="connsiteY23" fmla="*/ 703942 h 819150"/>
                    <a:gd name="connsiteX24" fmla="*/ 813567 w 952500"/>
                    <a:gd name="connsiteY24" fmla="*/ 738232 h 819150"/>
                    <a:gd name="connsiteX25" fmla="*/ 844047 w 952500"/>
                    <a:gd name="connsiteY25" fmla="*/ 745852 h 819150"/>
                    <a:gd name="connsiteX26" fmla="*/ 904054 w 952500"/>
                    <a:gd name="connsiteY26" fmla="*/ 820147 h 819150"/>
                    <a:gd name="connsiteX27" fmla="*/ 896434 w 952500"/>
                    <a:gd name="connsiteY27" fmla="*/ 820147 h 819150"/>
                    <a:gd name="connsiteX28" fmla="*/ 875479 w 952500"/>
                    <a:gd name="connsiteY28" fmla="*/ 820147 h 819150"/>
                    <a:gd name="connsiteX29" fmla="*/ 798327 w 952500"/>
                    <a:gd name="connsiteY29" fmla="*/ 812527 h 819150"/>
                    <a:gd name="connsiteX30" fmla="*/ 682122 w 952500"/>
                    <a:gd name="connsiteY30" fmla="*/ 789667 h 819150"/>
                    <a:gd name="connsiteX31" fmla="*/ 534484 w 952500"/>
                    <a:gd name="connsiteY31" fmla="*/ 747757 h 819150"/>
                    <a:gd name="connsiteX32" fmla="*/ 364939 w 952500"/>
                    <a:gd name="connsiteY32" fmla="*/ 680129 h 819150"/>
                    <a:gd name="connsiteX33" fmla="*/ 275404 w 952500"/>
                    <a:gd name="connsiteY33" fmla="*/ 633457 h 819150"/>
                    <a:gd name="connsiteX34" fmla="*/ 184917 w 952500"/>
                    <a:gd name="connsiteY34" fmla="*/ 575354 h 819150"/>
                    <a:gd name="connsiteX35" fmla="*/ 97287 w 952500"/>
                    <a:gd name="connsiteY35" fmla="*/ 499154 h 819150"/>
                    <a:gd name="connsiteX36" fmla="*/ 26802 w 952500"/>
                    <a:gd name="connsiteY36" fmla="*/ 392474 h 819150"/>
                    <a:gd name="connsiteX37" fmla="*/ 8704 w 952500"/>
                    <a:gd name="connsiteY37" fmla="*/ 321989 h 819150"/>
                    <a:gd name="connsiteX38" fmla="*/ 12514 w 952500"/>
                    <a:gd name="connsiteY38" fmla="*/ 245789 h 819150"/>
                    <a:gd name="connsiteX39" fmla="*/ 38232 w 952500"/>
                    <a:gd name="connsiteY39" fmla="*/ 177209 h 819150"/>
                    <a:gd name="connsiteX40" fmla="*/ 56329 w 952500"/>
                    <a:gd name="connsiteY40" fmla="*/ 146729 h 819150"/>
                    <a:gd name="connsiteX41" fmla="*/ 77284 w 952500"/>
                    <a:gd name="connsiteY41" fmla="*/ 119107 h 819150"/>
                    <a:gd name="connsiteX42" fmla="*/ 88714 w 952500"/>
                    <a:gd name="connsiteY42" fmla="*/ 105772 h 819150"/>
                    <a:gd name="connsiteX43" fmla="*/ 98239 w 952500"/>
                    <a:gd name="connsiteY43" fmla="*/ 96247 h 819150"/>
                    <a:gd name="connsiteX44" fmla="*/ 100144 w 952500"/>
                    <a:gd name="connsiteY44" fmla="*/ 93389 h 819150"/>
                    <a:gd name="connsiteX45" fmla="*/ 101097 w 952500"/>
                    <a:gd name="connsiteY45" fmla="*/ 92437 h 819150"/>
                    <a:gd name="connsiteX46" fmla="*/ 103954 w 952500"/>
                    <a:gd name="connsiteY46" fmla="*/ 89579 h 819150"/>
                    <a:gd name="connsiteX47" fmla="*/ 110622 w 952500"/>
                    <a:gd name="connsiteY47" fmla="*/ 83864 h 819150"/>
                    <a:gd name="connsiteX48" fmla="*/ 123004 w 952500"/>
                    <a:gd name="connsiteY48" fmla="*/ 72434 h 819150"/>
                    <a:gd name="connsiteX49" fmla="*/ 183012 w 952500"/>
                    <a:gd name="connsiteY49" fmla="*/ 32429 h 819150"/>
                    <a:gd name="connsiteX50" fmla="*/ 255402 w 952500"/>
                    <a:gd name="connsiteY50" fmla="*/ 9569 h 819150"/>
                    <a:gd name="connsiteX51" fmla="*/ 329697 w 952500"/>
                    <a:gd name="connsiteY51" fmla="*/ 10522 h 819150"/>
                    <a:gd name="connsiteX52" fmla="*/ 396372 w 952500"/>
                    <a:gd name="connsiteY52" fmla="*/ 29572 h 819150"/>
                    <a:gd name="connsiteX53" fmla="*/ 453522 w 952500"/>
                    <a:gd name="connsiteY53" fmla="*/ 59099 h 819150"/>
                    <a:gd name="connsiteX54" fmla="*/ 545914 w 952500"/>
                    <a:gd name="connsiteY54" fmla="*/ 131489 h 819150"/>
                    <a:gd name="connsiteX55" fmla="*/ 681169 w 952500"/>
                    <a:gd name="connsiteY55" fmla="*/ 289604 h 819150"/>
                    <a:gd name="connsiteX56" fmla="*/ 778324 w 952500"/>
                    <a:gd name="connsiteY56" fmla="*/ 442957 h 819150"/>
                    <a:gd name="connsiteX57" fmla="*/ 816424 w 952500"/>
                    <a:gd name="connsiteY57" fmla="*/ 513442 h 819150"/>
                    <a:gd name="connsiteX58" fmla="*/ 848809 w 952500"/>
                    <a:gd name="connsiteY58" fmla="*/ 578212 h 819150"/>
                    <a:gd name="connsiteX59" fmla="*/ 897387 w 952500"/>
                    <a:gd name="connsiteY59" fmla="*/ 683939 h 819150"/>
                    <a:gd name="connsiteX60" fmla="*/ 925962 w 952500"/>
                    <a:gd name="connsiteY60" fmla="*/ 753472 h 819150"/>
                    <a:gd name="connsiteX61" fmla="*/ 949774 w 952500"/>
                    <a:gd name="connsiteY61" fmla="*/ 821099 h 819150"/>
                    <a:gd name="connsiteX62" fmla="*/ 904054 w 952500"/>
                    <a:gd name="connsiteY62" fmla="*/ 820147 h 819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</a:cxnLst>
                  <a:rect l="l" t="t" r="r" b="b"/>
                  <a:pathLst>
                    <a:path w="952500" h="819150">
                      <a:moveTo>
                        <a:pt x="844047" y="745852"/>
                      </a:moveTo>
                      <a:cubicBezTo>
                        <a:pt x="839284" y="737279"/>
                        <a:pt x="833569" y="727754"/>
                        <a:pt x="826902" y="718229"/>
                      </a:cubicBezTo>
                      <a:cubicBezTo>
                        <a:pt x="810709" y="691559"/>
                        <a:pt x="789754" y="659174"/>
                        <a:pt x="766894" y="622027"/>
                      </a:cubicBezTo>
                      <a:cubicBezTo>
                        <a:pt x="743082" y="584879"/>
                        <a:pt x="715459" y="543922"/>
                        <a:pt x="684979" y="500107"/>
                      </a:cubicBezTo>
                      <a:cubicBezTo>
                        <a:pt x="654499" y="456292"/>
                        <a:pt x="620209" y="409619"/>
                        <a:pt x="582109" y="362947"/>
                      </a:cubicBezTo>
                      <a:cubicBezTo>
                        <a:pt x="544009" y="316274"/>
                        <a:pt x="502099" y="269602"/>
                        <a:pt x="454474" y="228644"/>
                      </a:cubicBezTo>
                      <a:cubicBezTo>
                        <a:pt x="430662" y="208642"/>
                        <a:pt x="406849" y="189592"/>
                        <a:pt x="381132" y="175304"/>
                      </a:cubicBezTo>
                      <a:cubicBezTo>
                        <a:pt x="368749" y="167684"/>
                        <a:pt x="355414" y="161969"/>
                        <a:pt x="343032" y="157207"/>
                      </a:cubicBezTo>
                      <a:cubicBezTo>
                        <a:pt x="330649" y="152444"/>
                        <a:pt x="318267" y="149587"/>
                        <a:pt x="306837" y="147682"/>
                      </a:cubicBezTo>
                      <a:cubicBezTo>
                        <a:pt x="295407" y="145777"/>
                        <a:pt x="283977" y="145777"/>
                        <a:pt x="273499" y="147682"/>
                      </a:cubicBezTo>
                      <a:cubicBezTo>
                        <a:pt x="263022" y="149587"/>
                        <a:pt x="252544" y="152444"/>
                        <a:pt x="243019" y="157207"/>
                      </a:cubicBezTo>
                      <a:cubicBezTo>
                        <a:pt x="232542" y="162922"/>
                        <a:pt x="223017" y="169589"/>
                        <a:pt x="212539" y="178162"/>
                      </a:cubicBezTo>
                      <a:cubicBezTo>
                        <a:pt x="207777" y="182924"/>
                        <a:pt x="202062" y="187687"/>
                        <a:pt x="198252" y="192449"/>
                      </a:cubicBezTo>
                      <a:lnTo>
                        <a:pt x="188727" y="201974"/>
                      </a:lnTo>
                      <a:cubicBezTo>
                        <a:pt x="185869" y="204832"/>
                        <a:pt x="184917" y="206737"/>
                        <a:pt x="182059" y="209594"/>
                      </a:cubicBezTo>
                      <a:cubicBezTo>
                        <a:pt x="178249" y="214357"/>
                        <a:pt x="173487" y="220072"/>
                        <a:pt x="169677" y="225787"/>
                      </a:cubicBezTo>
                      <a:cubicBezTo>
                        <a:pt x="165867" y="231502"/>
                        <a:pt x="162057" y="237217"/>
                        <a:pt x="159199" y="242932"/>
                      </a:cubicBezTo>
                      <a:cubicBezTo>
                        <a:pt x="153484" y="254362"/>
                        <a:pt x="148722" y="264839"/>
                        <a:pt x="146817" y="275317"/>
                      </a:cubicBezTo>
                      <a:cubicBezTo>
                        <a:pt x="142054" y="296272"/>
                        <a:pt x="143959" y="317227"/>
                        <a:pt x="152532" y="341039"/>
                      </a:cubicBezTo>
                      <a:cubicBezTo>
                        <a:pt x="162057" y="363899"/>
                        <a:pt x="177297" y="387712"/>
                        <a:pt x="196347" y="410572"/>
                      </a:cubicBezTo>
                      <a:cubicBezTo>
                        <a:pt x="216349" y="432479"/>
                        <a:pt x="239209" y="454387"/>
                        <a:pt x="263022" y="473437"/>
                      </a:cubicBezTo>
                      <a:cubicBezTo>
                        <a:pt x="311599" y="512489"/>
                        <a:pt x="365892" y="545827"/>
                        <a:pt x="418279" y="574402"/>
                      </a:cubicBezTo>
                      <a:cubicBezTo>
                        <a:pt x="470667" y="602977"/>
                        <a:pt x="523054" y="627742"/>
                        <a:pt x="571632" y="649649"/>
                      </a:cubicBezTo>
                      <a:cubicBezTo>
                        <a:pt x="620209" y="670604"/>
                        <a:pt x="665929" y="688702"/>
                        <a:pt x="706887" y="703942"/>
                      </a:cubicBezTo>
                      <a:cubicBezTo>
                        <a:pt x="747844" y="718229"/>
                        <a:pt x="783087" y="730612"/>
                        <a:pt x="813567" y="738232"/>
                      </a:cubicBezTo>
                      <a:cubicBezTo>
                        <a:pt x="824997" y="742042"/>
                        <a:pt x="835474" y="743947"/>
                        <a:pt x="844047" y="745852"/>
                      </a:cubicBezTo>
                      <a:close/>
                      <a:moveTo>
                        <a:pt x="904054" y="820147"/>
                      </a:moveTo>
                      <a:cubicBezTo>
                        <a:pt x="904054" y="820147"/>
                        <a:pt x="901197" y="820147"/>
                        <a:pt x="896434" y="820147"/>
                      </a:cubicBezTo>
                      <a:cubicBezTo>
                        <a:pt x="891672" y="820147"/>
                        <a:pt x="885004" y="820147"/>
                        <a:pt x="875479" y="820147"/>
                      </a:cubicBezTo>
                      <a:cubicBezTo>
                        <a:pt x="857382" y="819194"/>
                        <a:pt x="830712" y="817289"/>
                        <a:pt x="798327" y="812527"/>
                      </a:cubicBezTo>
                      <a:cubicBezTo>
                        <a:pt x="765942" y="807764"/>
                        <a:pt x="725937" y="801097"/>
                        <a:pt x="682122" y="789667"/>
                      </a:cubicBezTo>
                      <a:cubicBezTo>
                        <a:pt x="637354" y="779189"/>
                        <a:pt x="587824" y="765854"/>
                        <a:pt x="534484" y="747757"/>
                      </a:cubicBezTo>
                      <a:cubicBezTo>
                        <a:pt x="481144" y="729659"/>
                        <a:pt x="423994" y="707752"/>
                        <a:pt x="364939" y="680129"/>
                      </a:cubicBezTo>
                      <a:cubicBezTo>
                        <a:pt x="335412" y="666794"/>
                        <a:pt x="305884" y="650602"/>
                        <a:pt x="275404" y="633457"/>
                      </a:cubicBezTo>
                      <a:cubicBezTo>
                        <a:pt x="244924" y="616312"/>
                        <a:pt x="214444" y="597262"/>
                        <a:pt x="184917" y="575354"/>
                      </a:cubicBezTo>
                      <a:cubicBezTo>
                        <a:pt x="155389" y="553447"/>
                        <a:pt x="124909" y="528682"/>
                        <a:pt x="97287" y="499154"/>
                      </a:cubicBezTo>
                      <a:cubicBezTo>
                        <a:pt x="71569" y="471532"/>
                        <a:pt x="44899" y="436289"/>
                        <a:pt x="26802" y="392474"/>
                      </a:cubicBezTo>
                      <a:cubicBezTo>
                        <a:pt x="18229" y="370567"/>
                        <a:pt x="11562" y="346754"/>
                        <a:pt x="8704" y="321989"/>
                      </a:cubicBezTo>
                      <a:cubicBezTo>
                        <a:pt x="5847" y="297224"/>
                        <a:pt x="6799" y="270554"/>
                        <a:pt x="12514" y="245789"/>
                      </a:cubicBezTo>
                      <a:cubicBezTo>
                        <a:pt x="17277" y="221024"/>
                        <a:pt x="26802" y="198164"/>
                        <a:pt x="38232" y="177209"/>
                      </a:cubicBezTo>
                      <a:cubicBezTo>
                        <a:pt x="43947" y="166732"/>
                        <a:pt x="49662" y="157207"/>
                        <a:pt x="56329" y="146729"/>
                      </a:cubicBezTo>
                      <a:cubicBezTo>
                        <a:pt x="62997" y="137204"/>
                        <a:pt x="68712" y="128632"/>
                        <a:pt x="77284" y="119107"/>
                      </a:cubicBezTo>
                      <a:cubicBezTo>
                        <a:pt x="81094" y="114344"/>
                        <a:pt x="84904" y="109582"/>
                        <a:pt x="88714" y="105772"/>
                      </a:cubicBezTo>
                      <a:lnTo>
                        <a:pt x="98239" y="96247"/>
                      </a:lnTo>
                      <a:lnTo>
                        <a:pt x="100144" y="93389"/>
                      </a:lnTo>
                      <a:lnTo>
                        <a:pt x="101097" y="92437"/>
                      </a:lnTo>
                      <a:lnTo>
                        <a:pt x="103954" y="89579"/>
                      </a:lnTo>
                      <a:lnTo>
                        <a:pt x="110622" y="83864"/>
                      </a:lnTo>
                      <a:cubicBezTo>
                        <a:pt x="114432" y="80054"/>
                        <a:pt x="119194" y="76244"/>
                        <a:pt x="123004" y="72434"/>
                      </a:cubicBezTo>
                      <a:cubicBezTo>
                        <a:pt x="141102" y="57194"/>
                        <a:pt x="160152" y="43859"/>
                        <a:pt x="183012" y="32429"/>
                      </a:cubicBezTo>
                      <a:cubicBezTo>
                        <a:pt x="204919" y="20999"/>
                        <a:pt x="229684" y="13379"/>
                        <a:pt x="255402" y="9569"/>
                      </a:cubicBezTo>
                      <a:cubicBezTo>
                        <a:pt x="280167" y="5759"/>
                        <a:pt x="305884" y="6712"/>
                        <a:pt x="329697" y="10522"/>
                      </a:cubicBezTo>
                      <a:cubicBezTo>
                        <a:pt x="353509" y="14332"/>
                        <a:pt x="375417" y="20999"/>
                        <a:pt x="396372" y="29572"/>
                      </a:cubicBezTo>
                      <a:cubicBezTo>
                        <a:pt x="416374" y="38144"/>
                        <a:pt x="435424" y="47669"/>
                        <a:pt x="453522" y="59099"/>
                      </a:cubicBezTo>
                      <a:cubicBezTo>
                        <a:pt x="487812" y="81007"/>
                        <a:pt x="518292" y="105772"/>
                        <a:pt x="545914" y="131489"/>
                      </a:cubicBezTo>
                      <a:cubicBezTo>
                        <a:pt x="600207" y="182924"/>
                        <a:pt x="643069" y="237217"/>
                        <a:pt x="681169" y="289604"/>
                      </a:cubicBezTo>
                      <a:cubicBezTo>
                        <a:pt x="719269" y="342944"/>
                        <a:pt x="750702" y="394379"/>
                        <a:pt x="778324" y="442957"/>
                      </a:cubicBezTo>
                      <a:cubicBezTo>
                        <a:pt x="791659" y="467722"/>
                        <a:pt x="804994" y="490582"/>
                        <a:pt x="816424" y="513442"/>
                      </a:cubicBezTo>
                      <a:cubicBezTo>
                        <a:pt x="827854" y="536302"/>
                        <a:pt x="839284" y="557257"/>
                        <a:pt x="848809" y="578212"/>
                      </a:cubicBezTo>
                      <a:cubicBezTo>
                        <a:pt x="868812" y="618217"/>
                        <a:pt x="885004" y="654412"/>
                        <a:pt x="897387" y="683939"/>
                      </a:cubicBezTo>
                      <a:cubicBezTo>
                        <a:pt x="910722" y="713467"/>
                        <a:pt x="919294" y="737279"/>
                        <a:pt x="925962" y="753472"/>
                      </a:cubicBezTo>
                      <a:lnTo>
                        <a:pt x="949774" y="821099"/>
                      </a:lnTo>
                      <a:lnTo>
                        <a:pt x="904054" y="820147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54" name="Freeform: Shape 153">
                  <a:extLst>
                    <a:ext uri="{FF2B5EF4-FFF2-40B4-BE49-F238E27FC236}">
                      <a16:creationId xmlns:a16="http://schemas.microsoft.com/office/drawing/2014/main" id="{CE631D54-882B-497C-B1A5-CE4FDB7F7347}"/>
                    </a:ext>
                  </a:extLst>
                </p:cNvPr>
                <p:cNvSpPr/>
                <p:nvPr/>
              </p:nvSpPr>
              <p:spPr>
                <a:xfrm>
                  <a:off x="6063761" y="2687479"/>
                  <a:ext cx="933450" cy="1476375"/>
                </a:xfrm>
                <a:custGeom>
                  <a:avLst/>
                  <a:gdLst>
                    <a:gd name="connsiteX0" fmla="*/ 16999 w 933450"/>
                    <a:gd name="connsiteY0" fmla="*/ 1477804 h 1476375"/>
                    <a:gd name="connsiteX1" fmla="*/ 30334 w 933450"/>
                    <a:gd name="connsiteY1" fmla="*/ 1027271 h 1476375"/>
                    <a:gd name="connsiteX2" fmla="*/ 177971 w 933450"/>
                    <a:gd name="connsiteY2" fmla="*/ 595789 h 1476375"/>
                    <a:gd name="connsiteX3" fmla="*/ 206546 w 933450"/>
                    <a:gd name="connsiteY3" fmla="*/ 545306 h 1476375"/>
                    <a:gd name="connsiteX4" fmla="*/ 237979 w 933450"/>
                    <a:gd name="connsiteY4" fmla="*/ 496729 h 1476375"/>
                    <a:gd name="connsiteX5" fmla="*/ 272269 w 933450"/>
                    <a:gd name="connsiteY5" fmla="*/ 449104 h 1476375"/>
                    <a:gd name="connsiteX6" fmla="*/ 279889 w 933450"/>
                    <a:gd name="connsiteY6" fmla="*/ 436721 h 1476375"/>
                    <a:gd name="connsiteX7" fmla="*/ 289414 w 933450"/>
                    <a:gd name="connsiteY7" fmla="*/ 425291 h 1476375"/>
                    <a:gd name="connsiteX8" fmla="*/ 307511 w 933450"/>
                    <a:gd name="connsiteY8" fmla="*/ 402431 h 1476375"/>
                    <a:gd name="connsiteX9" fmla="*/ 473246 w 933450"/>
                    <a:gd name="connsiteY9" fmla="*/ 237649 h 1476375"/>
                    <a:gd name="connsiteX10" fmla="*/ 496106 w 933450"/>
                    <a:gd name="connsiteY10" fmla="*/ 218599 h 1476375"/>
                    <a:gd name="connsiteX11" fmla="*/ 519919 w 933450"/>
                    <a:gd name="connsiteY11" fmla="*/ 201454 h 1476375"/>
                    <a:gd name="connsiteX12" fmla="*/ 543731 w 933450"/>
                    <a:gd name="connsiteY12" fmla="*/ 184309 h 1476375"/>
                    <a:gd name="connsiteX13" fmla="*/ 567544 w 933450"/>
                    <a:gd name="connsiteY13" fmla="*/ 167164 h 1476375"/>
                    <a:gd name="connsiteX14" fmla="*/ 617074 w 933450"/>
                    <a:gd name="connsiteY14" fmla="*/ 135731 h 1476375"/>
                    <a:gd name="connsiteX15" fmla="*/ 629456 w 933450"/>
                    <a:gd name="connsiteY15" fmla="*/ 128111 h 1476375"/>
                    <a:gd name="connsiteX16" fmla="*/ 641839 w 933450"/>
                    <a:gd name="connsiteY16" fmla="*/ 120491 h 1476375"/>
                    <a:gd name="connsiteX17" fmla="*/ 667556 w 933450"/>
                    <a:gd name="connsiteY17" fmla="*/ 106204 h 1476375"/>
                    <a:gd name="connsiteX18" fmla="*/ 879011 w 933450"/>
                    <a:gd name="connsiteY18" fmla="*/ 7144 h 1476375"/>
                    <a:gd name="connsiteX19" fmla="*/ 928541 w 933450"/>
                    <a:gd name="connsiteY19" fmla="*/ 150019 h 1476375"/>
                    <a:gd name="connsiteX20" fmla="*/ 731374 w 933450"/>
                    <a:gd name="connsiteY20" fmla="*/ 227171 h 1476375"/>
                    <a:gd name="connsiteX21" fmla="*/ 707561 w 933450"/>
                    <a:gd name="connsiteY21" fmla="*/ 238601 h 1476375"/>
                    <a:gd name="connsiteX22" fmla="*/ 695179 w 933450"/>
                    <a:gd name="connsiteY22" fmla="*/ 244316 h 1476375"/>
                    <a:gd name="connsiteX23" fmla="*/ 683749 w 933450"/>
                    <a:gd name="connsiteY23" fmla="*/ 250984 h 1476375"/>
                    <a:gd name="connsiteX24" fmla="*/ 637076 w 933450"/>
                    <a:gd name="connsiteY24" fmla="*/ 276701 h 1476375"/>
                    <a:gd name="connsiteX25" fmla="*/ 614216 w 933450"/>
                    <a:gd name="connsiteY25" fmla="*/ 290036 h 1476375"/>
                    <a:gd name="connsiteX26" fmla="*/ 592309 w 933450"/>
                    <a:gd name="connsiteY26" fmla="*/ 304324 h 1476375"/>
                    <a:gd name="connsiteX27" fmla="*/ 570401 w 933450"/>
                    <a:gd name="connsiteY27" fmla="*/ 318611 h 1476375"/>
                    <a:gd name="connsiteX28" fmla="*/ 548494 w 933450"/>
                    <a:gd name="connsiteY28" fmla="*/ 333851 h 1476375"/>
                    <a:gd name="connsiteX29" fmla="*/ 388474 w 933450"/>
                    <a:gd name="connsiteY29" fmla="*/ 472916 h 1476375"/>
                    <a:gd name="connsiteX30" fmla="*/ 370376 w 933450"/>
                    <a:gd name="connsiteY30" fmla="*/ 491966 h 1476375"/>
                    <a:gd name="connsiteX31" fmla="*/ 360851 w 933450"/>
                    <a:gd name="connsiteY31" fmla="*/ 501491 h 1476375"/>
                    <a:gd name="connsiteX32" fmla="*/ 352279 w 933450"/>
                    <a:gd name="connsiteY32" fmla="*/ 511969 h 1476375"/>
                    <a:gd name="connsiteX33" fmla="*/ 317989 w 933450"/>
                    <a:gd name="connsiteY33" fmla="*/ 552926 h 1476375"/>
                    <a:gd name="connsiteX34" fmla="*/ 286556 w 933450"/>
                    <a:gd name="connsiteY34" fmla="*/ 595789 h 1476375"/>
                    <a:gd name="connsiteX35" fmla="*/ 257029 w 933450"/>
                    <a:gd name="connsiteY35" fmla="*/ 640556 h 1476375"/>
                    <a:gd name="connsiteX36" fmla="*/ 91294 w 933450"/>
                    <a:gd name="connsiteY36" fmla="*/ 1038701 h 1476375"/>
                    <a:gd name="connsiteX37" fmla="*/ 49384 w 933450"/>
                    <a:gd name="connsiteY37" fmla="*/ 1474946 h 1476375"/>
                    <a:gd name="connsiteX38" fmla="*/ 16999 w 933450"/>
                    <a:gd name="connsiteY38" fmla="*/ 1477804 h 1476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933450" h="1476375">
                      <a:moveTo>
                        <a:pt x="16999" y="1477804"/>
                      </a:moveTo>
                      <a:cubicBezTo>
                        <a:pt x="-146" y="1328261"/>
                        <a:pt x="5569" y="1176814"/>
                        <a:pt x="30334" y="1027271"/>
                      </a:cubicBezTo>
                      <a:cubicBezTo>
                        <a:pt x="56051" y="877729"/>
                        <a:pt x="103676" y="731044"/>
                        <a:pt x="177971" y="595789"/>
                      </a:cubicBezTo>
                      <a:cubicBezTo>
                        <a:pt x="187496" y="578644"/>
                        <a:pt x="197021" y="562451"/>
                        <a:pt x="206546" y="545306"/>
                      </a:cubicBezTo>
                      <a:lnTo>
                        <a:pt x="237979" y="496729"/>
                      </a:lnTo>
                      <a:cubicBezTo>
                        <a:pt x="249409" y="480536"/>
                        <a:pt x="260839" y="465296"/>
                        <a:pt x="272269" y="449104"/>
                      </a:cubicBezTo>
                      <a:lnTo>
                        <a:pt x="279889" y="436721"/>
                      </a:lnTo>
                      <a:lnTo>
                        <a:pt x="289414" y="425291"/>
                      </a:lnTo>
                      <a:lnTo>
                        <a:pt x="307511" y="402431"/>
                      </a:lnTo>
                      <a:cubicBezTo>
                        <a:pt x="357041" y="343376"/>
                        <a:pt x="412286" y="287179"/>
                        <a:pt x="473246" y="237649"/>
                      </a:cubicBezTo>
                      <a:cubicBezTo>
                        <a:pt x="480866" y="231934"/>
                        <a:pt x="488486" y="225266"/>
                        <a:pt x="496106" y="218599"/>
                      </a:cubicBezTo>
                      <a:lnTo>
                        <a:pt x="519919" y="201454"/>
                      </a:lnTo>
                      <a:lnTo>
                        <a:pt x="543731" y="184309"/>
                      </a:lnTo>
                      <a:cubicBezTo>
                        <a:pt x="551351" y="178594"/>
                        <a:pt x="558971" y="172879"/>
                        <a:pt x="567544" y="167164"/>
                      </a:cubicBezTo>
                      <a:lnTo>
                        <a:pt x="617074" y="135731"/>
                      </a:lnTo>
                      <a:lnTo>
                        <a:pt x="629456" y="128111"/>
                      </a:lnTo>
                      <a:cubicBezTo>
                        <a:pt x="633266" y="125254"/>
                        <a:pt x="638029" y="123349"/>
                        <a:pt x="641839" y="120491"/>
                      </a:cubicBezTo>
                      <a:lnTo>
                        <a:pt x="667556" y="106204"/>
                      </a:lnTo>
                      <a:cubicBezTo>
                        <a:pt x="735184" y="67151"/>
                        <a:pt x="806621" y="36671"/>
                        <a:pt x="879011" y="7144"/>
                      </a:cubicBezTo>
                      <a:lnTo>
                        <a:pt x="928541" y="150019"/>
                      </a:lnTo>
                      <a:cubicBezTo>
                        <a:pt x="861866" y="171926"/>
                        <a:pt x="794239" y="195739"/>
                        <a:pt x="731374" y="227171"/>
                      </a:cubicBezTo>
                      <a:lnTo>
                        <a:pt x="707561" y="238601"/>
                      </a:lnTo>
                      <a:cubicBezTo>
                        <a:pt x="703751" y="240506"/>
                        <a:pt x="699941" y="242411"/>
                        <a:pt x="695179" y="244316"/>
                      </a:cubicBezTo>
                      <a:lnTo>
                        <a:pt x="683749" y="250984"/>
                      </a:lnTo>
                      <a:lnTo>
                        <a:pt x="637076" y="276701"/>
                      </a:lnTo>
                      <a:cubicBezTo>
                        <a:pt x="629456" y="280511"/>
                        <a:pt x="621836" y="285274"/>
                        <a:pt x="614216" y="290036"/>
                      </a:cubicBezTo>
                      <a:lnTo>
                        <a:pt x="592309" y="304324"/>
                      </a:lnTo>
                      <a:lnTo>
                        <a:pt x="570401" y="318611"/>
                      </a:lnTo>
                      <a:cubicBezTo>
                        <a:pt x="562781" y="323374"/>
                        <a:pt x="556114" y="329089"/>
                        <a:pt x="548494" y="333851"/>
                      </a:cubicBezTo>
                      <a:cubicBezTo>
                        <a:pt x="490391" y="373856"/>
                        <a:pt x="438004" y="421481"/>
                        <a:pt x="388474" y="472916"/>
                      </a:cubicBezTo>
                      <a:lnTo>
                        <a:pt x="370376" y="491966"/>
                      </a:lnTo>
                      <a:lnTo>
                        <a:pt x="360851" y="501491"/>
                      </a:lnTo>
                      <a:lnTo>
                        <a:pt x="352279" y="511969"/>
                      </a:lnTo>
                      <a:cubicBezTo>
                        <a:pt x="340849" y="525304"/>
                        <a:pt x="329419" y="539591"/>
                        <a:pt x="317989" y="552926"/>
                      </a:cubicBezTo>
                      <a:lnTo>
                        <a:pt x="286556" y="595789"/>
                      </a:lnTo>
                      <a:cubicBezTo>
                        <a:pt x="276079" y="610076"/>
                        <a:pt x="266554" y="625316"/>
                        <a:pt x="257029" y="640556"/>
                      </a:cubicBezTo>
                      <a:cubicBezTo>
                        <a:pt x="179876" y="761524"/>
                        <a:pt x="124631" y="896779"/>
                        <a:pt x="91294" y="1038701"/>
                      </a:cubicBezTo>
                      <a:cubicBezTo>
                        <a:pt x="57956" y="1180624"/>
                        <a:pt x="42716" y="1328261"/>
                        <a:pt x="49384" y="1474946"/>
                      </a:cubicBezTo>
                      <a:lnTo>
                        <a:pt x="16999" y="147780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55" name="Freeform: Shape 154">
                  <a:extLst>
                    <a:ext uri="{FF2B5EF4-FFF2-40B4-BE49-F238E27FC236}">
                      <a16:creationId xmlns:a16="http://schemas.microsoft.com/office/drawing/2014/main" id="{53DF333B-98E5-4841-8CDE-46973394EE8E}"/>
                    </a:ext>
                  </a:extLst>
                </p:cNvPr>
                <p:cNvSpPr/>
                <p:nvPr/>
              </p:nvSpPr>
              <p:spPr>
                <a:xfrm>
                  <a:off x="5496401" y="2864644"/>
                  <a:ext cx="628650" cy="1257300"/>
                </a:xfrm>
                <a:custGeom>
                  <a:avLst/>
                  <a:gdLst>
                    <a:gd name="connsiteX0" fmla="*/ 576739 w 628650"/>
                    <a:gd name="connsiteY0" fmla="*/ 1249204 h 1257300"/>
                    <a:gd name="connsiteX1" fmla="*/ 556736 w 628650"/>
                    <a:gd name="connsiteY1" fmla="*/ 900589 h 1257300"/>
                    <a:gd name="connsiteX2" fmla="*/ 468154 w 628650"/>
                    <a:gd name="connsiteY2" fmla="*/ 569119 h 1257300"/>
                    <a:gd name="connsiteX3" fmla="*/ 285274 w 628650"/>
                    <a:gd name="connsiteY3" fmla="*/ 296704 h 1257300"/>
                    <a:gd name="connsiteX4" fmla="*/ 155734 w 628650"/>
                    <a:gd name="connsiteY4" fmla="*/ 205264 h 1257300"/>
                    <a:gd name="connsiteX5" fmla="*/ 7144 w 628650"/>
                    <a:gd name="connsiteY5" fmla="*/ 152876 h 1257300"/>
                    <a:gd name="connsiteX6" fmla="*/ 46196 w 628650"/>
                    <a:gd name="connsiteY6" fmla="*/ 7144 h 1257300"/>
                    <a:gd name="connsiteX7" fmla="*/ 223361 w 628650"/>
                    <a:gd name="connsiteY7" fmla="*/ 88106 h 1257300"/>
                    <a:gd name="connsiteX8" fmla="*/ 371951 w 628650"/>
                    <a:gd name="connsiteY8" fmla="*/ 212884 h 1257300"/>
                    <a:gd name="connsiteX9" fmla="*/ 481489 w 628650"/>
                    <a:gd name="connsiteY9" fmla="*/ 368141 h 1257300"/>
                    <a:gd name="connsiteX10" fmla="*/ 553879 w 628650"/>
                    <a:gd name="connsiteY10" fmla="*/ 539591 h 1257300"/>
                    <a:gd name="connsiteX11" fmla="*/ 617696 w 628650"/>
                    <a:gd name="connsiteY11" fmla="*/ 896779 h 1257300"/>
                    <a:gd name="connsiteX12" fmla="*/ 607219 w 628650"/>
                    <a:gd name="connsiteY12" fmla="*/ 1253966 h 1257300"/>
                    <a:gd name="connsiteX13" fmla="*/ 576739 w 628650"/>
                    <a:gd name="connsiteY13" fmla="*/ 1249204 h 1257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28650" h="1257300">
                      <a:moveTo>
                        <a:pt x="576739" y="1249204"/>
                      </a:moveTo>
                      <a:cubicBezTo>
                        <a:pt x="580549" y="1132046"/>
                        <a:pt x="573881" y="1014889"/>
                        <a:pt x="556736" y="900589"/>
                      </a:cubicBezTo>
                      <a:cubicBezTo>
                        <a:pt x="539591" y="786289"/>
                        <a:pt x="511969" y="672941"/>
                        <a:pt x="468154" y="569119"/>
                      </a:cubicBezTo>
                      <a:cubicBezTo>
                        <a:pt x="424339" y="465296"/>
                        <a:pt x="364331" y="369094"/>
                        <a:pt x="285274" y="296704"/>
                      </a:cubicBezTo>
                      <a:cubicBezTo>
                        <a:pt x="246221" y="260509"/>
                        <a:pt x="202406" y="229076"/>
                        <a:pt x="155734" y="205264"/>
                      </a:cubicBezTo>
                      <a:cubicBezTo>
                        <a:pt x="108109" y="181451"/>
                        <a:pt x="58579" y="164306"/>
                        <a:pt x="7144" y="152876"/>
                      </a:cubicBezTo>
                      <a:lnTo>
                        <a:pt x="46196" y="7144"/>
                      </a:lnTo>
                      <a:cubicBezTo>
                        <a:pt x="108109" y="27146"/>
                        <a:pt x="168116" y="53816"/>
                        <a:pt x="223361" y="88106"/>
                      </a:cubicBezTo>
                      <a:cubicBezTo>
                        <a:pt x="278606" y="122396"/>
                        <a:pt x="328136" y="165259"/>
                        <a:pt x="371951" y="212884"/>
                      </a:cubicBezTo>
                      <a:cubicBezTo>
                        <a:pt x="414814" y="260509"/>
                        <a:pt x="451961" y="312896"/>
                        <a:pt x="481489" y="368141"/>
                      </a:cubicBezTo>
                      <a:cubicBezTo>
                        <a:pt x="511016" y="423386"/>
                        <a:pt x="534829" y="480536"/>
                        <a:pt x="553879" y="539591"/>
                      </a:cubicBezTo>
                      <a:cubicBezTo>
                        <a:pt x="591979" y="656749"/>
                        <a:pt x="610076" y="776764"/>
                        <a:pt x="617696" y="896779"/>
                      </a:cubicBezTo>
                      <a:cubicBezTo>
                        <a:pt x="625316" y="1016794"/>
                        <a:pt x="621506" y="1135856"/>
                        <a:pt x="607219" y="1253966"/>
                      </a:cubicBezTo>
                      <a:lnTo>
                        <a:pt x="576739" y="124920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015F6030-ABE8-4EA8-A643-FD2414F65616}"/>
                  </a:ext>
                </a:extLst>
              </p:cNvPr>
              <p:cNvSpPr/>
              <p:nvPr/>
            </p:nvSpPr>
            <p:spPr>
              <a:xfrm>
                <a:off x="3790950" y="2772505"/>
                <a:ext cx="2447925" cy="3993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F0E310B6-5DA6-4186-90A6-B1C1AADA0DBF}"/>
                  </a:ext>
                </a:extLst>
              </p:cNvPr>
              <p:cNvSpPr/>
              <p:nvPr/>
            </p:nvSpPr>
            <p:spPr>
              <a:xfrm>
                <a:off x="3900488" y="3171825"/>
                <a:ext cx="2228849" cy="147637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40985E3A-DE0F-4BDA-A766-C1340D1B7774}"/>
                  </a:ext>
                </a:extLst>
              </p:cNvPr>
              <p:cNvSpPr/>
              <p:nvPr/>
            </p:nvSpPr>
            <p:spPr>
              <a:xfrm>
                <a:off x="3900488" y="3171825"/>
                <a:ext cx="2228849" cy="45719"/>
              </a:xfrm>
              <a:prstGeom prst="rect">
                <a:avLst/>
              </a:prstGeom>
              <a:solidFill>
                <a:schemeClr val="accent1">
                  <a:lumMod val="50000"/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5" name="그룹 95">
              <a:extLst>
                <a:ext uri="{FF2B5EF4-FFF2-40B4-BE49-F238E27FC236}">
                  <a16:creationId xmlns:a16="http://schemas.microsoft.com/office/drawing/2014/main" id="{B9381300-3145-4714-A543-98ECF545229B}"/>
                </a:ext>
              </a:extLst>
            </p:cNvPr>
            <p:cNvGrpSpPr/>
            <p:nvPr/>
          </p:nvGrpSpPr>
          <p:grpSpPr>
            <a:xfrm rot="1153036">
              <a:off x="536158" y="1895702"/>
              <a:ext cx="1546307" cy="1710359"/>
              <a:chOff x="6380731" y="3501815"/>
              <a:chExt cx="2051981" cy="2269681"/>
            </a:xfrm>
          </p:grpSpPr>
          <p:sp>
            <p:nvSpPr>
              <p:cNvPr id="143" name="Freeform 3">
                <a:extLst>
                  <a:ext uri="{FF2B5EF4-FFF2-40B4-BE49-F238E27FC236}">
                    <a16:creationId xmlns:a16="http://schemas.microsoft.com/office/drawing/2014/main" id="{49E08E67-F6BC-405D-9AA1-5DE4002AFBAA}"/>
                  </a:ext>
                </a:extLst>
              </p:cNvPr>
              <p:cNvSpPr/>
              <p:nvPr/>
            </p:nvSpPr>
            <p:spPr>
              <a:xfrm>
                <a:off x="6651002" y="3501815"/>
                <a:ext cx="1781710" cy="2012329"/>
              </a:xfrm>
              <a:custGeom>
                <a:avLst/>
                <a:gdLst>
                  <a:gd name="connsiteX0" fmla="*/ 609600 w 2057400"/>
                  <a:gd name="connsiteY0" fmla="*/ 0 h 2349500"/>
                  <a:gd name="connsiteX1" fmla="*/ 0 w 2057400"/>
                  <a:gd name="connsiteY1" fmla="*/ 330200 h 2349500"/>
                  <a:gd name="connsiteX2" fmla="*/ 1701800 w 2057400"/>
                  <a:gd name="connsiteY2" fmla="*/ 2349500 h 2349500"/>
                  <a:gd name="connsiteX3" fmla="*/ 2057400 w 2057400"/>
                  <a:gd name="connsiteY3" fmla="*/ 1625600 h 2349500"/>
                  <a:gd name="connsiteX4" fmla="*/ 609600 w 2057400"/>
                  <a:gd name="connsiteY4" fmla="*/ 0 h 2349500"/>
                  <a:gd name="connsiteX0" fmla="*/ 647700 w 2057400"/>
                  <a:gd name="connsiteY0" fmla="*/ 0 h 2349500"/>
                  <a:gd name="connsiteX1" fmla="*/ 0 w 2057400"/>
                  <a:gd name="connsiteY1" fmla="*/ 330200 h 2349500"/>
                  <a:gd name="connsiteX2" fmla="*/ 1701800 w 2057400"/>
                  <a:gd name="connsiteY2" fmla="*/ 2349500 h 2349500"/>
                  <a:gd name="connsiteX3" fmla="*/ 2057400 w 2057400"/>
                  <a:gd name="connsiteY3" fmla="*/ 1625600 h 2349500"/>
                  <a:gd name="connsiteX4" fmla="*/ 647700 w 2057400"/>
                  <a:gd name="connsiteY4" fmla="*/ 0 h 2349500"/>
                  <a:gd name="connsiteX0" fmla="*/ 657225 w 2057400"/>
                  <a:gd name="connsiteY0" fmla="*/ 0 h 2363788"/>
                  <a:gd name="connsiteX1" fmla="*/ 0 w 2057400"/>
                  <a:gd name="connsiteY1" fmla="*/ 344488 h 2363788"/>
                  <a:gd name="connsiteX2" fmla="*/ 1701800 w 2057400"/>
                  <a:gd name="connsiteY2" fmla="*/ 2363788 h 2363788"/>
                  <a:gd name="connsiteX3" fmla="*/ 2057400 w 2057400"/>
                  <a:gd name="connsiteY3" fmla="*/ 1639888 h 2363788"/>
                  <a:gd name="connsiteX4" fmla="*/ 657225 w 2057400"/>
                  <a:gd name="connsiteY4" fmla="*/ 0 h 2363788"/>
                  <a:gd name="connsiteX0" fmla="*/ 657225 w 2066925"/>
                  <a:gd name="connsiteY0" fmla="*/ 0 h 2363788"/>
                  <a:gd name="connsiteX1" fmla="*/ 0 w 2066925"/>
                  <a:gd name="connsiteY1" fmla="*/ 344488 h 2363788"/>
                  <a:gd name="connsiteX2" fmla="*/ 1701800 w 2066925"/>
                  <a:gd name="connsiteY2" fmla="*/ 2363788 h 2363788"/>
                  <a:gd name="connsiteX3" fmla="*/ 2066925 w 2066925"/>
                  <a:gd name="connsiteY3" fmla="*/ 1601788 h 2363788"/>
                  <a:gd name="connsiteX4" fmla="*/ 657225 w 2066925"/>
                  <a:gd name="connsiteY4" fmla="*/ 0 h 2363788"/>
                  <a:gd name="connsiteX0" fmla="*/ 657225 w 2066925"/>
                  <a:gd name="connsiteY0" fmla="*/ 0 h 2363788"/>
                  <a:gd name="connsiteX1" fmla="*/ 0 w 2066925"/>
                  <a:gd name="connsiteY1" fmla="*/ 344488 h 2363788"/>
                  <a:gd name="connsiteX2" fmla="*/ 1677987 w 2066925"/>
                  <a:gd name="connsiteY2" fmla="*/ 2363788 h 2363788"/>
                  <a:gd name="connsiteX3" fmla="*/ 2066925 w 2066925"/>
                  <a:gd name="connsiteY3" fmla="*/ 1601788 h 2363788"/>
                  <a:gd name="connsiteX4" fmla="*/ 657225 w 2066925"/>
                  <a:gd name="connsiteY4" fmla="*/ 0 h 2363788"/>
                  <a:gd name="connsiteX0" fmla="*/ 614363 w 2024063"/>
                  <a:gd name="connsiteY0" fmla="*/ 0 h 2363788"/>
                  <a:gd name="connsiteX1" fmla="*/ 0 w 2024063"/>
                  <a:gd name="connsiteY1" fmla="*/ 354013 h 2363788"/>
                  <a:gd name="connsiteX2" fmla="*/ 1635125 w 2024063"/>
                  <a:gd name="connsiteY2" fmla="*/ 2363788 h 2363788"/>
                  <a:gd name="connsiteX3" fmla="*/ 2024063 w 2024063"/>
                  <a:gd name="connsiteY3" fmla="*/ 1601788 h 2363788"/>
                  <a:gd name="connsiteX4" fmla="*/ 614363 w 2024063"/>
                  <a:gd name="connsiteY4" fmla="*/ 0 h 2363788"/>
                  <a:gd name="connsiteX0" fmla="*/ 813722 w 2024063"/>
                  <a:gd name="connsiteY0" fmla="*/ 0 h 2548163"/>
                  <a:gd name="connsiteX1" fmla="*/ 0 w 2024063"/>
                  <a:gd name="connsiteY1" fmla="*/ 538388 h 2548163"/>
                  <a:gd name="connsiteX2" fmla="*/ 1635125 w 2024063"/>
                  <a:gd name="connsiteY2" fmla="*/ 2548163 h 2548163"/>
                  <a:gd name="connsiteX3" fmla="*/ 2024063 w 2024063"/>
                  <a:gd name="connsiteY3" fmla="*/ 1786163 h 2548163"/>
                  <a:gd name="connsiteX4" fmla="*/ 813722 w 2024063"/>
                  <a:gd name="connsiteY4" fmla="*/ 0 h 2548163"/>
                  <a:gd name="connsiteX0" fmla="*/ 813722 w 2090741"/>
                  <a:gd name="connsiteY0" fmla="*/ 0 h 2548163"/>
                  <a:gd name="connsiteX1" fmla="*/ 0 w 2090741"/>
                  <a:gd name="connsiteY1" fmla="*/ 538388 h 2548163"/>
                  <a:gd name="connsiteX2" fmla="*/ 1635125 w 2090741"/>
                  <a:gd name="connsiteY2" fmla="*/ 2548163 h 2548163"/>
                  <a:gd name="connsiteX3" fmla="*/ 2090741 w 2090741"/>
                  <a:gd name="connsiteY3" fmla="*/ 1648320 h 2548163"/>
                  <a:gd name="connsiteX4" fmla="*/ 813722 w 2090741"/>
                  <a:gd name="connsiteY4" fmla="*/ 0 h 2548163"/>
                  <a:gd name="connsiteX0" fmla="*/ 813722 w 2160628"/>
                  <a:gd name="connsiteY0" fmla="*/ 0 h 2548163"/>
                  <a:gd name="connsiteX1" fmla="*/ 0 w 2160628"/>
                  <a:gd name="connsiteY1" fmla="*/ 538388 h 2548163"/>
                  <a:gd name="connsiteX2" fmla="*/ 1635125 w 2160628"/>
                  <a:gd name="connsiteY2" fmla="*/ 2548163 h 2548163"/>
                  <a:gd name="connsiteX3" fmla="*/ 2160629 w 2160628"/>
                  <a:gd name="connsiteY3" fmla="*/ 1556753 h 2548163"/>
                  <a:gd name="connsiteX4" fmla="*/ 813722 w 2160628"/>
                  <a:gd name="connsiteY4" fmla="*/ 0 h 2548163"/>
                  <a:gd name="connsiteX0" fmla="*/ 862758 w 2160629"/>
                  <a:gd name="connsiteY0" fmla="*/ 0 h 2605825"/>
                  <a:gd name="connsiteX1" fmla="*/ 0 w 2160629"/>
                  <a:gd name="connsiteY1" fmla="*/ 596050 h 2605825"/>
                  <a:gd name="connsiteX2" fmla="*/ 1635125 w 2160629"/>
                  <a:gd name="connsiteY2" fmla="*/ 2605825 h 2605825"/>
                  <a:gd name="connsiteX3" fmla="*/ 2160629 w 2160629"/>
                  <a:gd name="connsiteY3" fmla="*/ 1614415 h 2605825"/>
                  <a:gd name="connsiteX4" fmla="*/ 862758 w 2160629"/>
                  <a:gd name="connsiteY4" fmla="*/ 0 h 2605825"/>
                  <a:gd name="connsiteX0" fmla="*/ 838696 w 2136567"/>
                  <a:gd name="connsiteY0" fmla="*/ 0 h 2605825"/>
                  <a:gd name="connsiteX1" fmla="*/ 1 w 2136567"/>
                  <a:gd name="connsiteY1" fmla="*/ 608422 h 2605825"/>
                  <a:gd name="connsiteX2" fmla="*/ 1611063 w 2136567"/>
                  <a:gd name="connsiteY2" fmla="*/ 2605825 h 2605825"/>
                  <a:gd name="connsiteX3" fmla="*/ 2136567 w 2136567"/>
                  <a:gd name="connsiteY3" fmla="*/ 1614415 h 2605825"/>
                  <a:gd name="connsiteX4" fmla="*/ 838696 w 2136567"/>
                  <a:gd name="connsiteY4" fmla="*/ 0 h 260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36567" h="2605825">
                    <a:moveTo>
                      <a:pt x="838696" y="0"/>
                    </a:moveTo>
                    <a:lnTo>
                      <a:pt x="1" y="608422"/>
                    </a:lnTo>
                    <a:lnTo>
                      <a:pt x="1611063" y="2605825"/>
                    </a:lnTo>
                    <a:lnTo>
                      <a:pt x="2136567" y="1614415"/>
                    </a:lnTo>
                    <a:lnTo>
                      <a:pt x="83869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4" name="Freeform 4">
                <a:extLst>
                  <a:ext uri="{FF2B5EF4-FFF2-40B4-BE49-F238E27FC236}">
                    <a16:creationId xmlns:a16="http://schemas.microsoft.com/office/drawing/2014/main" id="{303277F1-1EBA-41AF-BB40-88EE6EE7E67F}"/>
                  </a:ext>
                </a:extLst>
              </p:cNvPr>
              <p:cNvSpPr/>
              <p:nvPr/>
            </p:nvSpPr>
            <p:spPr>
              <a:xfrm>
                <a:off x="6380731" y="4011148"/>
                <a:ext cx="1104079" cy="1746841"/>
              </a:xfrm>
              <a:custGeom>
                <a:avLst/>
                <a:gdLst>
                  <a:gd name="connsiteX0" fmla="*/ 317500 w 1333500"/>
                  <a:gd name="connsiteY0" fmla="*/ 0 h 2463800"/>
                  <a:gd name="connsiteX1" fmla="*/ 0 w 1333500"/>
                  <a:gd name="connsiteY1" fmla="*/ 165100 h 2463800"/>
                  <a:gd name="connsiteX2" fmla="*/ 1104900 w 1333500"/>
                  <a:gd name="connsiteY2" fmla="*/ 2463800 h 2463800"/>
                  <a:gd name="connsiteX3" fmla="*/ 1333500 w 1333500"/>
                  <a:gd name="connsiteY3" fmla="*/ 1689100 h 2463800"/>
                  <a:gd name="connsiteX4" fmla="*/ 317500 w 1333500"/>
                  <a:gd name="connsiteY4" fmla="*/ 0 h 2463800"/>
                  <a:gd name="connsiteX0" fmla="*/ 331788 w 1333500"/>
                  <a:gd name="connsiteY0" fmla="*/ 0 h 2416175"/>
                  <a:gd name="connsiteX1" fmla="*/ 0 w 1333500"/>
                  <a:gd name="connsiteY1" fmla="*/ 117475 h 2416175"/>
                  <a:gd name="connsiteX2" fmla="*/ 1104900 w 1333500"/>
                  <a:gd name="connsiteY2" fmla="*/ 2416175 h 2416175"/>
                  <a:gd name="connsiteX3" fmla="*/ 1333500 w 1333500"/>
                  <a:gd name="connsiteY3" fmla="*/ 1641475 h 2416175"/>
                  <a:gd name="connsiteX4" fmla="*/ 331788 w 1333500"/>
                  <a:gd name="connsiteY4" fmla="*/ 0 h 2416175"/>
                  <a:gd name="connsiteX0" fmla="*/ 331788 w 1362075"/>
                  <a:gd name="connsiteY0" fmla="*/ 0 h 2416175"/>
                  <a:gd name="connsiteX1" fmla="*/ 0 w 1362075"/>
                  <a:gd name="connsiteY1" fmla="*/ 117475 h 2416175"/>
                  <a:gd name="connsiteX2" fmla="*/ 1104900 w 1362075"/>
                  <a:gd name="connsiteY2" fmla="*/ 2416175 h 2416175"/>
                  <a:gd name="connsiteX3" fmla="*/ 1362075 w 1362075"/>
                  <a:gd name="connsiteY3" fmla="*/ 1736725 h 2416175"/>
                  <a:gd name="connsiteX4" fmla="*/ 331788 w 1362075"/>
                  <a:gd name="connsiteY4" fmla="*/ 0 h 2416175"/>
                  <a:gd name="connsiteX0" fmla="*/ 331788 w 1381125"/>
                  <a:gd name="connsiteY0" fmla="*/ 0 h 2416175"/>
                  <a:gd name="connsiteX1" fmla="*/ 0 w 1381125"/>
                  <a:gd name="connsiteY1" fmla="*/ 117475 h 2416175"/>
                  <a:gd name="connsiteX2" fmla="*/ 1104900 w 1381125"/>
                  <a:gd name="connsiteY2" fmla="*/ 2416175 h 2416175"/>
                  <a:gd name="connsiteX3" fmla="*/ 1381125 w 1381125"/>
                  <a:gd name="connsiteY3" fmla="*/ 1722437 h 2416175"/>
                  <a:gd name="connsiteX4" fmla="*/ 331788 w 1381125"/>
                  <a:gd name="connsiteY4" fmla="*/ 0 h 2416175"/>
                  <a:gd name="connsiteX0" fmla="*/ 331788 w 1381125"/>
                  <a:gd name="connsiteY0" fmla="*/ 0 h 2349500"/>
                  <a:gd name="connsiteX1" fmla="*/ 0 w 1381125"/>
                  <a:gd name="connsiteY1" fmla="*/ 117475 h 2349500"/>
                  <a:gd name="connsiteX2" fmla="*/ 1152525 w 1381125"/>
                  <a:gd name="connsiteY2" fmla="*/ 2349500 h 2349500"/>
                  <a:gd name="connsiteX3" fmla="*/ 1381125 w 1381125"/>
                  <a:gd name="connsiteY3" fmla="*/ 1722437 h 2349500"/>
                  <a:gd name="connsiteX4" fmla="*/ 331788 w 1381125"/>
                  <a:gd name="connsiteY4" fmla="*/ 0 h 2349500"/>
                  <a:gd name="connsiteX0" fmla="*/ 284163 w 1333500"/>
                  <a:gd name="connsiteY0" fmla="*/ 0 h 2349500"/>
                  <a:gd name="connsiteX1" fmla="*/ 0 w 1333500"/>
                  <a:gd name="connsiteY1" fmla="*/ 117475 h 2349500"/>
                  <a:gd name="connsiteX2" fmla="*/ 1104900 w 1333500"/>
                  <a:gd name="connsiteY2" fmla="*/ 2349500 h 2349500"/>
                  <a:gd name="connsiteX3" fmla="*/ 1333500 w 1333500"/>
                  <a:gd name="connsiteY3" fmla="*/ 1722437 h 2349500"/>
                  <a:gd name="connsiteX4" fmla="*/ 284163 w 1333500"/>
                  <a:gd name="connsiteY4" fmla="*/ 0 h 2349500"/>
                  <a:gd name="connsiteX0" fmla="*/ 284163 w 1333500"/>
                  <a:gd name="connsiteY0" fmla="*/ 0 h 2335212"/>
                  <a:gd name="connsiteX1" fmla="*/ 0 w 1333500"/>
                  <a:gd name="connsiteY1" fmla="*/ 117475 h 2335212"/>
                  <a:gd name="connsiteX2" fmla="*/ 1109663 w 1333500"/>
                  <a:gd name="connsiteY2" fmla="*/ 2335212 h 2335212"/>
                  <a:gd name="connsiteX3" fmla="*/ 1333500 w 1333500"/>
                  <a:gd name="connsiteY3" fmla="*/ 1722437 h 2335212"/>
                  <a:gd name="connsiteX4" fmla="*/ 284163 w 1333500"/>
                  <a:gd name="connsiteY4" fmla="*/ 0 h 2335212"/>
                  <a:gd name="connsiteX0" fmla="*/ 284163 w 1333500"/>
                  <a:gd name="connsiteY0" fmla="*/ 0 h 2349500"/>
                  <a:gd name="connsiteX1" fmla="*/ 0 w 1333500"/>
                  <a:gd name="connsiteY1" fmla="*/ 117475 h 2349500"/>
                  <a:gd name="connsiteX2" fmla="*/ 1109663 w 1333500"/>
                  <a:gd name="connsiteY2" fmla="*/ 2349500 h 2349500"/>
                  <a:gd name="connsiteX3" fmla="*/ 1333500 w 1333500"/>
                  <a:gd name="connsiteY3" fmla="*/ 1722437 h 2349500"/>
                  <a:gd name="connsiteX4" fmla="*/ 284163 w 1333500"/>
                  <a:gd name="connsiteY4" fmla="*/ 0 h 2349500"/>
                  <a:gd name="connsiteX0" fmla="*/ 284163 w 1323975"/>
                  <a:gd name="connsiteY0" fmla="*/ 0 h 2349500"/>
                  <a:gd name="connsiteX1" fmla="*/ 0 w 1323975"/>
                  <a:gd name="connsiteY1" fmla="*/ 117475 h 2349500"/>
                  <a:gd name="connsiteX2" fmla="*/ 1109663 w 1323975"/>
                  <a:gd name="connsiteY2" fmla="*/ 2349500 h 2349500"/>
                  <a:gd name="connsiteX3" fmla="*/ 1323975 w 1323975"/>
                  <a:gd name="connsiteY3" fmla="*/ 1727199 h 2349500"/>
                  <a:gd name="connsiteX4" fmla="*/ 284163 w 1323975"/>
                  <a:gd name="connsiteY4" fmla="*/ 0 h 2349500"/>
                  <a:gd name="connsiteX0" fmla="*/ 284163 w 1323975"/>
                  <a:gd name="connsiteY0" fmla="*/ 0 h 2262036"/>
                  <a:gd name="connsiteX1" fmla="*/ 0 w 1323975"/>
                  <a:gd name="connsiteY1" fmla="*/ 117475 h 2262036"/>
                  <a:gd name="connsiteX2" fmla="*/ 1157371 w 1323975"/>
                  <a:gd name="connsiteY2" fmla="*/ 2262036 h 2262036"/>
                  <a:gd name="connsiteX3" fmla="*/ 1323975 w 1323975"/>
                  <a:gd name="connsiteY3" fmla="*/ 1727199 h 2262036"/>
                  <a:gd name="connsiteX4" fmla="*/ 284163 w 1323975"/>
                  <a:gd name="connsiteY4" fmla="*/ 0 h 2262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3975" h="2262036">
                    <a:moveTo>
                      <a:pt x="284163" y="0"/>
                    </a:moveTo>
                    <a:lnTo>
                      <a:pt x="0" y="117475"/>
                    </a:lnTo>
                    <a:lnTo>
                      <a:pt x="1157371" y="2262036"/>
                    </a:lnTo>
                    <a:lnTo>
                      <a:pt x="1323975" y="1727199"/>
                    </a:lnTo>
                    <a:lnTo>
                      <a:pt x="28416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5" name="Freeform 9">
                <a:extLst>
                  <a:ext uri="{FF2B5EF4-FFF2-40B4-BE49-F238E27FC236}">
                    <a16:creationId xmlns:a16="http://schemas.microsoft.com/office/drawing/2014/main" id="{D8577674-245C-4193-9FBB-3F60D7091867}"/>
                  </a:ext>
                </a:extLst>
              </p:cNvPr>
              <p:cNvSpPr/>
              <p:nvPr/>
            </p:nvSpPr>
            <p:spPr>
              <a:xfrm>
                <a:off x="7341916" y="5335158"/>
                <a:ext cx="663161" cy="436338"/>
              </a:xfrm>
              <a:custGeom>
                <a:avLst/>
                <a:gdLst>
                  <a:gd name="connsiteX0" fmla="*/ 889000 w 889000"/>
                  <a:gd name="connsiteY0" fmla="*/ 215900 h 622300"/>
                  <a:gd name="connsiteX1" fmla="*/ 0 w 889000"/>
                  <a:gd name="connsiteY1" fmla="*/ 622300 h 622300"/>
                  <a:gd name="connsiteX2" fmla="*/ 266700 w 889000"/>
                  <a:gd name="connsiteY2" fmla="*/ 0 h 622300"/>
                  <a:gd name="connsiteX3" fmla="*/ 889000 w 889000"/>
                  <a:gd name="connsiteY3" fmla="*/ 215900 h 622300"/>
                  <a:gd name="connsiteX0" fmla="*/ 903288 w 903288"/>
                  <a:gd name="connsiteY0" fmla="*/ 201612 h 622300"/>
                  <a:gd name="connsiteX1" fmla="*/ 0 w 903288"/>
                  <a:gd name="connsiteY1" fmla="*/ 622300 h 622300"/>
                  <a:gd name="connsiteX2" fmla="*/ 266700 w 903288"/>
                  <a:gd name="connsiteY2" fmla="*/ 0 h 622300"/>
                  <a:gd name="connsiteX3" fmla="*/ 903288 w 903288"/>
                  <a:gd name="connsiteY3" fmla="*/ 201612 h 622300"/>
                  <a:gd name="connsiteX0" fmla="*/ 903288 w 903288"/>
                  <a:gd name="connsiteY0" fmla="*/ 215900 h 636588"/>
                  <a:gd name="connsiteX1" fmla="*/ 0 w 903288"/>
                  <a:gd name="connsiteY1" fmla="*/ 636588 h 636588"/>
                  <a:gd name="connsiteX2" fmla="*/ 285750 w 903288"/>
                  <a:gd name="connsiteY2" fmla="*/ 0 h 636588"/>
                  <a:gd name="connsiteX3" fmla="*/ 903288 w 903288"/>
                  <a:gd name="connsiteY3" fmla="*/ 215900 h 636588"/>
                  <a:gd name="connsiteX0" fmla="*/ 903288 w 903288"/>
                  <a:gd name="connsiteY0" fmla="*/ 215900 h 636588"/>
                  <a:gd name="connsiteX1" fmla="*/ 0 w 903288"/>
                  <a:gd name="connsiteY1" fmla="*/ 636588 h 636588"/>
                  <a:gd name="connsiteX2" fmla="*/ 266700 w 903288"/>
                  <a:gd name="connsiteY2" fmla="*/ 0 h 636588"/>
                  <a:gd name="connsiteX3" fmla="*/ 903288 w 903288"/>
                  <a:gd name="connsiteY3" fmla="*/ 215900 h 636588"/>
                  <a:gd name="connsiteX0" fmla="*/ 850900 w 850900"/>
                  <a:gd name="connsiteY0" fmla="*/ 215900 h 622301"/>
                  <a:gd name="connsiteX1" fmla="*/ 0 w 850900"/>
                  <a:gd name="connsiteY1" fmla="*/ 622301 h 622301"/>
                  <a:gd name="connsiteX2" fmla="*/ 214312 w 850900"/>
                  <a:gd name="connsiteY2" fmla="*/ 0 h 622301"/>
                  <a:gd name="connsiteX3" fmla="*/ 850900 w 850900"/>
                  <a:gd name="connsiteY3" fmla="*/ 215900 h 622301"/>
                  <a:gd name="connsiteX0" fmla="*/ 850900 w 850900"/>
                  <a:gd name="connsiteY0" fmla="*/ 230187 h 636588"/>
                  <a:gd name="connsiteX1" fmla="*/ 0 w 850900"/>
                  <a:gd name="connsiteY1" fmla="*/ 636588 h 636588"/>
                  <a:gd name="connsiteX2" fmla="*/ 209549 w 850900"/>
                  <a:gd name="connsiteY2" fmla="*/ 0 h 636588"/>
                  <a:gd name="connsiteX3" fmla="*/ 850900 w 850900"/>
                  <a:gd name="connsiteY3" fmla="*/ 230187 h 636588"/>
                  <a:gd name="connsiteX0" fmla="*/ 803192 w 803192"/>
                  <a:gd name="connsiteY0" fmla="*/ 230187 h 525270"/>
                  <a:gd name="connsiteX1" fmla="*/ 0 w 803192"/>
                  <a:gd name="connsiteY1" fmla="*/ 525270 h 525270"/>
                  <a:gd name="connsiteX2" fmla="*/ 161841 w 803192"/>
                  <a:gd name="connsiteY2" fmla="*/ 0 h 525270"/>
                  <a:gd name="connsiteX3" fmla="*/ 803192 w 803192"/>
                  <a:gd name="connsiteY3" fmla="*/ 230187 h 525270"/>
                  <a:gd name="connsiteX0" fmla="*/ 795241 w 795241"/>
                  <a:gd name="connsiteY0" fmla="*/ 230187 h 565027"/>
                  <a:gd name="connsiteX1" fmla="*/ 0 w 795241"/>
                  <a:gd name="connsiteY1" fmla="*/ 565027 h 565027"/>
                  <a:gd name="connsiteX2" fmla="*/ 153890 w 795241"/>
                  <a:gd name="connsiteY2" fmla="*/ 0 h 565027"/>
                  <a:gd name="connsiteX3" fmla="*/ 795241 w 795241"/>
                  <a:gd name="connsiteY3" fmla="*/ 230187 h 565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5241" h="565027">
                    <a:moveTo>
                      <a:pt x="795241" y="230187"/>
                    </a:moveTo>
                    <a:lnTo>
                      <a:pt x="0" y="565027"/>
                    </a:lnTo>
                    <a:lnTo>
                      <a:pt x="153890" y="0"/>
                    </a:lnTo>
                    <a:lnTo>
                      <a:pt x="795241" y="23018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70000"/>
                      <a:lumOff val="30000"/>
                    </a:schemeClr>
                  </a:gs>
                  <a:gs pos="100000">
                    <a:schemeClr val="accent1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6" name="Freeform 7">
                <a:extLst>
                  <a:ext uri="{FF2B5EF4-FFF2-40B4-BE49-F238E27FC236}">
                    <a16:creationId xmlns:a16="http://schemas.microsoft.com/office/drawing/2014/main" id="{E979DDDA-2FA4-4DF2-98CD-09661A597071}"/>
                  </a:ext>
                </a:extLst>
              </p:cNvPr>
              <p:cNvSpPr/>
              <p:nvPr/>
            </p:nvSpPr>
            <p:spPr>
              <a:xfrm>
                <a:off x="6616260" y="3957201"/>
                <a:ext cx="1374016" cy="1552035"/>
              </a:xfrm>
              <a:custGeom>
                <a:avLst/>
                <a:gdLst>
                  <a:gd name="connsiteX0" fmla="*/ 1625600 w 1625600"/>
                  <a:gd name="connsiteY0" fmla="*/ 1981200 h 1981200"/>
                  <a:gd name="connsiteX1" fmla="*/ 1016000 w 1625600"/>
                  <a:gd name="connsiteY1" fmla="*/ 1752600 h 1981200"/>
                  <a:gd name="connsiteX2" fmla="*/ 0 w 1625600"/>
                  <a:gd name="connsiteY2" fmla="*/ 0 h 1981200"/>
                  <a:gd name="connsiteX3" fmla="*/ 1625600 w 1625600"/>
                  <a:gd name="connsiteY3" fmla="*/ 1981200 h 1981200"/>
                  <a:gd name="connsiteX0" fmla="*/ 1611312 w 1611312"/>
                  <a:gd name="connsiteY0" fmla="*/ 2009775 h 2009775"/>
                  <a:gd name="connsiteX1" fmla="*/ 1001712 w 1611312"/>
                  <a:gd name="connsiteY1" fmla="*/ 1781175 h 2009775"/>
                  <a:gd name="connsiteX2" fmla="*/ 0 w 1611312"/>
                  <a:gd name="connsiteY2" fmla="*/ 0 h 2009775"/>
                  <a:gd name="connsiteX3" fmla="*/ 1611312 w 1611312"/>
                  <a:gd name="connsiteY3" fmla="*/ 2009775 h 2009775"/>
                  <a:gd name="connsiteX0" fmla="*/ 1642913 w 1642913"/>
                  <a:gd name="connsiteY0" fmla="*/ 2009775 h 2009775"/>
                  <a:gd name="connsiteX1" fmla="*/ 1033313 w 1642913"/>
                  <a:gd name="connsiteY1" fmla="*/ 1781175 h 2009775"/>
                  <a:gd name="connsiteX2" fmla="*/ 0 w 1642913"/>
                  <a:gd name="connsiteY2" fmla="*/ 55564 h 2009775"/>
                  <a:gd name="connsiteX3" fmla="*/ 31601 w 1642913"/>
                  <a:gd name="connsiteY3" fmla="*/ 0 h 2009775"/>
                  <a:gd name="connsiteX4" fmla="*/ 1642913 w 1642913"/>
                  <a:gd name="connsiteY4" fmla="*/ 2009775 h 2009775"/>
                  <a:gd name="connsiteX0" fmla="*/ 1642913 w 1642913"/>
                  <a:gd name="connsiteY0" fmla="*/ 2009775 h 2009775"/>
                  <a:gd name="connsiteX1" fmla="*/ 1033313 w 1642913"/>
                  <a:gd name="connsiteY1" fmla="*/ 1781175 h 2009775"/>
                  <a:gd name="connsiteX2" fmla="*/ 0 w 1642913"/>
                  <a:gd name="connsiteY2" fmla="*/ 55564 h 2009775"/>
                  <a:gd name="connsiteX3" fmla="*/ 31601 w 1642913"/>
                  <a:gd name="connsiteY3" fmla="*/ 0 h 2009775"/>
                  <a:gd name="connsiteX4" fmla="*/ 1642913 w 1642913"/>
                  <a:gd name="connsiteY4" fmla="*/ 2009775 h 2009775"/>
                  <a:gd name="connsiteX0" fmla="*/ 1642913 w 1642913"/>
                  <a:gd name="connsiteY0" fmla="*/ 2009775 h 2009775"/>
                  <a:gd name="connsiteX1" fmla="*/ 1028550 w 1642913"/>
                  <a:gd name="connsiteY1" fmla="*/ 1785937 h 2009775"/>
                  <a:gd name="connsiteX2" fmla="*/ 0 w 1642913"/>
                  <a:gd name="connsiteY2" fmla="*/ 55564 h 2009775"/>
                  <a:gd name="connsiteX3" fmla="*/ 31601 w 1642913"/>
                  <a:gd name="connsiteY3" fmla="*/ 0 h 2009775"/>
                  <a:gd name="connsiteX4" fmla="*/ 1642913 w 1642913"/>
                  <a:gd name="connsiteY4" fmla="*/ 2009775 h 2009775"/>
                  <a:gd name="connsiteX0" fmla="*/ 1652438 w 1652438"/>
                  <a:gd name="connsiteY0" fmla="*/ 2000250 h 2000250"/>
                  <a:gd name="connsiteX1" fmla="*/ 1028550 w 1652438"/>
                  <a:gd name="connsiteY1" fmla="*/ 1785937 h 2000250"/>
                  <a:gd name="connsiteX2" fmla="*/ 0 w 1652438"/>
                  <a:gd name="connsiteY2" fmla="*/ 55564 h 2000250"/>
                  <a:gd name="connsiteX3" fmla="*/ 31601 w 1652438"/>
                  <a:gd name="connsiteY3" fmla="*/ 0 h 2000250"/>
                  <a:gd name="connsiteX4" fmla="*/ 1652438 w 1652438"/>
                  <a:gd name="connsiteY4" fmla="*/ 2000250 h 2000250"/>
                  <a:gd name="connsiteX0" fmla="*/ 1671488 w 1671488"/>
                  <a:gd name="connsiteY0" fmla="*/ 2014538 h 2014538"/>
                  <a:gd name="connsiteX1" fmla="*/ 1028550 w 1671488"/>
                  <a:gd name="connsiteY1" fmla="*/ 1785937 h 2014538"/>
                  <a:gd name="connsiteX2" fmla="*/ 0 w 1671488"/>
                  <a:gd name="connsiteY2" fmla="*/ 55564 h 2014538"/>
                  <a:gd name="connsiteX3" fmla="*/ 31601 w 1671488"/>
                  <a:gd name="connsiteY3" fmla="*/ 0 h 2014538"/>
                  <a:gd name="connsiteX4" fmla="*/ 1671488 w 1671488"/>
                  <a:gd name="connsiteY4" fmla="*/ 2014538 h 2014538"/>
                  <a:gd name="connsiteX0" fmla="*/ 1657200 w 1657200"/>
                  <a:gd name="connsiteY0" fmla="*/ 2009776 h 2009776"/>
                  <a:gd name="connsiteX1" fmla="*/ 1028550 w 1657200"/>
                  <a:gd name="connsiteY1" fmla="*/ 1785937 h 2009776"/>
                  <a:gd name="connsiteX2" fmla="*/ 0 w 1657200"/>
                  <a:gd name="connsiteY2" fmla="*/ 55564 h 2009776"/>
                  <a:gd name="connsiteX3" fmla="*/ 31601 w 1657200"/>
                  <a:gd name="connsiteY3" fmla="*/ 0 h 2009776"/>
                  <a:gd name="connsiteX4" fmla="*/ 1657200 w 1657200"/>
                  <a:gd name="connsiteY4" fmla="*/ 2009776 h 2009776"/>
                  <a:gd name="connsiteX0" fmla="*/ 1642912 w 1642912"/>
                  <a:gd name="connsiteY0" fmla="*/ 2009776 h 2009776"/>
                  <a:gd name="connsiteX1" fmla="*/ 1014262 w 1642912"/>
                  <a:gd name="connsiteY1" fmla="*/ 1785937 h 2009776"/>
                  <a:gd name="connsiteX2" fmla="*/ 0 w 1642912"/>
                  <a:gd name="connsiteY2" fmla="*/ 65089 h 2009776"/>
                  <a:gd name="connsiteX3" fmla="*/ 17313 w 1642912"/>
                  <a:gd name="connsiteY3" fmla="*/ 0 h 2009776"/>
                  <a:gd name="connsiteX4" fmla="*/ 1642912 w 1642912"/>
                  <a:gd name="connsiteY4" fmla="*/ 2009776 h 2009776"/>
                  <a:gd name="connsiteX0" fmla="*/ 1647675 w 1647675"/>
                  <a:gd name="connsiteY0" fmla="*/ 2009776 h 2009776"/>
                  <a:gd name="connsiteX1" fmla="*/ 1019025 w 1647675"/>
                  <a:gd name="connsiteY1" fmla="*/ 1785937 h 2009776"/>
                  <a:gd name="connsiteX2" fmla="*/ 0 w 1647675"/>
                  <a:gd name="connsiteY2" fmla="*/ 74614 h 2009776"/>
                  <a:gd name="connsiteX3" fmla="*/ 22076 w 1647675"/>
                  <a:gd name="connsiteY3" fmla="*/ 0 h 2009776"/>
                  <a:gd name="connsiteX4" fmla="*/ 1647675 w 1647675"/>
                  <a:gd name="connsiteY4" fmla="*/ 2009776 h 2009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7675" h="2009776">
                    <a:moveTo>
                      <a:pt x="1647675" y="2009776"/>
                    </a:moveTo>
                    <a:lnTo>
                      <a:pt x="1019025" y="1785937"/>
                    </a:lnTo>
                    <a:cubicBezTo>
                      <a:pt x="707925" y="1234546"/>
                      <a:pt x="330150" y="621242"/>
                      <a:pt x="0" y="74614"/>
                    </a:cubicBezTo>
                    <a:lnTo>
                      <a:pt x="22076" y="0"/>
                    </a:lnTo>
                    <a:lnTo>
                      <a:pt x="1647675" y="200977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70000"/>
                    </a:schemeClr>
                  </a:gs>
                  <a:gs pos="100000">
                    <a:schemeClr val="accent1">
                      <a:lumMod val="7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7" name="Freeform 65">
                <a:extLst>
                  <a:ext uri="{FF2B5EF4-FFF2-40B4-BE49-F238E27FC236}">
                    <a16:creationId xmlns:a16="http://schemas.microsoft.com/office/drawing/2014/main" id="{CD2CA2A2-C859-4FA9-B721-0CEA74F82B93}"/>
                  </a:ext>
                </a:extLst>
              </p:cNvPr>
              <p:cNvSpPr/>
              <p:nvPr/>
            </p:nvSpPr>
            <p:spPr>
              <a:xfrm rot="10124631">
                <a:off x="7034337" y="3678799"/>
                <a:ext cx="826949" cy="948405"/>
              </a:xfrm>
              <a:custGeom>
                <a:avLst/>
                <a:gdLst>
                  <a:gd name="connsiteX0" fmla="*/ 679905 w 679905"/>
                  <a:gd name="connsiteY0" fmla="*/ 1118161 h 1118161"/>
                  <a:gd name="connsiteX1" fmla="*/ 11995 w 679905"/>
                  <a:gd name="connsiteY1" fmla="*/ 60637 h 1118161"/>
                  <a:gd name="connsiteX2" fmla="*/ 250534 w 679905"/>
                  <a:gd name="connsiteY2" fmla="*/ 132199 h 1118161"/>
                  <a:gd name="connsiteX3" fmla="*/ 250534 w 679905"/>
                  <a:gd name="connsiteY3" fmla="*/ 156053 h 1118161"/>
                  <a:gd name="connsiteX0" fmla="*/ 551259 w 551259"/>
                  <a:gd name="connsiteY0" fmla="*/ 985962 h 985962"/>
                  <a:gd name="connsiteX1" fmla="*/ 18521 w 551259"/>
                  <a:gd name="connsiteY1" fmla="*/ 127221 h 985962"/>
                  <a:gd name="connsiteX2" fmla="*/ 121888 w 551259"/>
                  <a:gd name="connsiteY2" fmla="*/ 0 h 985962"/>
                  <a:gd name="connsiteX3" fmla="*/ 121888 w 551259"/>
                  <a:gd name="connsiteY3" fmla="*/ 23854 h 985962"/>
                  <a:gd name="connsiteX0" fmla="*/ 551618 w 551618"/>
                  <a:gd name="connsiteY0" fmla="*/ 962935 h 962935"/>
                  <a:gd name="connsiteX1" fmla="*/ 18880 w 551618"/>
                  <a:gd name="connsiteY1" fmla="*/ 104194 h 962935"/>
                  <a:gd name="connsiteX2" fmla="*/ 122247 w 551618"/>
                  <a:gd name="connsiteY2" fmla="*/ 827 h 962935"/>
                  <a:gd name="connsiteX0" fmla="*/ 537150 w 776832"/>
                  <a:gd name="connsiteY0" fmla="*/ 878220 h 878220"/>
                  <a:gd name="connsiteX1" fmla="*/ 4412 w 776832"/>
                  <a:gd name="connsiteY1" fmla="*/ 19479 h 878220"/>
                  <a:gd name="connsiteX2" fmla="*/ 776832 w 776832"/>
                  <a:gd name="connsiteY2" fmla="*/ 720586 h 878220"/>
                  <a:gd name="connsiteX0" fmla="*/ 560333 w 800015"/>
                  <a:gd name="connsiteY0" fmla="*/ 878220 h 878220"/>
                  <a:gd name="connsiteX1" fmla="*/ 27595 w 800015"/>
                  <a:gd name="connsiteY1" fmla="*/ 19479 h 878220"/>
                  <a:gd name="connsiteX2" fmla="*/ 800015 w 800015"/>
                  <a:gd name="connsiteY2" fmla="*/ 720586 h 878220"/>
                  <a:gd name="connsiteX0" fmla="*/ 560333 w 800015"/>
                  <a:gd name="connsiteY0" fmla="*/ 900402 h 900402"/>
                  <a:gd name="connsiteX1" fmla="*/ 27595 w 800015"/>
                  <a:gd name="connsiteY1" fmla="*/ 41661 h 900402"/>
                  <a:gd name="connsiteX2" fmla="*/ 800015 w 800015"/>
                  <a:gd name="connsiteY2" fmla="*/ 742768 h 900402"/>
                  <a:gd name="connsiteX0" fmla="*/ 383094 w 817278"/>
                  <a:gd name="connsiteY0" fmla="*/ 996660 h 996660"/>
                  <a:gd name="connsiteX1" fmla="*/ 44858 w 817278"/>
                  <a:gd name="connsiteY1" fmla="*/ 41661 h 996660"/>
                  <a:gd name="connsiteX2" fmla="*/ 817278 w 817278"/>
                  <a:gd name="connsiteY2" fmla="*/ 742768 h 996660"/>
                  <a:gd name="connsiteX0" fmla="*/ 383094 w 734578"/>
                  <a:gd name="connsiteY0" fmla="*/ 994305 h 994305"/>
                  <a:gd name="connsiteX1" fmla="*/ 44858 w 734578"/>
                  <a:gd name="connsiteY1" fmla="*/ 39306 h 994305"/>
                  <a:gd name="connsiteX2" fmla="*/ 734578 w 734578"/>
                  <a:gd name="connsiteY2" fmla="*/ 809002 h 994305"/>
                  <a:gd name="connsiteX0" fmla="*/ 419361 w 770845"/>
                  <a:gd name="connsiteY0" fmla="*/ 972157 h 972157"/>
                  <a:gd name="connsiteX1" fmla="*/ 39747 w 770845"/>
                  <a:gd name="connsiteY1" fmla="*/ 40062 h 972157"/>
                  <a:gd name="connsiteX2" fmla="*/ 770845 w 770845"/>
                  <a:gd name="connsiteY2" fmla="*/ 786854 h 972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70845" h="972157">
                    <a:moveTo>
                      <a:pt x="419361" y="972157"/>
                    </a:moveTo>
                    <a:cubicBezTo>
                      <a:pt x="121187" y="525558"/>
                      <a:pt x="-91916" y="119001"/>
                      <a:pt x="39747" y="40062"/>
                    </a:cubicBezTo>
                    <a:cubicBezTo>
                      <a:pt x="154412" y="-211965"/>
                      <a:pt x="749310" y="808389"/>
                      <a:pt x="770845" y="786854"/>
                    </a:cubicBezTo>
                  </a:path>
                </a:pathLst>
              </a:custGeom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0B2E72B-2F77-4430-8A4C-4C1990DA3460}"/>
                </a:ext>
              </a:extLst>
            </p:cNvPr>
            <p:cNvSpPr/>
            <p:nvPr/>
          </p:nvSpPr>
          <p:spPr>
            <a:xfrm rot="19740589">
              <a:off x="1135976" y="3692262"/>
              <a:ext cx="791736" cy="393705"/>
            </a:xfrm>
            <a:custGeom>
              <a:avLst/>
              <a:gdLst>
                <a:gd name="connsiteX0" fmla="*/ 1677443 w 1743075"/>
                <a:gd name="connsiteY0" fmla="*/ 330518 h 866775"/>
                <a:gd name="connsiteX1" fmla="*/ 1438365 w 1743075"/>
                <a:gd name="connsiteY1" fmla="*/ 142875 h 866775"/>
                <a:gd name="connsiteX2" fmla="*/ 1195478 w 1743075"/>
                <a:gd name="connsiteY2" fmla="*/ 384810 h 866775"/>
                <a:gd name="connsiteX3" fmla="*/ 1186905 w 1743075"/>
                <a:gd name="connsiteY3" fmla="*/ 381953 h 866775"/>
                <a:gd name="connsiteX4" fmla="*/ 1350735 w 1743075"/>
                <a:gd name="connsiteY4" fmla="*/ 97155 h 866775"/>
                <a:gd name="connsiteX5" fmla="*/ 1239293 w 1743075"/>
                <a:gd name="connsiteY5" fmla="*/ 55245 h 866775"/>
                <a:gd name="connsiteX6" fmla="*/ 922110 w 1743075"/>
                <a:gd name="connsiteY6" fmla="*/ 351472 h 866775"/>
                <a:gd name="connsiteX7" fmla="*/ 913538 w 1743075"/>
                <a:gd name="connsiteY7" fmla="*/ 348615 h 866775"/>
                <a:gd name="connsiteX8" fmla="*/ 1108800 w 1743075"/>
                <a:gd name="connsiteY8" fmla="*/ 23813 h 866775"/>
                <a:gd name="connsiteX9" fmla="*/ 997358 w 1743075"/>
                <a:gd name="connsiteY9" fmla="*/ 8572 h 866775"/>
                <a:gd name="connsiteX10" fmla="*/ 612548 w 1743075"/>
                <a:gd name="connsiteY10" fmla="*/ 350520 h 866775"/>
                <a:gd name="connsiteX11" fmla="*/ 603975 w 1743075"/>
                <a:gd name="connsiteY11" fmla="*/ 347663 h 866775"/>
                <a:gd name="connsiteX12" fmla="*/ 818288 w 1743075"/>
                <a:gd name="connsiteY12" fmla="*/ 0 h 866775"/>
                <a:gd name="connsiteX13" fmla="*/ 746850 w 1743075"/>
                <a:gd name="connsiteY13" fmla="*/ 7620 h 866775"/>
                <a:gd name="connsiteX14" fmla="*/ 696368 w 1743075"/>
                <a:gd name="connsiteY14" fmla="*/ 13335 h 866775"/>
                <a:gd name="connsiteX15" fmla="*/ 319178 w 1743075"/>
                <a:gd name="connsiteY15" fmla="*/ 350520 h 866775"/>
                <a:gd name="connsiteX16" fmla="*/ 310605 w 1743075"/>
                <a:gd name="connsiteY16" fmla="*/ 347663 h 866775"/>
                <a:gd name="connsiteX17" fmla="*/ 474435 w 1743075"/>
                <a:gd name="connsiteY17" fmla="*/ 62865 h 866775"/>
                <a:gd name="connsiteX18" fmla="*/ 329655 w 1743075"/>
                <a:gd name="connsiteY18" fmla="*/ 126682 h 866775"/>
                <a:gd name="connsiteX19" fmla="*/ 222975 w 1743075"/>
                <a:gd name="connsiteY19" fmla="*/ 192405 h 866775"/>
                <a:gd name="connsiteX20" fmla="*/ 21045 w 1743075"/>
                <a:gd name="connsiteY20" fmla="*/ 421957 h 866775"/>
                <a:gd name="connsiteX21" fmla="*/ 137250 w 1743075"/>
                <a:gd name="connsiteY21" fmla="*/ 749618 h 866775"/>
                <a:gd name="connsiteX22" fmla="*/ 305843 w 1743075"/>
                <a:gd name="connsiteY22" fmla="*/ 816293 h 866775"/>
                <a:gd name="connsiteX23" fmla="*/ 1135470 w 1743075"/>
                <a:gd name="connsiteY23" fmla="*/ 860107 h 866775"/>
                <a:gd name="connsiteX24" fmla="*/ 1544093 w 1743075"/>
                <a:gd name="connsiteY24" fmla="*/ 781050 h 866775"/>
                <a:gd name="connsiteX25" fmla="*/ 1677443 w 1743075"/>
                <a:gd name="connsiteY25" fmla="*/ 330518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743075" h="866775">
                  <a:moveTo>
                    <a:pt x="1677443" y="330518"/>
                  </a:moveTo>
                  <a:cubicBezTo>
                    <a:pt x="1617435" y="242888"/>
                    <a:pt x="1528853" y="193357"/>
                    <a:pt x="1438365" y="142875"/>
                  </a:cubicBezTo>
                  <a:cubicBezTo>
                    <a:pt x="1335495" y="220028"/>
                    <a:pt x="1230720" y="311468"/>
                    <a:pt x="1195478" y="384810"/>
                  </a:cubicBezTo>
                  <a:cubicBezTo>
                    <a:pt x="1193573" y="389572"/>
                    <a:pt x="1185953" y="387668"/>
                    <a:pt x="1186905" y="381953"/>
                  </a:cubicBezTo>
                  <a:cubicBezTo>
                    <a:pt x="1198335" y="310515"/>
                    <a:pt x="1270725" y="200025"/>
                    <a:pt x="1350735" y="97155"/>
                  </a:cubicBezTo>
                  <a:cubicBezTo>
                    <a:pt x="1316445" y="80963"/>
                    <a:pt x="1279298" y="66675"/>
                    <a:pt x="1239293" y="55245"/>
                  </a:cubicBezTo>
                  <a:cubicBezTo>
                    <a:pt x="1119278" y="140018"/>
                    <a:pt x="965925" y="260032"/>
                    <a:pt x="922110" y="351472"/>
                  </a:cubicBezTo>
                  <a:cubicBezTo>
                    <a:pt x="920205" y="356235"/>
                    <a:pt x="912585" y="354330"/>
                    <a:pt x="913538" y="348615"/>
                  </a:cubicBezTo>
                  <a:cubicBezTo>
                    <a:pt x="926873" y="267653"/>
                    <a:pt x="1018313" y="137160"/>
                    <a:pt x="1108800" y="23813"/>
                  </a:cubicBezTo>
                  <a:cubicBezTo>
                    <a:pt x="1072605" y="17145"/>
                    <a:pt x="1035458" y="12382"/>
                    <a:pt x="997358" y="8572"/>
                  </a:cubicBezTo>
                  <a:cubicBezTo>
                    <a:pt x="875438" y="89535"/>
                    <a:pt x="664935" y="240982"/>
                    <a:pt x="612548" y="350520"/>
                  </a:cubicBezTo>
                  <a:cubicBezTo>
                    <a:pt x="610643" y="355282"/>
                    <a:pt x="603023" y="353378"/>
                    <a:pt x="603975" y="347663"/>
                  </a:cubicBezTo>
                  <a:cubicBezTo>
                    <a:pt x="618263" y="260985"/>
                    <a:pt x="721133" y="118110"/>
                    <a:pt x="818288" y="0"/>
                  </a:cubicBezTo>
                  <a:cubicBezTo>
                    <a:pt x="794475" y="953"/>
                    <a:pt x="772568" y="3810"/>
                    <a:pt x="746850" y="7620"/>
                  </a:cubicBezTo>
                  <a:cubicBezTo>
                    <a:pt x="729705" y="9525"/>
                    <a:pt x="712560" y="11430"/>
                    <a:pt x="696368" y="13335"/>
                  </a:cubicBezTo>
                  <a:cubicBezTo>
                    <a:pt x="573495" y="95250"/>
                    <a:pt x="370613" y="242888"/>
                    <a:pt x="319178" y="350520"/>
                  </a:cubicBezTo>
                  <a:cubicBezTo>
                    <a:pt x="317273" y="355282"/>
                    <a:pt x="309653" y="353378"/>
                    <a:pt x="310605" y="347663"/>
                  </a:cubicBezTo>
                  <a:cubicBezTo>
                    <a:pt x="322035" y="276225"/>
                    <a:pt x="395378" y="165735"/>
                    <a:pt x="474435" y="62865"/>
                  </a:cubicBezTo>
                  <a:cubicBezTo>
                    <a:pt x="421095" y="80963"/>
                    <a:pt x="372518" y="102870"/>
                    <a:pt x="329655" y="126682"/>
                  </a:cubicBezTo>
                  <a:cubicBezTo>
                    <a:pt x="292508" y="145732"/>
                    <a:pt x="256313" y="167640"/>
                    <a:pt x="222975" y="192405"/>
                  </a:cubicBezTo>
                  <a:cubicBezTo>
                    <a:pt x="135345" y="258128"/>
                    <a:pt x="60098" y="316230"/>
                    <a:pt x="21045" y="421957"/>
                  </a:cubicBezTo>
                  <a:cubicBezTo>
                    <a:pt x="-29437" y="559118"/>
                    <a:pt x="11520" y="674370"/>
                    <a:pt x="137250" y="749618"/>
                  </a:cubicBezTo>
                  <a:cubicBezTo>
                    <a:pt x="189638" y="781050"/>
                    <a:pt x="246788" y="802005"/>
                    <a:pt x="305843" y="816293"/>
                  </a:cubicBezTo>
                  <a:cubicBezTo>
                    <a:pt x="576353" y="881063"/>
                    <a:pt x="860198" y="876300"/>
                    <a:pt x="1135470" y="860107"/>
                  </a:cubicBezTo>
                  <a:cubicBezTo>
                    <a:pt x="1271678" y="852488"/>
                    <a:pt x="1416458" y="834390"/>
                    <a:pt x="1544093" y="781050"/>
                  </a:cubicBezTo>
                  <a:cubicBezTo>
                    <a:pt x="1753643" y="695325"/>
                    <a:pt x="1805078" y="516255"/>
                    <a:pt x="1677443" y="330518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 18">
              <a:extLst>
                <a:ext uri="{FF2B5EF4-FFF2-40B4-BE49-F238E27FC236}">
                  <a16:creationId xmlns:a16="http://schemas.microsoft.com/office/drawing/2014/main" id="{46F12244-837A-4442-9C7E-410758022BD4}"/>
                </a:ext>
              </a:extLst>
            </p:cNvPr>
            <p:cNvSpPr/>
            <p:nvPr/>
          </p:nvSpPr>
          <p:spPr>
            <a:xfrm rot="2350217">
              <a:off x="1878678" y="3008147"/>
              <a:ext cx="712945" cy="575399"/>
            </a:xfrm>
            <a:custGeom>
              <a:avLst/>
              <a:gdLst/>
              <a:ahLst/>
              <a:cxnLst/>
              <a:rect l="l" t="t" r="r" b="b"/>
              <a:pathLst>
                <a:path w="3307788" h="2669631">
                  <a:moveTo>
                    <a:pt x="2793832" y="1478391"/>
                  </a:moveTo>
                  <a:cubicBezTo>
                    <a:pt x="2772990" y="1635402"/>
                    <a:pt x="2717678" y="1784517"/>
                    <a:pt x="2633007" y="1915952"/>
                  </a:cubicBezTo>
                  <a:cubicBezTo>
                    <a:pt x="2695386" y="1951862"/>
                    <a:pt x="2772768" y="1955673"/>
                    <a:pt x="2841607" y="1924185"/>
                  </a:cubicBezTo>
                  <a:cubicBezTo>
                    <a:pt x="2943442" y="1877605"/>
                    <a:pt x="2999062" y="1766364"/>
                    <a:pt x="2975226" y="1656948"/>
                  </a:cubicBezTo>
                  <a:cubicBezTo>
                    <a:pt x="2955176" y="1564911"/>
                    <a:pt x="2883463" y="1495086"/>
                    <a:pt x="2793832" y="1478391"/>
                  </a:cubicBezTo>
                  <a:close/>
                  <a:moveTo>
                    <a:pt x="2807611" y="1247700"/>
                  </a:moveTo>
                  <a:lnTo>
                    <a:pt x="2807472" y="1256060"/>
                  </a:lnTo>
                  <a:cubicBezTo>
                    <a:pt x="2994195" y="1281771"/>
                    <a:pt x="3148201" y="1421768"/>
                    <a:pt x="3189276" y="1610317"/>
                  </a:cubicBezTo>
                  <a:cubicBezTo>
                    <a:pt x="3235041" y="1820393"/>
                    <a:pt x="3128252" y="2033972"/>
                    <a:pt x="2932732" y="2123406"/>
                  </a:cubicBezTo>
                  <a:cubicBezTo>
                    <a:pt x="2789297" y="2189015"/>
                    <a:pt x="2626543" y="2174805"/>
                    <a:pt x="2499470" y="2094044"/>
                  </a:cubicBezTo>
                  <a:cubicBezTo>
                    <a:pt x="2427194" y="2172627"/>
                    <a:pt x="2343030" y="2241391"/>
                    <a:pt x="2248861" y="2297980"/>
                  </a:cubicBezTo>
                  <a:cubicBezTo>
                    <a:pt x="2178351" y="2340352"/>
                    <a:pt x="2104446" y="2374567"/>
                    <a:pt x="2027600" y="2398134"/>
                  </a:cubicBezTo>
                  <a:lnTo>
                    <a:pt x="3307788" y="2397615"/>
                  </a:lnTo>
                  <a:cubicBezTo>
                    <a:pt x="3265361" y="2549905"/>
                    <a:pt x="2537441" y="2669620"/>
                    <a:pt x="1653814" y="2669631"/>
                  </a:cubicBezTo>
                  <a:cubicBezTo>
                    <a:pt x="773102" y="2669642"/>
                    <a:pt x="46417" y="2550707"/>
                    <a:pt x="0" y="2398955"/>
                  </a:cubicBezTo>
                  <a:lnTo>
                    <a:pt x="1280678" y="2398436"/>
                  </a:lnTo>
                  <a:cubicBezTo>
                    <a:pt x="1203764" y="2374915"/>
                    <a:pt x="1129786" y="2340732"/>
                    <a:pt x="1059201" y="2298380"/>
                  </a:cubicBezTo>
                  <a:cubicBezTo>
                    <a:pt x="693039" y="2078675"/>
                    <a:pt x="477900" y="1674935"/>
                    <a:pt x="499745" y="1248476"/>
                  </a:cubicBezTo>
                  <a:close/>
                  <a:moveTo>
                    <a:pt x="1331611" y="201752"/>
                  </a:moveTo>
                  <a:cubicBezTo>
                    <a:pt x="1206335" y="290902"/>
                    <a:pt x="1124761" y="308382"/>
                    <a:pt x="1132336" y="435988"/>
                  </a:cubicBezTo>
                  <a:cubicBezTo>
                    <a:pt x="1160888" y="640507"/>
                    <a:pt x="1527973" y="617783"/>
                    <a:pt x="1498839" y="840365"/>
                  </a:cubicBezTo>
                  <a:cubicBezTo>
                    <a:pt x="1455138" y="960979"/>
                    <a:pt x="1395705" y="987199"/>
                    <a:pt x="1213910" y="1052459"/>
                  </a:cubicBezTo>
                  <a:cubicBezTo>
                    <a:pt x="1331028" y="972050"/>
                    <a:pt x="1364241" y="921357"/>
                    <a:pt x="1360745" y="809484"/>
                  </a:cubicBezTo>
                  <a:cubicBezTo>
                    <a:pt x="1360746" y="646916"/>
                    <a:pt x="1111360" y="626523"/>
                    <a:pt x="1020462" y="495421"/>
                  </a:cubicBezTo>
                  <a:cubicBezTo>
                    <a:pt x="941218" y="374224"/>
                    <a:pt x="1061250" y="280996"/>
                    <a:pt x="1331611" y="201752"/>
                  </a:cubicBezTo>
                  <a:close/>
                  <a:moveTo>
                    <a:pt x="2164365" y="80223"/>
                  </a:moveTo>
                  <a:cubicBezTo>
                    <a:pt x="2021192" y="182108"/>
                    <a:pt x="1927964" y="202086"/>
                    <a:pt x="1936621" y="347922"/>
                  </a:cubicBezTo>
                  <a:cubicBezTo>
                    <a:pt x="1969252" y="581657"/>
                    <a:pt x="2388778" y="555687"/>
                    <a:pt x="2355482" y="810066"/>
                  </a:cubicBezTo>
                  <a:cubicBezTo>
                    <a:pt x="2305538" y="947910"/>
                    <a:pt x="2237615" y="977876"/>
                    <a:pt x="2029849" y="1052459"/>
                  </a:cubicBezTo>
                  <a:cubicBezTo>
                    <a:pt x="2163698" y="960563"/>
                    <a:pt x="2201656" y="902628"/>
                    <a:pt x="2197660" y="774773"/>
                  </a:cubicBezTo>
                  <a:cubicBezTo>
                    <a:pt x="2197661" y="588982"/>
                    <a:pt x="1912649" y="565676"/>
                    <a:pt x="1808765" y="415844"/>
                  </a:cubicBezTo>
                  <a:cubicBezTo>
                    <a:pt x="1718201" y="277334"/>
                    <a:pt x="1855380" y="170787"/>
                    <a:pt x="2164365" y="80223"/>
                  </a:cubicBezTo>
                  <a:close/>
                  <a:moveTo>
                    <a:pt x="1754169" y="0"/>
                  </a:moveTo>
                  <a:cubicBezTo>
                    <a:pt x="1583512" y="121444"/>
                    <a:pt x="1472387" y="145257"/>
                    <a:pt x="1482706" y="319088"/>
                  </a:cubicBezTo>
                  <a:cubicBezTo>
                    <a:pt x="1521601" y="597693"/>
                    <a:pt x="2021663" y="566738"/>
                    <a:pt x="1981975" y="869950"/>
                  </a:cubicBezTo>
                  <a:cubicBezTo>
                    <a:pt x="1922443" y="1034256"/>
                    <a:pt x="1841481" y="1069974"/>
                    <a:pt x="1593831" y="1158875"/>
                  </a:cubicBezTo>
                  <a:cubicBezTo>
                    <a:pt x="1753374" y="1049338"/>
                    <a:pt x="1798619" y="980281"/>
                    <a:pt x="1793856" y="827882"/>
                  </a:cubicBezTo>
                  <a:cubicBezTo>
                    <a:pt x="1793857" y="606424"/>
                    <a:pt x="1454132" y="578644"/>
                    <a:pt x="1330306" y="400050"/>
                  </a:cubicBezTo>
                  <a:cubicBezTo>
                    <a:pt x="1222356" y="234950"/>
                    <a:pt x="1385869" y="107950"/>
                    <a:pt x="17541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1E9D715F-8A1E-4C8C-BD67-7CF9592978FC}"/>
                </a:ext>
              </a:extLst>
            </p:cNvPr>
            <p:cNvGrpSpPr/>
            <p:nvPr/>
          </p:nvGrpSpPr>
          <p:grpSpPr>
            <a:xfrm rot="3147218">
              <a:off x="658900" y="939276"/>
              <a:ext cx="1087258" cy="586634"/>
              <a:chOff x="5163072" y="3396567"/>
              <a:chExt cx="1946746" cy="1050372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F1EDA4E2-F7D2-431C-B862-F4DF26B802D6}"/>
                  </a:ext>
                </a:extLst>
              </p:cNvPr>
              <p:cNvGrpSpPr/>
              <p:nvPr/>
            </p:nvGrpSpPr>
            <p:grpSpPr>
              <a:xfrm>
                <a:off x="5163072" y="3396567"/>
                <a:ext cx="1946746" cy="1050372"/>
                <a:chOff x="5163072" y="3396567"/>
                <a:chExt cx="1946746" cy="1050372"/>
              </a:xfrm>
            </p:grpSpPr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763564A1-5F4A-4AB0-B237-20A9FA4F5D63}"/>
                    </a:ext>
                  </a:extLst>
                </p:cNvPr>
                <p:cNvGrpSpPr/>
                <p:nvPr/>
              </p:nvGrpSpPr>
              <p:grpSpPr>
                <a:xfrm>
                  <a:off x="5163072" y="3396567"/>
                  <a:ext cx="1946746" cy="1050372"/>
                  <a:chOff x="4552948" y="3928227"/>
                  <a:chExt cx="3086104" cy="1665116"/>
                </a:xfrm>
              </p:grpSpPr>
              <p:grpSp>
                <p:nvGrpSpPr>
                  <p:cNvPr id="133" name="Group 132">
                    <a:extLst>
                      <a:ext uri="{FF2B5EF4-FFF2-40B4-BE49-F238E27FC236}">
                        <a16:creationId xmlns:a16="http://schemas.microsoft.com/office/drawing/2014/main" id="{CB986E27-02F7-49FC-A74A-349BB9B54942}"/>
                      </a:ext>
                    </a:extLst>
                  </p:cNvPr>
                  <p:cNvGrpSpPr/>
                  <p:nvPr/>
                </p:nvGrpSpPr>
                <p:grpSpPr>
                  <a:xfrm>
                    <a:off x="4552948" y="3928227"/>
                    <a:ext cx="3086104" cy="1219660"/>
                    <a:chOff x="4552948" y="3928227"/>
                    <a:chExt cx="3086104" cy="1219660"/>
                  </a:xfrm>
                </p:grpSpPr>
                <p:sp>
                  <p:nvSpPr>
                    <p:cNvPr id="135" name="Freeform 50">
                      <a:extLst>
                        <a:ext uri="{FF2B5EF4-FFF2-40B4-BE49-F238E27FC236}">
                          <a16:creationId xmlns:a16="http://schemas.microsoft.com/office/drawing/2014/main" id="{C3B68EC6-1BFD-47D1-A6B1-AC8CD57FD9B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552948" y="3928227"/>
                      <a:ext cx="3086104" cy="1219660"/>
                    </a:xfrm>
                    <a:custGeom>
                      <a:avLst/>
                      <a:gdLst>
                        <a:gd name="connsiteX0" fmla="*/ 1971970 w 3086104"/>
                        <a:gd name="connsiteY0" fmla="*/ 27 h 1219659"/>
                        <a:gd name="connsiteX1" fmla="*/ 2520756 w 3086104"/>
                        <a:gd name="connsiteY1" fmla="*/ 334765 h 1219659"/>
                        <a:gd name="connsiteX2" fmla="*/ 2979548 w 3086104"/>
                        <a:gd name="connsiteY2" fmla="*/ 86354 h 1219659"/>
                        <a:gd name="connsiteX3" fmla="*/ 3079692 w 3086104"/>
                        <a:gd name="connsiteY3" fmla="*/ 734315 h 1219659"/>
                        <a:gd name="connsiteX4" fmla="*/ 3074395 w 3086104"/>
                        <a:gd name="connsiteY4" fmla="*/ 812797 h 1219659"/>
                        <a:gd name="connsiteX5" fmla="*/ 3082575 w 3086104"/>
                        <a:gd name="connsiteY5" fmla="*/ 812705 h 1219659"/>
                        <a:gd name="connsiteX6" fmla="*/ 3068459 w 3086104"/>
                        <a:gd name="connsiteY6" fmla="*/ 1028900 h 1219659"/>
                        <a:gd name="connsiteX7" fmla="*/ 3061713 w 3086104"/>
                        <a:gd name="connsiteY7" fmla="*/ 1026217 h 1219659"/>
                        <a:gd name="connsiteX8" fmla="*/ 3057773 w 3086104"/>
                        <a:gd name="connsiteY8" fmla="*/ 1049051 h 1219659"/>
                        <a:gd name="connsiteX9" fmla="*/ 2890195 w 3086104"/>
                        <a:gd name="connsiteY9" fmla="*/ 1219659 h 1219659"/>
                        <a:gd name="connsiteX10" fmla="*/ 842291 w 3086104"/>
                        <a:gd name="connsiteY10" fmla="*/ 1219659 h 1219659"/>
                        <a:gd name="connsiteX11" fmla="*/ 89517 w 3086104"/>
                        <a:gd name="connsiteY11" fmla="*/ 1076627 h 1219659"/>
                        <a:gd name="connsiteX12" fmla="*/ 52962 w 3086104"/>
                        <a:gd name="connsiteY12" fmla="*/ 1048081 h 1219659"/>
                        <a:gd name="connsiteX13" fmla="*/ 18574 w 3086104"/>
                        <a:gd name="connsiteY13" fmla="*/ 1023623 h 1219659"/>
                        <a:gd name="connsiteX14" fmla="*/ 126214 w 3086104"/>
                        <a:gd name="connsiteY14" fmla="*/ 627221 h 1219659"/>
                        <a:gd name="connsiteX15" fmla="*/ 1013800 w 3086104"/>
                        <a:gd name="connsiteY15" fmla="*/ 442234 h 1219659"/>
                        <a:gd name="connsiteX16" fmla="*/ 1971970 w 3086104"/>
                        <a:gd name="connsiteY16" fmla="*/ 27 h 1219659"/>
                        <a:gd name="connsiteX0" fmla="*/ 1971970 w 3086104"/>
                        <a:gd name="connsiteY0" fmla="*/ 27 h 1219659"/>
                        <a:gd name="connsiteX1" fmla="*/ 2520756 w 3086104"/>
                        <a:gd name="connsiteY1" fmla="*/ 334765 h 1219659"/>
                        <a:gd name="connsiteX2" fmla="*/ 2979548 w 3086104"/>
                        <a:gd name="connsiteY2" fmla="*/ 86354 h 1219659"/>
                        <a:gd name="connsiteX3" fmla="*/ 3079692 w 3086104"/>
                        <a:gd name="connsiteY3" fmla="*/ 734315 h 1219659"/>
                        <a:gd name="connsiteX4" fmla="*/ 3074395 w 3086104"/>
                        <a:gd name="connsiteY4" fmla="*/ 812797 h 1219659"/>
                        <a:gd name="connsiteX5" fmla="*/ 3082575 w 3086104"/>
                        <a:gd name="connsiteY5" fmla="*/ 812705 h 1219659"/>
                        <a:gd name="connsiteX6" fmla="*/ 3068459 w 3086104"/>
                        <a:gd name="connsiteY6" fmla="*/ 1028900 h 1219659"/>
                        <a:gd name="connsiteX7" fmla="*/ 3061713 w 3086104"/>
                        <a:gd name="connsiteY7" fmla="*/ 1026217 h 1219659"/>
                        <a:gd name="connsiteX8" fmla="*/ 3057773 w 3086104"/>
                        <a:gd name="connsiteY8" fmla="*/ 1049051 h 1219659"/>
                        <a:gd name="connsiteX9" fmla="*/ 2805134 w 3086104"/>
                        <a:gd name="connsiteY9" fmla="*/ 1198393 h 1219659"/>
                        <a:gd name="connsiteX10" fmla="*/ 842291 w 3086104"/>
                        <a:gd name="connsiteY10" fmla="*/ 1219659 h 1219659"/>
                        <a:gd name="connsiteX11" fmla="*/ 89517 w 3086104"/>
                        <a:gd name="connsiteY11" fmla="*/ 1076627 h 1219659"/>
                        <a:gd name="connsiteX12" fmla="*/ 52962 w 3086104"/>
                        <a:gd name="connsiteY12" fmla="*/ 1048081 h 1219659"/>
                        <a:gd name="connsiteX13" fmla="*/ 18574 w 3086104"/>
                        <a:gd name="connsiteY13" fmla="*/ 1023623 h 1219659"/>
                        <a:gd name="connsiteX14" fmla="*/ 126214 w 3086104"/>
                        <a:gd name="connsiteY14" fmla="*/ 627221 h 1219659"/>
                        <a:gd name="connsiteX15" fmla="*/ 1013800 w 3086104"/>
                        <a:gd name="connsiteY15" fmla="*/ 442234 h 1219659"/>
                        <a:gd name="connsiteX16" fmla="*/ 1971970 w 3086104"/>
                        <a:gd name="connsiteY16" fmla="*/ 27 h 1219659"/>
                        <a:gd name="connsiteX0" fmla="*/ 1971970 w 3086104"/>
                        <a:gd name="connsiteY0" fmla="*/ 27 h 1219659"/>
                        <a:gd name="connsiteX1" fmla="*/ 2520756 w 3086104"/>
                        <a:gd name="connsiteY1" fmla="*/ 334765 h 1219659"/>
                        <a:gd name="connsiteX2" fmla="*/ 2979548 w 3086104"/>
                        <a:gd name="connsiteY2" fmla="*/ 86354 h 1219659"/>
                        <a:gd name="connsiteX3" fmla="*/ 3079692 w 3086104"/>
                        <a:gd name="connsiteY3" fmla="*/ 734315 h 1219659"/>
                        <a:gd name="connsiteX4" fmla="*/ 3074395 w 3086104"/>
                        <a:gd name="connsiteY4" fmla="*/ 812797 h 1219659"/>
                        <a:gd name="connsiteX5" fmla="*/ 3082575 w 3086104"/>
                        <a:gd name="connsiteY5" fmla="*/ 812705 h 1219659"/>
                        <a:gd name="connsiteX6" fmla="*/ 3068459 w 3086104"/>
                        <a:gd name="connsiteY6" fmla="*/ 1028900 h 1219659"/>
                        <a:gd name="connsiteX7" fmla="*/ 3061713 w 3086104"/>
                        <a:gd name="connsiteY7" fmla="*/ 1026217 h 1219659"/>
                        <a:gd name="connsiteX8" fmla="*/ 2993977 w 3086104"/>
                        <a:gd name="connsiteY8" fmla="*/ 1049051 h 1219659"/>
                        <a:gd name="connsiteX9" fmla="*/ 2805134 w 3086104"/>
                        <a:gd name="connsiteY9" fmla="*/ 1198393 h 1219659"/>
                        <a:gd name="connsiteX10" fmla="*/ 842291 w 3086104"/>
                        <a:gd name="connsiteY10" fmla="*/ 1219659 h 1219659"/>
                        <a:gd name="connsiteX11" fmla="*/ 89517 w 3086104"/>
                        <a:gd name="connsiteY11" fmla="*/ 1076627 h 1219659"/>
                        <a:gd name="connsiteX12" fmla="*/ 52962 w 3086104"/>
                        <a:gd name="connsiteY12" fmla="*/ 1048081 h 1219659"/>
                        <a:gd name="connsiteX13" fmla="*/ 18574 w 3086104"/>
                        <a:gd name="connsiteY13" fmla="*/ 1023623 h 1219659"/>
                        <a:gd name="connsiteX14" fmla="*/ 126214 w 3086104"/>
                        <a:gd name="connsiteY14" fmla="*/ 627221 h 1219659"/>
                        <a:gd name="connsiteX15" fmla="*/ 1013800 w 3086104"/>
                        <a:gd name="connsiteY15" fmla="*/ 442234 h 1219659"/>
                        <a:gd name="connsiteX16" fmla="*/ 1971970 w 3086104"/>
                        <a:gd name="connsiteY16" fmla="*/ 27 h 1219659"/>
                        <a:gd name="connsiteX0" fmla="*/ 1971970 w 3086104"/>
                        <a:gd name="connsiteY0" fmla="*/ 27 h 1219659"/>
                        <a:gd name="connsiteX1" fmla="*/ 2520756 w 3086104"/>
                        <a:gd name="connsiteY1" fmla="*/ 334765 h 1219659"/>
                        <a:gd name="connsiteX2" fmla="*/ 2979548 w 3086104"/>
                        <a:gd name="connsiteY2" fmla="*/ 86354 h 1219659"/>
                        <a:gd name="connsiteX3" fmla="*/ 3079692 w 3086104"/>
                        <a:gd name="connsiteY3" fmla="*/ 734315 h 1219659"/>
                        <a:gd name="connsiteX4" fmla="*/ 3074395 w 3086104"/>
                        <a:gd name="connsiteY4" fmla="*/ 812797 h 1219659"/>
                        <a:gd name="connsiteX5" fmla="*/ 3082575 w 3086104"/>
                        <a:gd name="connsiteY5" fmla="*/ 812705 h 1219659"/>
                        <a:gd name="connsiteX6" fmla="*/ 3068459 w 3086104"/>
                        <a:gd name="connsiteY6" fmla="*/ 1028900 h 1219659"/>
                        <a:gd name="connsiteX7" fmla="*/ 3061713 w 3086104"/>
                        <a:gd name="connsiteY7" fmla="*/ 1026217 h 1219659"/>
                        <a:gd name="connsiteX8" fmla="*/ 2993977 w 3086104"/>
                        <a:gd name="connsiteY8" fmla="*/ 1049051 h 1219659"/>
                        <a:gd name="connsiteX9" fmla="*/ 2730706 w 3086104"/>
                        <a:gd name="connsiteY9" fmla="*/ 1166496 h 1219659"/>
                        <a:gd name="connsiteX10" fmla="*/ 842291 w 3086104"/>
                        <a:gd name="connsiteY10" fmla="*/ 1219659 h 1219659"/>
                        <a:gd name="connsiteX11" fmla="*/ 89517 w 3086104"/>
                        <a:gd name="connsiteY11" fmla="*/ 1076627 h 1219659"/>
                        <a:gd name="connsiteX12" fmla="*/ 52962 w 3086104"/>
                        <a:gd name="connsiteY12" fmla="*/ 1048081 h 1219659"/>
                        <a:gd name="connsiteX13" fmla="*/ 18574 w 3086104"/>
                        <a:gd name="connsiteY13" fmla="*/ 1023623 h 1219659"/>
                        <a:gd name="connsiteX14" fmla="*/ 126214 w 3086104"/>
                        <a:gd name="connsiteY14" fmla="*/ 627221 h 1219659"/>
                        <a:gd name="connsiteX15" fmla="*/ 1013800 w 3086104"/>
                        <a:gd name="connsiteY15" fmla="*/ 442234 h 1219659"/>
                        <a:gd name="connsiteX16" fmla="*/ 1971970 w 3086104"/>
                        <a:gd name="connsiteY16" fmla="*/ 27 h 1219659"/>
                        <a:gd name="connsiteX0" fmla="*/ 1971970 w 3086104"/>
                        <a:gd name="connsiteY0" fmla="*/ 29 h 1219661"/>
                        <a:gd name="connsiteX1" fmla="*/ 2520756 w 3086104"/>
                        <a:gd name="connsiteY1" fmla="*/ 334767 h 1219661"/>
                        <a:gd name="connsiteX2" fmla="*/ 3000813 w 3086104"/>
                        <a:gd name="connsiteY2" fmla="*/ 171417 h 1219661"/>
                        <a:gd name="connsiteX3" fmla="*/ 3079692 w 3086104"/>
                        <a:gd name="connsiteY3" fmla="*/ 734317 h 1219661"/>
                        <a:gd name="connsiteX4" fmla="*/ 3074395 w 3086104"/>
                        <a:gd name="connsiteY4" fmla="*/ 812799 h 1219661"/>
                        <a:gd name="connsiteX5" fmla="*/ 3082575 w 3086104"/>
                        <a:gd name="connsiteY5" fmla="*/ 812707 h 1219661"/>
                        <a:gd name="connsiteX6" fmla="*/ 3068459 w 3086104"/>
                        <a:gd name="connsiteY6" fmla="*/ 1028902 h 1219661"/>
                        <a:gd name="connsiteX7" fmla="*/ 3061713 w 3086104"/>
                        <a:gd name="connsiteY7" fmla="*/ 1026219 h 1219661"/>
                        <a:gd name="connsiteX8" fmla="*/ 2993977 w 3086104"/>
                        <a:gd name="connsiteY8" fmla="*/ 1049053 h 1219661"/>
                        <a:gd name="connsiteX9" fmla="*/ 2730706 w 3086104"/>
                        <a:gd name="connsiteY9" fmla="*/ 1166498 h 1219661"/>
                        <a:gd name="connsiteX10" fmla="*/ 842291 w 3086104"/>
                        <a:gd name="connsiteY10" fmla="*/ 1219661 h 1219661"/>
                        <a:gd name="connsiteX11" fmla="*/ 89517 w 3086104"/>
                        <a:gd name="connsiteY11" fmla="*/ 1076629 h 1219661"/>
                        <a:gd name="connsiteX12" fmla="*/ 52962 w 3086104"/>
                        <a:gd name="connsiteY12" fmla="*/ 1048083 h 1219661"/>
                        <a:gd name="connsiteX13" fmla="*/ 18574 w 3086104"/>
                        <a:gd name="connsiteY13" fmla="*/ 1023625 h 1219661"/>
                        <a:gd name="connsiteX14" fmla="*/ 126214 w 3086104"/>
                        <a:gd name="connsiteY14" fmla="*/ 627223 h 1219661"/>
                        <a:gd name="connsiteX15" fmla="*/ 1013800 w 3086104"/>
                        <a:gd name="connsiteY15" fmla="*/ 442236 h 1219661"/>
                        <a:gd name="connsiteX16" fmla="*/ 1971970 w 3086104"/>
                        <a:gd name="connsiteY16" fmla="*/ 29 h 1219661"/>
                        <a:gd name="connsiteX0" fmla="*/ 1971970 w 3086104"/>
                        <a:gd name="connsiteY0" fmla="*/ 28 h 1219660"/>
                        <a:gd name="connsiteX1" fmla="*/ 2520756 w 3086104"/>
                        <a:gd name="connsiteY1" fmla="*/ 334766 h 1219660"/>
                        <a:gd name="connsiteX2" fmla="*/ 3000813 w 3086104"/>
                        <a:gd name="connsiteY2" fmla="*/ 171416 h 1219660"/>
                        <a:gd name="connsiteX3" fmla="*/ 3079692 w 3086104"/>
                        <a:gd name="connsiteY3" fmla="*/ 734316 h 1219660"/>
                        <a:gd name="connsiteX4" fmla="*/ 3074395 w 3086104"/>
                        <a:gd name="connsiteY4" fmla="*/ 812798 h 1219660"/>
                        <a:gd name="connsiteX5" fmla="*/ 3082575 w 3086104"/>
                        <a:gd name="connsiteY5" fmla="*/ 812706 h 1219660"/>
                        <a:gd name="connsiteX6" fmla="*/ 3068459 w 3086104"/>
                        <a:gd name="connsiteY6" fmla="*/ 1028901 h 1219660"/>
                        <a:gd name="connsiteX7" fmla="*/ 3061713 w 3086104"/>
                        <a:gd name="connsiteY7" fmla="*/ 1026218 h 1219660"/>
                        <a:gd name="connsiteX8" fmla="*/ 2993977 w 3086104"/>
                        <a:gd name="connsiteY8" fmla="*/ 1049052 h 1219660"/>
                        <a:gd name="connsiteX9" fmla="*/ 2730706 w 3086104"/>
                        <a:gd name="connsiteY9" fmla="*/ 1166497 h 1219660"/>
                        <a:gd name="connsiteX10" fmla="*/ 842291 w 3086104"/>
                        <a:gd name="connsiteY10" fmla="*/ 1219660 h 1219660"/>
                        <a:gd name="connsiteX11" fmla="*/ 89517 w 3086104"/>
                        <a:gd name="connsiteY11" fmla="*/ 1076628 h 1219660"/>
                        <a:gd name="connsiteX12" fmla="*/ 52962 w 3086104"/>
                        <a:gd name="connsiteY12" fmla="*/ 1048082 h 1219660"/>
                        <a:gd name="connsiteX13" fmla="*/ 18574 w 3086104"/>
                        <a:gd name="connsiteY13" fmla="*/ 1023624 h 1219660"/>
                        <a:gd name="connsiteX14" fmla="*/ 126214 w 3086104"/>
                        <a:gd name="connsiteY14" fmla="*/ 627222 h 1219660"/>
                        <a:gd name="connsiteX15" fmla="*/ 1013800 w 3086104"/>
                        <a:gd name="connsiteY15" fmla="*/ 442235 h 1219660"/>
                        <a:gd name="connsiteX16" fmla="*/ 1971970 w 3086104"/>
                        <a:gd name="connsiteY16" fmla="*/ 28 h 12196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</a:cxnLst>
                      <a:rect l="l" t="t" r="r" b="b"/>
                      <a:pathLst>
                        <a:path w="3086104" h="1219660">
                          <a:moveTo>
                            <a:pt x="1971970" y="28"/>
                          </a:moveTo>
                          <a:cubicBezTo>
                            <a:pt x="1982557" y="-3496"/>
                            <a:pt x="2179161" y="327466"/>
                            <a:pt x="2520756" y="334766"/>
                          </a:cubicBezTo>
                          <a:cubicBezTo>
                            <a:pt x="2694553" y="338480"/>
                            <a:pt x="3000813" y="171416"/>
                            <a:pt x="3000813" y="171416"/>
                          </a:cubicBezTo>
                          <a:cubicBezTo>
                            <a:pt x="3000813" y="171416"/>
                            <a:pt x="3088980" y="341291"/>
                            <a:pt x="3079692" y="734316"/>
                          </a:cubicBezTo>
                          <a:lnTo>
                            <a:pt x="3074395" y="812798"/>
                          </a:lnTo>
                          <a:lnTo>
                            <a:pt x="3082575" y="812706"/>
                          </a:lnTo>
                          <a:cubicBezTo>
                            <a:pt x="3082575" y="812706"/>
                            <a:pt x="3096691" y="899881"/>
                            <a:pt x="3068459" y="1028901"/>
                          </a:cubicBezTo>
                          <a:lnTo>
                            <a:pt x="3061713" y="1026218"/>
                          </a:lnTo>
                          <a:lnTo>
                            <a:pt x="2993977" y="1049052"/>
                          </a:lnTo>
                          <a:cubicBezTo>
                            <a:pt x="2960462" y="1177132"/>
                            <a:pt x="2782345" y="1166497"/>
                            <a:pt x="2730706" y="1166497"/>
                          </a:cubicBezTo>
                          <a:cubicBezTo>
                            <a:pt x="2048071" y="1166497"/>
                            <a:pt x="1524926" y="1219660"/>
                            <a:pt x="842291" y="1219660"/>
                          </a:cubicBezTo>
                          <a:cubicBezTo>
                            <a:pt x="391002" y="1219660"/>
                            <a:pt x="182460" y="1137928"/>
                            <a:pt x="89517" y="1076628"/>
                          </a:cubicBezTo>
                          <a:lnTo>
                            <a:pt x="52962" y="1048082"/>
                          </a:lnTo>
                          <a:lnTo>
                            <a:pt x="18574" y="1023624"/>
                          </a:lnTo>
                          <a:cubicBezTo>
                            <a:pt x="18574" y="1023624"/>
                            <a:pt x="-66126" y="671267"/>
                            <a:pt x="126214" y="627222"/>
                          </a:cubicBezTo>
                          <a:cubicBezTo>
                            <a:pt x="320318" y="581416"/>
                            <a:pt x="502071" y="662458"/>
                            <a:pt x="1013800" y="442235"/>
                          </a:cubicBezTo>
                          <a:cubicBezTo>
                            <a:pt x="1244961" y="341814"/>
                            <a:pt x="1546705" y="190300"/>
                            <a:pt x="1971970" y="28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dirty="0"/>
                    </a:p>
                  </p:txBody>
                </p:sp>
                <p:grpSp>
                  <p:nvGrpSpPr>
                    <p:cNvPr id="136" name="Group 135">
                      <a:extLst>
                        <a:ext uri="{FF2B5EF4-FFF2-40B4-BE49-F238E27FC236}">
                          <a16:creationId xmlns:a16="http://schemas.microsoft.com/office/drawing/2014/main" id="{49FECAA9-BF68-4046-8AC6-6B31FB1E40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31580" y="3966090"/>
                      <a:ext cx="573292" cy="343974"/>
                      <a:chOff x="3595190" y="212751"/>
                      <a:chExt cx="573292" cy="343974"/>
                    </a:xfrm>
                  </p:grpSpPr>
                  <p:sp>
                    <p:nvSpPr>
                      <p:cNvPr id="139" name="Freeform 372">
                        <a:extLst>
                          <a:ext uri="{FF2B5EF4-FFF2-40B4-BE49-F238E27FC236}">
                            <a16:creationId xmlns:a16="http://schemas.microsoft.com/office/drawing/2014/main" id="{DB6B1A89-3993-4970-83F7-B381BD6C7FC2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037443" y="212751"/>
                        <a:ext cx="131039" cy="141958"/>
                      </a:xfrm>
                      <a:custGeom>
                        <a:avLst/>
                        <a:gdLst>
                          <a:gd name="T0" fmla="*/ 27 w 72"/>
                          <a:gd name="T1" fmla="*/ 70 h 81"/>
                          <a:gd name="T2" fmla="*/ 56 w 72"/>
                          <a:gd name="T3" fmla="*/ 76 h 81"/>
                          <a:gd name="T4" fmla="*/ 67 w 72"/>
                          <a:gd name="T5" fmla="*/ 49 h 81"/>
                          <a:gd name="T6" fmla="*/ 44 w 72"/>
                          <a:gd name="T7" fmla="*/ 11 h 81"/>
                          <a:gd name="T8" fmla="*/ 15 w 72"/>
                          <a:gd name="T9" fmla="*/ 6 h 81"/>
                          <a:gd name="T10" fmla="*/ 5 w 72"/>
                          <a:gd name="T11" fmla="*/ 32 h 81"/>
                          <a:gd name="T12" fmla="*/ 27 w 72"/>
                          <a:gd name="T13" fmla="*/ 70 h 8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72" h="81">
                            <a:moveTo>
                              <a:pt x="27" y="70"/>
                            </a:moveTo>
                            <a:cubicBezTo>
                              <a:pt x="33" y="79"/>
                              <a:pt x="46" y="81"/>
                              <a:pt x="56" y="76"/>
                            </a:cubicBezTo>
                            <a:cubicBezTo>
                              <a:pt x="67" y="70"/>
                              <a:pt x="72" y="58"/>
                              <a:pt x="67" y="49"/>
                            </a:cubicBezTo>
                            <a:lnTo>
                              <a:pt x="44" y="11"/>
                            </a:lnTo>
                            <a:cubicBezTo>
                              <a:pt x="39" y="2"/>
                              <a:pt x="26" y="0"/>
                              <a:pt x="15" y="6"/>
                            </a:cubicBezTo>
                            <a:cubicBezTo>
                              <a:pt x="4" y="12"/>
                              <a:pt x="0" y="23"/>
                              <a:pt x="5" y="32"/>
                            </a:cubicBezTo>
                            <a:lnTo>
                              <a:pt x="27" y="70"/>
                            </a:lnTo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dirty="0"/>
                      </a:p>
                    </p:txBody>
                  </p:sp>
                  <p:sp>
                    <p:nvSpPr>
                      <p:cNvPr id="140" name="Freeform 373">
                        <a:extLst>
                          <a:ext uri="{FF2B5EF4-FFF2-40B4-BE49-F238E27FC236}">
                            <a16:creationId xmlns:a16="http://schemas.microsoft.com/office/drawing/2014/main" id="{5C429E71-B568-4C48-ACCE-ECE382BC97D9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890027" y="278270"/>
                        <a:ext cx="131039" cy="141958"/>
                      </a:xfrm>
                      <a:custGeom>
                        <a:avLst/>
                        <a:gdLst>
                          <a:gd name="T0" fmla="*/ 28 w 73"/>
                          <a:gd name="T1" fmla="*/ 71 h 82"/>
                          <a:gd name="T2" fmla="*/ 57 w 73"/>
                          <a:gd name="T3" fmla="*/ 76 h 82"/>
                          <a:gd name="T4" fmla="*/ 68 w 73"/>
                          <a:gd name="T5" fmla="*/ 49 h 82"/>
                          <a:gd name="T6" fmla="*/ 45 w 73"/>
                          <a:gd name="T7" fmla="*/ 11 h 82"/>
                          <a:gd name="T8" fmla="*/ 16 w 73"/>
                          <a:gd name="T9" fmla="*/ 6 h 82"/>
                          <a:gd name="T10" fmla="*/ 6 w 73"/>
                          <a:gd name="T11" fmla="*/ 32 h 82"/>
                          <a:gd name="T12" fmla="*/ 28 w 73"/>
                          <a:gd name="T13" fmla="*/ 71 h 8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73" h="82">
                            <a:moveTo>
                              <a:pt x="28" y="71"/>
                            </a:moveTo>
                            <a:cubicBezTo>
                              <a:pt x="33" y="79"/>
                              <a:pt x="46" y="82"/>
                              <a:pt x="57" y="76"/>
                            </a:cubicBezTo>
                            <a:cubicBezTo>
                              <a:pt x="68" y="70"/>
                              <a:pt x="73" y="58"/>
                              <a:pt x="68" y="49"/>
                            </a:cubicBezTo>
                            <a:lnTo>
                              <a:pt x="45" y="11"/>
                            </a:lnTo>
                            <a:cubicBezTo>
                              <a:pt x="40" y="2"/>
                              <a:pt x="27" y="0"/>
                              <a:pt x="16" y="6"/>
                            </a:cubicBezTo>
                            <a:cubicBezTo>
                              <a:pt x="5" y="12"/>
                              <a:pt x="0" y="24"/>
                              <a:pt x="6" y="32"/>
                            </a:cubicBezTo>
                            <a:lnTo>
                              <a:pt x="28" y="71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dirty="0"/>
                      </a:p>
                    </p:txBody>
                  </p:sp>
                  <p:sp>
                    <p:nvSpPr>
                      <p:cNvPr id="141" name="Freeform 374">
                        <a:extLst>
                          <a:ext uri="{FF2B5EF4-FFF2-40B4-BE49-F238E27FC236}">
                            <a16:creationId xmlns:a16="http://schemas.microsoft.com/office/drawing/2014/main" id="{BF380101-3EE6-4C06-AC6B-08F0783209AA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742606" y="343789"/>
                        <a:ext cx="125580" cy="147420"/>
                      </a:xfrm>
                      <a:custGeom>
                        <a:avLst/>
                        <a:gdLst>
                          <a:gd name="T0" fmla="*/ 28 w 73"/>
                          <a:gd name="T1" fmla="*/ 71 h 82"/>
                          <a:gd name="T2" fmla="*/ 57 w 73"/>
                          <a:gd name="T3" fmla="*/ 76 h 82"/>
                          <a:gd name="T4" fmla="*/ 68 w 73"/>
                          <a:gd name="T5" fmla="*/ 49 h 82"/>
                          <a:gd name="T6" fmla="*/ 45 w 73"/>
                          <a:gd name="T7" fmla="*/ 11 h 82"/>
                          <a:gd name="T8" fmla="*/ 16 w 73"/>
                          <a:gd name="T9" fmla="*/ 6 h 82"/>
                          <a:gd name="T10" fmla="*/ 6 w 73"/>
                          <a:gd name="T11" fmla="*/ 33 h 82"/>
                          <a:gd name="T12" fmla="*/ 28 w 73"/>
                          <a:gd name="T13" fmla="*/ 71 h 8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73" h="82">
                            <a:moveTo>
                              <a:pt x="28" y="71"/>
                            </a:moveTo>
                            <a:cubicBezTo>
                              <a:pt x="33" y="80"/>
                              <a:pt x="46" y="82"/>
                              <a:pt x="57" y="76"/>
                            </a:cubicBezTo>
                            <a:cubicBezTo>
                              <a:pt x="68" y="70"/>
                              <a:pt x="73" y="58"/>
                              <a:pt x="68" y="49"/>
                            </a:cubicBezTo>
                            <a:lnTo>
                              <a:pt x="45" y="11"/>
                            </a:lnTo>
                            <a:cubicBezTo>
                              <a:pt x="40" y="2"/>
                              <a:pt x="27" y="0"/>
                              <a:pt x="16" y="6"/>
                            </a:cubicBezTo>
                            <a:cubicBezTo>
                              <a:pt x="5" y="12"/>
                              <a:pt x="0" y="24"/>
                              <a:pt x="6" y="33"/>
                            </a:cubicBezTo>
                            <a:lnTo>
                              <a:pt x="28" y="71"/>
                            </a:lnTo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dirty="0"/>
                      </a:p>
                    </p:txBody>
                  </p:sp>
                  <p:sp>
                    <p:nvSpPr>
                      <p:cNvPr id="142" name="Freeform 375">
                        <a:extLst>
                          <a:ext uri="{FF2B5EF4-FFF2-40B4-BE49-F238E27FC236}">
                            <a16:creationId xmlns:a16="http://schemas.microsoft.com/office/drawing/2014/main" id="{E80396D1-BCD9-46A4-933F-C9F3CFE61CB2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595190" y="414767"/>
                        <a:ext cx="125580" cy="141958"/>
                      </a:xfrm>
                      <a:custGeom>
                        <a:avLst/>
                        <a:gdLst>
                          <a:gd name="T0" fmla="*/ 28 w 73"/>
                          <a:gd name="T1" fmla="*/ 71 h 82"/>
                          <a:gd name="T2" fmla="*/ 57 w 73"/>
                          <a:gd name="T3" fmla="*/ 76 h 82"/>
                          <a:gd name="T4" fmla="*/ 67 w 73"/>
                          <a:gd name="T5" fmla="*/ 50 h 82"/>
                          <a:gd name="T6" fmla="*/ 45 w 73"/>
                          <a:gd name="T7" fmla="*/ 11 h 82"/>
                          <a:gd name="T8" fmla="*/ 16 w 73"/>
                          <a:gd name="T9" fmla="*/ 6 h 82"/>
                          <a:gd name="T10" fmla="*/ 5 w 73"/>
                          <a:gd name="T11" fmla="*/ 33 h 82"/>
                          <a:gd name="T12" fmla="*/ 28 w 73"/>
                          <a:gd name="T13" fmla="*/ 71 h 8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73" h="82">
                            <a:moveTo>
                              <a:pt x="28" y="71"/>
                            </a:moveTo>
                            <a:cubicBezTo>
                              <a:pt x="33" y="80"/>
                              <a:pt x="46" y="82"/>
                              <a:pt x="57" y="76"/>
                            </a:cubicBezTo>
                            <a:cubicBezTo>
                              <a:pt x="68" y="70"/>
                              <a:pt x="73" y="58"/>
                              <a:pt x="67" y="50"/>
                            </a:cubicBezTo>
                            <a:lnTo>
                              <a:pt x="45" y="11"/>
                            </a:lnTo>
                            <a:cubicBezTo>
                              <a:pt x="40" y="3"/>
                              <a:pt x="27" y="0"/>
                              <a:pt x="16" y="6"/>
                            </a:cubicBezTo>
                            <a:cubicBezTo>
                              <a:pt x="5" y="12"/>
                              <a:pt x="0" y="24"/>
                              <a:pt x="5" y="33"/>
                            </a:cubicBezTo>
                            <a:lnTo>
                              <a:pt x="28" y="71"/>
                            </a:lnTo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dirty="0"/>
                      </a:p>
                    </p:txBody>
                  </p:sp>
                </p:grpSp>
                <p:sp>
                  <p:nvSpPr>
                    <p:cNvPr id="137" name="Freeform 52">
                      <a:extLst>
                        <a:ext uri="{FF2B5EF4-FFF2-40B4-BE49-F238E27FC236}">
                          <a16:creationId xmlns:a16="http://schemas.microsoft.com/office/drawing/2014/main" id="{9343F5FD-509E-4B98-9532-F7ED0FE9C66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365751" y="4093308"/>
                      <a:ext cx="2155824" cy="414169"/>
                    </a:xfrm>
                    <a:custGeom>
                      <a:avLst/>
                      <a:gdLst>
                        <a:gd name="connsiteX0" fmla="*/ 1173981 w 2155824"/>
                        <a:gd name="connsiteY0" fmla="*/ 0 h 414169"/>
                        <a:gd name="connsiteX1" fmla="*/ 1198659 w 2155824"/>
                        <a:gd name="connsiteY1" fmla="*/ 26426 h 414169"/>
                        <a:gd name="connsiteX2" fmla="*/ 1128150 w 2155824"/>
                        <a:gd name="connsiteY2" fmla="*/ 56375 h 414169"/>
                        <a:gd name="connsiteX3" fmla="*/ 1685174 w 2155824"/>
                        <a:gd name="connsiteY3" fmla="*/ 322393 h 414169"/>
                        <a:gd name="connsiteX4" fmla="*/ 1727480 w 2155824"/>
                        <a:gd name="connsiteY4" fmla="*/ 320631 h 414169"/>
                        <a:gd name="connsiteX5" fmla="*/ 2115281 w 2155824"/>
                        <a:gd name="connsiteY5" fmla="*/ 192026 h 414169"/>
                        <a:gd name="connsiteX6" fmla="*/ 2147010 w 2155824"/>
                        <a:gd name="connsiteY6" fmla="*/ 163839 h 414169"/>
                        <a:gd name="connsiteX7" fmla="*/ 2155824 w 2155824"/>
                        <a:gd name="connsiteY7" fmla="*/ 206120 h 414169"/>
                        <a:gd name="connsiteX8" fmla="*/ 1729242 w 2155824"/>
                        <a:gd name="connsiteY8" fmla="*/ 355865 h 414169"/>
                        <a:gd name="connsiteX9" fmla="*/ 1685174 w 2155824"/>
                        <a:gd name="connsiteY9" fmla="*/ 357627 h 414169"/>
                        <a:gd name="connsiteX10" fmla="*/ 1094658 w 2155824"/>
                        <a:gd name="connsiteY10" fmla="*/ 70468 h 414169"/>
                        <a:gd name="connsiteX11" fmla="*/ 738586 w 2155824"/>
                        <a:gd name="connsiteY11" fmla="*/ 213167 h 414169"/>
                        <a:gd name="connsiteX12" fmla="*/ 132205 w 2155824"/>
                        <a:gd name="connsiteY12" fmla="*/ 406955 h 414169"/>
                        <a:gd name="connsiteX13" fmla="*/ 131113 w 2155824"/>
                        <a:gd name="connsiteY13" fmla="*/ 414169 h 414169"/>
                        <a:gd name="connsiteX14" fmla="*/ 94143 w 2155824"/>
                        <a:gd name="connsiteY14" fmla="*/ 414169 h 414169"/>
                        <a:gd name="connsiteX15" fmla="*/ 95188 w 2155824"/>
                        <a:gd name="connsiteY15" fmla="*/ 408717 h 414169"/>
                        <a:gd name="connsiteX16" fmla="*/ 54645 w 2155824"/>
                        <a:gd name="connsiteY16" fmla="*/ 401670 h 414169"/>
                        <a:gd name="connsiteX17" fmla="*/ 0 w 2155824"/>
                        <a:gd name="connsiteY17" fmla="*/ 369959 h 414169"/>
                        <a:gd name="connsiteX18" fmla="*/ 42306 w 2155824"/>
                        <a:gd name="connsiteY18" fmla="*/ 354104 h 414169"/>
                        <a:gd name="connsiteX19" fmla="*/ 72272 w 2155824"/>
                        <a:gd name="connsiteY19" fmla="*/ 369959 h 414169"/>
                        <a:gd name="connsiteX20" fmla="*/ 98713 w 2155824"/>
                        <a:gd name="connsiteY20" fmla="*/ 373482 h 414169"/>
                        <a:gd name="connsiteX21" fmla="*/ 1173981 w 2155824"/>
                        <a:gd name="connsiteY21" fmla="*/ 0 h 41416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2155824" h="414169">
                          <a:moveTo>
                            <a:pt x="1173981" y="0"/>
                          </a:moveTo>
                          <a:cubicBezTo>
                            <a:pt x="1181032" y="8809"/>
                            <a:pt x="1189846" y="17617"/>
                            <a:pt x="1198659" y="26426"/>
                          </a:cubicBezTo>
                          <a:cubicBezTo>
                            <a:pt x="1177506" y="35234"/>
                            <a:pt x="1154591" y="45804"/>
                            <a:pt x="1128150" y="56375"/>
                          </a:cubicBezTo>
                          <a:cubicBezTo>
                            <a:pt x="1179269" y="118035"/>
                            <a:pt x="1369644" y="322393"/>
                            <a:pt x="1685174" y="322393"/>
                          </a:cubicBezTo>
                          <a:cubicBezTo>
                            <a:pt x="1699276" y="322393"/>
                            <a:pt x="1713378" y="322393"/>
                            <a:pt x="1727480" y="320631"/>
                          </a:cubicBezTo>
                          <a:cubicBezTo>
                            <a:pt x="1933720" y="308299"/>
                            <a:pt x="2051823" y="244878"/>
                            <a:pt x="2115281" y="192026"/>
                          </a:cubicBezTo>
                          <a:cubicBezTo>
                            <a:pt x="2127620" y="183218"/>
                            <a:pt x="2138197" y="172648"/>
                            <a:pt x="2147010" y="163839"/>
                          </a:cubicBezTo>
                          <a:cubicBezTo>
                            <a:pt x="2150536" y="177933"/>
                            <a:pt x="2154061" y="192026"/>
                            <a:pt x="2155824" y="206120"/>
                          </a:cubicBezTo>
                          <a:cubicBezTo>
                            <a:pt x="2083552" y="271303"/>
                            <a:pt x="1954872" y="343533"/>
                            <a:pt x="1729242" y="355865"/>
                          </a:cubicBezTo>
                          <a:cubicBezTo>
                            <a:pt x="1715140" y="357627"/>
                            <a:pt x="1699276" y="357627"/>
                            <a:pt x="1685174" y="357627"/>
                          </a:cubicBezTo>
                          <a:cubicBezTo>
                            <a:pt x="1341441" y="357627"/>
                            <a:pt x="1136964" y="126843"/>
                            <a:pt x="1094658" y="70468"/>
                          </a:cubicBezTo>
                          <a:cubicBezTo>
                            <a:pt x="992420" y="112749"/>
                            <a:pt x="867265" y="163839"/>
                            <a:pt x="738586" y="213167"/>
                          </a:cubicBezTo>
                          <a:cubicBezTo>
                            <a:pt x="386039" y="350580"/>
                            <a:pt x="216816" y="396385"/>
                            <a:pt x="132205" y="406955"/>
                          </a:cubicBezTo>
                          <a:lnTo>
                            <a:pt x="131113" y="414169"/>
                          </a:lnTo>
                          <a:lnTo>
                            <a:pt x="94143" y="414169"/>
                          </a:lnTo>
                          <a:lnTo>
                            <a:pt x="95188" y="408717"/>
                          </a:lnTo>
                          <a:cubicBezTo>
                            <a:pt x="75798" y="408717"/>
                            <a:pt x="63459" y="405193"/>
                            <a:pt x="54645" y="401670"/>
                          </a:cubicBezTo>
                          <a:cubicBezTo>
                            <a:pt x="35255" y="391100"/>
                            <a:pt x="17628" y="380529"/>
                            <a:pt x="0" y="369959"/>
                          </a:cubicBezTo>
                          <a:cubicBezTo>
                            <a:pt x="14102" y="364674"/>
                            <a:pt x="28204" y="359389"/>
                            <a:pt x="42306" y="354104"/>
                          </a:cubicBezTo>
                          <a:cubicBezTo>
                            <a:pt x="52882" y="359389"/>
                            <a:pt x="61696" y="364674"/>
                            <a:pt x="72272" y="369959"/>
                          </a:cubicBezTo>
                          <a:cubicBezTo>
                            <a:pt x="77560" y="373482"/>
                            <a:pt x="86374" y="373482"/>
                            <a:pt x="98713" y="373482"/>
                          </a:cubicBezTo>
                          <a:cubicBezTo>
                            <a:pt x="239732" y="373482"/>
                            <a:pt x="777366" y="167362"/>
                            <a:pt x="1173981" y="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138" name="Freeform 378">
                      <a:extLst>
                        <a:ext uri="{FF2B5EF4-FFF2-40B4-BE49-F238E27FC236}">
                          <a16:creationId xmlns:a16="http://schemas.microsoft.com/office/drawing/2014/main" id="{6F2AF09C-BA94-4EEE-963C-DD8FBA23A66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683896" y="4432492"/>
                      <a:ext cx="884510" cy="627895"/>
                    </a:xfrm>
                    <a:custGeom>
                      <a:avLst/>
                      <a:gdLst>
                        <a:gd name="T0" fmla="*/ 0 w 501"/>
                        <a:gd name="T1" fmla="*/ 356 h 356"/>
                        <a:gd name="T2" fmla="*/ 498 w 501"/>
                        <a:gd name="T3" fmla="*/ 0 h 356"/>
                        <a:gd name="T4" fmla="*/ 501 w 501"/>
                        <a:gd name="T5" fmla="*/ 19 h 356"/>
                        <a:gd name="T6" fmla="*/ 374 w 501"/>
                        <a:gd name="T7" fmla="*/ 67 h 356"/>
                        <a:gd name="T8" fmla="*/ 29 w 501"/>
                        <a:gd name="T9" fmla="*/ 352 h 356"/>
                        <a:gd name="T10" fmla="*/ 0 w 501"/>
                        <a:gd name="T11" fmla="*/ 356 h 35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501" h="356">
                          <a:moveTo>
                            <a:pt x="0" y="356"/>
                          </a:moveTo>
                          <a:cubicBezTo>
                            <a:pt x="180" y="112"/>
                            <a:pt x="393" y="28"/>
                            <a:pt x="498" y="0"/>
                          </a:cubicBezTo>
                          <a:cubicBezTo>
                            <a:pt x="499" y="6"/>
                            <a:pt x="500" y="13"/>
                            <a:pt x="501" y="19"/>
                          </a:cubicBezTo>
                          <a:cubicBezTo>
                            <a:pt x="468" y="28"/>
                            <a:pt x="424" y="43"/>
                            <a:pt x="374" y="67"/>
                          </a:cubicBezTo>
                          <a:cubicBezTo>
                            <a:pt x="281" y="111"/>
                            <a:pt x="148" y="195"/>
                            <a:pt x="29" y="352"/>
                          </a:cubicBezTo>
                          <a:lnTo>
                            <a:pt x="0" y="356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dirty="0"/>
                    </a:p>
                  </p:txBody>
                </p:sp>
              </p:grpSp>
              <p:sp>
                <p:nvSpPr>
                  <p:cNvPr id="134" name="Freeform 95">
                    <a:extLst>
                      <a:ext uri="{FF2B5EF4-FFF2-40B4-BE49-F238E27FC236}">
                        <a16:creationId xmlns:a16="http://schemas.microsoft.com/office/drawing/2014/main" id="{D57C6B32-4E1F-49DC-92E5-1B2E5BB40A4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1295621" flipH="1">
                    <a:off x="4589830" y="4170808"/>
                    <a:ext cx="2962247" cy="1422535"/>
                  </a:xfrm>
                  <a:custGeom>
                    <a:avLst/>
                    <a:gdLst>
                      <a:gd name="T0" fmla="*/ 523 w 3032"/>
                      <a:gd name="T1" fmla="*/ 0 h 1595"/>
                      <a:gd name="T2" fmla="*/ 513 w 3032"/>
                      <a:gd name="T3" fmla="*/ 482 h 1595"/>
                      <a:gd name="T4" fmla="*/ 1333 w 3032"/>
                      <a:gd name="T5" fmla="*/ 1036 h 1595"/>
                      <a:gd name="T6" fmla="*/ 2495 w 3032"/>
                      <a:gd name="T7" fmla="*/ 1533 h 1595"/>
                      <a:gd name="T8" fmla="*/ 2898 w 3032"/>
                      <a:gd name="T9" fmla="*/ 1133 h 1595"/>
                      <a:gd name="T10" fmla="*/ 2171 w 3032"/>
                      <a:gd name="T11" fmla="*/ 1230 h 1595"/>
                      <a:gd name="T12" fmla="*/ 1510 w 3032"/>
                      <a:gd name="T13" fmla="*/ 812 h 1595"/>
                      <a:gd name="T14" fmla="*/ 950 w 3032"/>
                      <a:gd name="T15" fmla="*/ 436 h 1595"/>
                      <a:gd name="T16" fmla="*/ 523 w 3032"/>
                      <a:gd name="T17" fmla="*/ 0 h 1595"/>
                      <a:gd name="connsiteX0" fmla="*/ 777 w 8619"/>
                      <a:gd name="connsiteY0" fmla="*/ 0 h 9641"/>
                      <a:gd name="connsiteX1" fmla="*/ 744 w 8619"/>
                      <a:gd name="connsiteY1" fmla="*/ 3022 h 9641"/>
                      <a:gd name="connsiteX2" fmla="*/ 3448 w 8619"/>
                      <a:gd name="connsiteY2" fmla="*/ 6495 h 9641"/>
                      <a:gd name="connsiteX3" fmla="*/ 7281 w 8619"/>
                      <a:gd name="connsiteY3" fmla="*/ 9611 h 9641"/>
                      <a:gd name="connsiteX4" fmla="*/ 8610 w 8619"/>
                      <a:gd name="connsiteY4" fmla="*/ 7103 h 9641"/>
                      <a:gd name="connsiteX5" fmla="*/ 6212 w 8619"/>
                      <a:gd name="connsiteY5" fmla="*/ 7712 h 9641"/>
                      <a:gd name="connsiteX6" fmla="*/ 4032 w 8619"/>
                      <a:gd name="connsiteY6" fmla="*/ 5091 h 9641"/>
                      <a:gd name="connsiteX7" fmla="*/ 2185 w 8619"/>
                      <a:gd name="connsiteY7" fmla="*/ 2734 h 9641"/>
                      <a:gd name="connsiteX8" fmla="*/ 777 w 8619"/>
                      <a:gd name="connsiteY8" fmla="*/ 0 h 9641"/>
                      <a:gd name="connsiteX0" fmla="*/ 901 w 10164"/>
                      <a:gd name="connsiteY0" fmla="*/ 0 h 9974"/>
                      <a:gd name="connsiteX1" fmla="*/ 863 w 10164"/>
                      <a:gd name="connsiteY1" fmla="*/ 3135 h 9974"/>
                      <a:gd name="connsiteX2" fmla="*/ 4000 w 10164"/>
                      <a:gd name="connsiteY2" fmla="*/ 6737 h 9974"/>
                      <a:gd name="connsiteX3" fmla="*/ 8448 w 10164"/>
                      <a:gd name="connsiteY3" fmla="*/ 9969 h 9974"/>
                      <a:gd name="connsiteX4" fmla="*/ 10164 w 10164"/>
                      <a:gd name="connsiteY4" fmla="*/ 7261 h 9974"/>
                      <a:gd name="connsiteX5" fmla="*/ 7207 w 10164"/>
                      <a:gd name="connsiteY5" fmla="*/ 7999 h 9974"/>
                      <a:gd name="connsiteX6" fmla="*/ 4678 w 10164"/>
                      <a:gd name="connsiteY6" fmla="*/ 5281 h 9974"/>
                      <a:gd name="connsiteX7" fmla="*/ 2535 w 10164"/>
                      <a:gd name="connsiteY7" fmla="*/ 2836 h 9974"/>
                      <a:gd name="connsiteX8" fmla="*/ 901 w 10164"/>
                      <a:gd name="connsiteY8" fmla="*/ 0 h 9974"/>
                      <a:gd name="connsiteX0" fmla="*/ 886 w 10000"/>
                      <a:gd name="connsiteY0" fmla="*/ 0 h 9995"/>
                      <a:gd name="connsiteX1" fmla="*/ 849 w 10000"/>
                      <a:gd name="connsiteY1" fmla="*/ 3143 h 9995"/>
                      <a:gd name="connsiteX2" fmla="*/ 3935 w 10000"/>
                      <a:gd name="connsiteY2" fmla="*/ 6755 h 9995"/>
                      <a:gd name="connsiteX3" fmla="*/ 8312 w 10000"/>
                      <a:gd name="connsiteY3" fmla="*/ 9995 h 9995"/>
                      <a:gd name="connsiteX4" fmla="*/ 10000 w 10000"/>
                      <a:gd name="connsiteY4" fmla="*/ 7280 h 9995"/>
                      <a:gd name="connsiteX5" fmla="*/ 7091 w 10000"/>
                      <a:gd name="connsiteY5" fmla="*/ 8020 h 9995"/>
                      <a:gd name="connsiteX6" fmla="*/ 4603 w 10000"/>
                      <a:gd name="connsiteY6" fmla="*/ 5295 h 9995"/>
                      <a:gd name="connsiteX7" fmla="*/ 2494 w 10000"/>
                      <a:gd name="connsiteY7" fmla="*/ 2843 h 9995"/>
                      <a:gd name="connsiteX8" fmla="*/ 886 w 10000"/>
                      <a:gd name="connsiteY8" fmla="*/ 0 h 9995"/>
                      <a:gd name="connsiteX0" fmla="*/ 52 w 9528"/>
                      <a:gd name="connsiteY0" fmla="*/ 0 h 10328"/>
                      <a:gd name="connsiteX1" fmla="*/ 377 w 9528"/>
                      <a:gd name="connsiteY1" fmla="*/ 3473 h 10328"/>
                      <a:gd name="connsiteX2" fmla="*/ 3463 w 9528"/>
                      <a:gd name="connsiteY2" fmla="*/ 7086 h 10328"/>
                      <a:gd name="connsiteX3" fmla="*/ 7840 w 9528"/>
                      <a:gd name="connsiteY3" fmla="*/ 10328 h 10328"/>
                      <a:gd name="connsiteX4" fmla="*/ 9528 w 9528"/>
                      <a:gd name="connsiteY4" fmla="*/ 7612 h 10328"/>
                      <a:gd name="connsiteX5" fmla="*/ 6619 w 9528"/>
                      <a:gd name="connsiteY5" fmla="*/ 8352 h 10328"/>
                      <a:gd name="connsiteX6" fmla="*/ 4131 w 9528"/>
                      <a:gd name="connsiteY6" fmla="*/ 5626 h 10328"/>
                      <a:gd name="connsiteX7" fmla="*/ 2022 w 9528"/>
                      <a:gd name="connsiteY7" fmla="*/ 3172 h 10328"/>
                      <a:gd name="connsiteX8" fmla="*/ 52 w 9528"/>
                      <a:gd name="connsiteY8" fmla="*/ 0 h 10328"/>
                      <a:gd name="connsiteX0" fmla="*/ 55 w 10000"/>
                      <a:gd name="connsiteY0" fmla="*/ 0 h 10000"/>
                      <a:gd name="connsiteX1" fmla="*/ 396 w 10000"/>
                      <a:gd name="connsiteY1" fmla="*/ 3363 h 10000"/>
                      <a:gd name="connsiteX2" fmla="*/ 3635 w 10000"/>
                      <a:gd name="connsiteY2" fmla="*/ 6861 h 10000"/>
                      <a:gd name="connsiteX3" fmla="*/ 8228 w 10000"/>
                      <a:gd name="connsiteY3" fmla="*/ 10000 h 10000"/>
                      <a:gd name="connsiteX4" fmla="*/ 10000 w 10000"/>
                      <a:gd name="connsiteY4" fmla="*/ 7370 h 10000"/>
                      <a:gd name="connsiteX5" fmla="*/ 6947 w 10000"/>
                      <a:gd name="connsiteY5" fmla="*/ 8087 h 10000"/>
                      <a:gd name="connsiteX6" fmla="*/ 4336 w 10000"/>
                      <a:gd name="connsiteY6" fmla="*/ 5447 h 10000"/>
                      <a:gd name="connsiteX7" fmla="*/ 2122 w 10000"/>
                      <a:gd name="connsiteY7" fmla="*/ 3071 h 10000"/>
                      <a:gd name="connsiteX8" fmla="*/ 55 w 10000"/>
                      <a:gd name="connsiteY8" fmla="*/ 0 h 10000"/>
                      <a:gd name="connsiteX0" fmla="*/ 316 w 10261"/>
                      <a:gd name="connsiteY0" fmla="*/ 0 h 10000"/>
                      <a:gd name="connsiteX1" fmla="*/ 248 w 10261"/>
                      <a:gd name="connsiteY1" fmla="*/ 2347 h 10000"/>
                      <a:gd name="connsiteX2" fmla="*/ 3896 w 10261"/>
                      <a:gd name="connsiteY2" fmla="*/ 6861 h 10000"/>
                      <a:gd name="connsiteX3" fmla="*/ 8489 w 10261"/>
                      <a:gd name="connsiteY3" fmla="*/ 10000 h 10000"/>
                      <a:gd name="connsiteX4" fmla="*/ 10261 w 10261"/>
                      <a:gd name="connsiteY4" fmla="*/ 7370 h 10000"/>
                      <a:gd name="connsiteX5" fmla="*/ 7208 w 10261"/>
                      <a:gd name="connsiteY5" fmla="*/ 8087 h 10000"/>
                      <a:gd name="connsiteX6" fmla="*/ 4597 w 10261"/>
                      <a:gd name="connsiteY6" fmla="*/ 5447 h 10000"/>
                      <a:gd name="connsiteX7" fmla="*/ 2383 w 10261"/>
                      <a:gd name="connsiteY7" fmla="*/ 3071 h 10000"/>
                      <a:gd name="connsiteX8" fmla="*/ 316 w 10261"/>
                      <a:gd name="connsiteY8" fmla="*/ 0 h 10000"/>
                      <a:gd name="connsiteX0" fmla="*/ 162 w 10349"/>
                      <a:gd name="connsiteY0" fmla="*/ 0 h 10202"/>
                      <a:gd name="connsiteX1" fmla="*/ 336 w 10349"/>
                      <a:gd name="connsiteY1" fmla="*/ 2549 h 10202"/>
                      <a:gd name="connsiteX2" fmla="*/ 3984 w 10349"/>
                      <a:gd name="connsiteY2" fmla="*/ 7063 h 10202"/>
                      <a:gd name="connsiteX3" fmla="*/ 8577 w 10349"/>
                      <a:gd name="connsiteY3" fmla="*/ 10202 h 10202"/>
                      <a:gd name="connsiteX4" fmla="*/ 10349 w 10349"/>
                      <a:gd name="connsiteY4" fmla="*/ 7572 h 10202"/>
                      <a:gd name="connsiteX5" fmla="*/ 7296 w 10349"/>
                      <a:gd name="connsiteY5" fmla="*/ 8289 h 10202"/>
                      <a:gd name="connsiteX6" fmla="*/ 4685 w 10349"/>
                      <a:gd name="connsiteY6" fmla="*/ 5649 h 10202"/>
                      <a:gd name="connsiteX7" fmla="*/ 2471 w 10349"/>
                      <a:gd name="connsiteY7" fmla="*/ 3273 h 10202"/>
                      <a:gd name="connsiteX8" fmla="*/ 162 w 10349"/>
                      <a:gd name="connsiteY8" fmla="*/ 0 h 10202"/>
                      <a:gd name="connsiteX0" fmla="*/ 162 w 10349"/>
                      <a:gd name="connsiteY0" fmla="*/ 0 h 10202"/>
                      <a:gd name="connsiteX1" fmla="*/ 336 w 10349"/>
                      <a:gd name="connsiteY1" fmla="*/ 2549 h 10202"/>
                      <a:gd name="connsiteX2" fmla="*/ 3984 w 10349"/>
                      <a:gd name="connsiteY2" fmla="*/ 7063 h 10202"/>
                      <a:gd name="connsiteX3" fmla="*/ 8577 w 10349"/>
                      <a:gd name="connsiteY3" fmla="*/ 10202 h 10202"/>
                      <a:gd name="connsiteX4" fmla="*/ 10349 w 10349"/>
                      <a:gd name="connsiteY4" fmla="*/ 7572 h 10202"/>
                      <a:gd name="connsiteX5" fmla="*/ 7296 w 10349"/>
                      <a:gd name="connsiteY5" fmla="*/ 8289 h 10202"/>
                      <a:gd name="connsiteX6" fmla="*/ 4685 w 10349"/>
                      <a:gd name="connsiteY6" fmla="*/ 5649 h 10202"/>
                      <a:gd name="connsiteX7" fmla="*/ 2471 w 10349"/>
                      <a:gd name="connsiteY7" fmla="*/ 3273 h 10202"/>
                      <a:gd name="connsiteX8" fmla="*/ 162 w 10349"/>
                      <a:gd name="connsiteY8" fmla="*/ 0 h 10202"/>
                      <a:gd name="connsiteX0" fmla="*/ 20 w 11495"/>
                      <a:gd name="connsiteY0" fmla="*/ 0 h 12289"/>
                      <a:gd name="connsiteX1" fmla="*/ 1482 w 11495"/>
                      <a:gd name="connsiteY1" fmla="*/ 4636 h 12289"/>
                      <a:gd name="connsiteX2" fmla="*/ 5130 w 11495"/>
                      <a:gd name="connsiteY2" fmla="*/ 9150 h 12289"/>
                      <a:gd name="connsiteX3" fmla="*/ 9723 w 11495"/>
                      <a:gd name="connsiteY3" fmla="*/ 12289 h 12289"/>
                      <a:gd name="connsiteX4" fmla="*/ 11495 w 11495"/>
                      <a:gd name="connsiteY4" fmla="*/ 9659 h 12289"/>
                      <a:gd name="connsiteX5" fmla="*/ 8442 w 11495"/>
                      <a:gd name="connsiteY5" fmla="*/ 10376 h 12289"/>
                      <a:gd name="connsiteX6" fmla="*/ 5831 w 11495"/>
                      <a:gd name="connsiteY6" fmla="*/ 7736 h 12289"/>
                      <a:gd name="connsiteX7" fmla="*/ 3617 w 11495"/>
                      <a:gd name="connsiteY7" fmla="*/ 5360 h 12289"/>
                      <a:gd name="connsiteX8" fmla="*/ 20 w 11495"/>
                      <a:gd name="connsiteY8" fmla="*/ 0 h 12289"/>
                      <a:gd name="connsiteX0" fmla="*/ 30 w 10524"/>
                      <a:gd name="connsiteY0" fmla="*/ 0 h 11976"/>
                      <a:gd name="connsiteX1" fmla="*/ 511 w 10524"/>
                      <a:gd name="connsiteY1" fmla="*/ 4323 h 11976"/>
                      <a:gd name="connsiteX2" fmla="*/ 4159 w 10524"/>
                      <a:gd name="connsiteY2" fmla="*/ 8837 h 11976"/>
                      <a:gd name="connsiteX3" fmla="*/ 8752 w 10524"/>
                      <a:gd name="connsiteY3" fmla="*/ 11976 h 11976"/>
                      <a:gd name="connsiteX4" fmla="*/ 10524 w 10524"/>
                      <a:gd name="connsiteY4" fmla="*/ 9346 h 11976"/>
                      <a:gd name="connsiteX5" fmla="*/ 7471 w 10524"/>
                      <a:gd name="connsiteY5" fmla="*/ 10063 h 11976"/>
                      <a:gd name="connsiteX6" fmla="*/ 4860 w 10524"/>
                      <a:gd name="connsiteY6" fmla="*/ 7423 h 11976"/>
                      <a:gd name="connsiteX7" fmla="*/ 2646 w 10524"/>
                      <a:gd name="connsiteY7" fmla="*/ 5047 h 11976"/>
                      <a:gd name="connsiteX8" fmla="*/ 30 w 10524"/>
                      <a:gd name="connsiteY8" fmla="*/ 0 h 11976"/>
                      <a:gd name="connsiteX0" fmla="*/ 501 w 10995"/>
                      <a:gd name="connsiteY0" fmla="*/ 0 h 11976"/>
                      <a:gd name="connsiteX1" fmla="*/ 982 w 10995"/>
                      <a:gd name="connsiteY1" fmla="*/ 4323 h 11976"/>
                      <a:gd name="connsiteX2" fmla="*/ 4630 w 10995"/>
                      <a:gd name="connsiteY2" fmla="*/ 8837 h 11976"/>
                      <a:gd name="connsiteX3" fmla="*/ 9223 w 10995"/>
                      <a:gd name="connsiteY3" fmla="*/ 11976 h 11976"/>
                      <a:gd name="connsiteX4" fmla="*/ 10995 w 10995"/>
                      <a:gd name="connsiteY4" fmla="*/ 9346 h 11976"/>
                      <a:gd name="connsiteX5" fmla="*/ 7942 w 10995"/>
                      <a:gd name="connsiteY5" fmla="*/ 10063 h 11976"/>
                      <a:gd name="connsiteX6" fmla="*/ 5331 w 10995"/>
                      <a:gd name="connsiteY6" fmla="*/ 7423 h 11976"/>
                      <a:gd name="connsiteX7" fmla="*/ 3117 w 10995"/>
                      <a:gd name="connsiteY7" fmla="*/ 5047 h 11976"/>
                      <a:gd name="connsiteX8" fmla="*/ 501 w 10995"/>
                      <a:gd name="connsiteY8" fmla="*/ 0 h 11976"/>
                      <a:gd name="connsiteX0" fmla="*/ 30 w 10524"/>
                      <a:gd name="connsiteY0" fmla="*/ 431 h 12407"/>
                      <a:gd name="connsiteX1" fmla="*/ 511 w 10524"/>
                      <a:gd name="connsiteY1" fmla="*/ 4754 h 12407"/>
                      <a:gd name="connsiteX2" fmla="*/ 4159 w 10524"/>
                      <a:gd name="connsiteY2" fmla="*/ 9268 h 12407"/>
                      <a:gd name="connsiteX3" fmla="*/ 8752 w 10524"/>
                      <a:gd name="connsiteY3" fmla="*/ 12407 h 12407"/>
                      <a:gd name="connsiteX4" fmla="*/ 10524 w 10524"/>
                      <a:gd name="connsiteY4" fmla="*/ 9777 h 12407"/>
                      <a:gd name="connsiteX5" fmla="*/ 7471 w 10524"/>
                      <a:gd name="connsiteY5" fmla="*/ 10494 h 12407"/>
                      <a:gd name="connsiteX6" fmla="*/ 4860 w 10524"/>
                      <a:gd name="connsiteY6" fmla="*/ 7854 h 12407"/>
                      <a:gd name="connsiteX7" fmla="*/ 2646 w 10524"/>
                      <a:gd name="connsiteY7" fmla="*/ 5478 h 12407"/>
                      <a:gd name="connsiteX8" fmla="*/ 30 w 10524"/>
                      <a:gd name="connsiteY8" fmla="*/ 431 h 12407"/>
                      <a:gd name="connsiteX0" fmla="*/ 0 w 10956"/>
                      <a:gd name="connsiteY0" fmla="*/ 460 h 11894"/>
                      <a:gd name="connsiteX1" fmla="*/ 943 w 10956"/>
                      <a:gd name="connsiteY1" fmla="*/ 4241 h 11894"/>
                      <a:gd name="connsiteX2" fmla="*/ 4591 w 10956"/>
                      <a:gd name="connsiteY2" fmla="*/ 8755 h 11894"/>
                      <a:gd name="connsiteX3" fmla="*/ 9184 w 10956"/>
                      <a:gd name="connsiteY3" fmla="*/ 11894 h 11894"/>
                      <a:gd name="connsiteX4" fmla="*/ 10956 w 10956"/>
                      <a:gd name="connsiteY4" fmla="*/ 9264 h 11894"/>
                      <a:gd name="connsiteX5" fmla="*/ 7903 w 10956"/>
                      <a:gd name="connsiteY5" fmla="*/ 9981 h 11894"/>
                      <a:gd name="connsiteX6" fmla="*/ 5292 w 10956"/>
                      <a:gd name="connsiteY6" fmla="*/ 7341 h 11894"/>
                      <a:gd name="connsiteX7" fmla="*/ 3078 w 10956"/>
                      <a:gd name="connsiteY7" fmla="*/ 4965 h 11894"/>
                      <a:gd name="connsiteX8" fmla="*/ 0 w 10956"/>
                      <a:gd name="connsiteY8" fmla="*/ 460 h 11894"/>
                      <a:gd name="connsiteX0" fmla="*/ 0 w 10956"/>
                      <a:gd name="connsiteY0" fmla="*/ 0 h 11434"/>
                      <a:gd name="connsiteX1" fmla="*/ 943 w 10956"/>
                      <a:gd name="connsiteY1" fmla="*/ 3781 h 11434"/>
                      <a:gd name="connsiteX2" fmla="*/ 4591 w 10956"/>
                      <a:gd name="connsiteY2" fmla="*/ 8295 h 11434"/>
                      <a:gd name="connsiteX3" fmla="*/ 9184 w 10956"/>
                      <a:gd name="connsiteY3" fmla="*/ 11434 h 11434"/>
                      <a:gd name="connsiteX4" fmla="*/ 10956 w 10956"/>
                      <a:gd name="connsiteY4" fmla="*/ 8804 h 11434"/>
                      <a:gd name="connsiteX5" fmla="*/ 7903 w 10956"/>
                      <a:gd name="connsiteY5" fmla="*/ 9521 h 11434"/>
                      <a:gd name="connsiteX6" fmla="*/ 5292 w 10956"/>
                      <a:gd name="connsiteY6" fmla="*/ 6881 h 11434"/>
                      <a:gd name="connsiteX7" fmla="*/ 3078 w 10956"/>
                      <a:gd name="connsiteY7" fmla="*/ 4505 h 11434"/>
                      <a:gd name="connsiteX8" fmla="*/ 0 w 10956"/>
                      <a:gd name="connsiteY8" fmla="*/ 0 h 11434"/>
                      <a:gd name="connsiteX0" fmla="*/ 144 w 10366"/>
                      <a:gd name="connsiteY0" fmla="*/ 0 h 10231"/>
                      <a:gd name="connsiteX1" fmla="*/ 353 w 10366"/>
                      <a:gd name="connsiteY1" fmla="*/ 2578 h 10231"/>
                      <a:gd name="connsiteX2" fmla="*/ 4001 w 10366"/>
                      <a:gd name="connsiteY2" fmla="*/ 7092 h 10231"/>
                      <a:gd name="connsiteX3" fmla="*/ 8594 w 10366"/>
                      <a:gd name="connsiteY3" fmla="*/ 10231 h 10231"/>
                      <a:gd name="connsiteX4" fmla="*/ 10366 w 10366"/>
                      <a:gd name="connsiteY4" fmla="*/ 7601 h 10231"/>
                      <a:gd name="connsiteX5" fmla="*/ 7313 w 10366"/>
                      <a:gd name="connsiteY5" fmla="*/ 8318 h 10231"/>
                      <a:gd name="connsiteX6" fmla="*/ 4702 w 10366"/>
                      <a:gd name="connsiteY6" fmla="*/ 5678 h 10231"/>
                      <a:gd name="connsiteX7" fmla="*/ 2488 w 10366"/>
                      <a:gd name="connsiteY7" fmla="*/ 3302 h 10231"/>
                      <a:gd name="connsiteX8" fmla="*/ 144 w 10366"/>
                      <a:gd name="connsiteY8" fmla="*/ 0 h 10231"/>
                      <a:gd name="connsiteX0" fmla="*/ 264 w 10287"/>
                      <a:gd name="connsiteY0" fmla="*/ 0 h 10655"/>
                      <a:gd name="connsiteX1" fmla="*/ 274 w 10287"/>
                      <a:gd name="connsiteY1" fmla="*/ 3002 h 10655"/>
                      <a:gd name="connsiteX2" fmla="*/ 3922 w 10287"/>
                      <a:gd name="connsiteY2" fmla="*/ 7516 h 10655"/>
                      <a:gd name="connsiteX3" fmla="*/ 8515 w 10287"/>
                      <a:gd name="connsiteY3" fmla="*/ 10655 h 10655"/>
                      <a:gd name="connsiteX4" fmla="*/ 10287 w 10287"/>
                      <a:gd name="connsiteY4" fmla="*/ 8025 h 10655"/>
                      <a:gd name="connsiteX5" fmla="*/ 7234 w 10287"/>
                      <a:gd name="connsiteY5" fmla="*/ 8742 h 10655"/>
                      <a:gd name="connsiteX6" fmla="*/ 4623 w 10287"/>
                      <a:gd name="connsiteY6" fmla="*/ 6102 h 10655"/>
                      <a:gd name="connsiteX7" fmla="*/ 2409 w 10287"/>
                      <a:gd name="connsiteY7" fmla="*/ 3726 h 10655"/>
                      <a:gd name="connsiteX8" fmla="*/ 264 w 10287"/>
                      <a:gd name="connsiteY8" fmla="*/ 0 h 10655"/>
                      <a:gd name="connsiteX0" fmla="*/ 264 w 10287"/>
                      <a:gd name="connsiteY0" fmla="*/ 0 h 10655"/>
                      <a:gd name="connsiteX1" fmla="*/ 274 w 10287"/>
                      <a:gd name="connsiteY1" fmla="*/ 3002 h 10655"/>
                      <a:gd name="connsiteX2" fmla="*/ 3922 w 10287"/>
                      <a:gd name="connsiteY2" fmla="*/ 7516 h 10655"/>
                      <a:gd name="connsiteX3" fmla="*/ 8515 w 10287"/>
                      <a:gd name="connsiteY3" fmla="*/ 10655 h 10655"/>
                      <a:gd name="connsiteX4" fmla="*/ 10287 w 10287"/>
                      <a:gd name="connsiteY4" fmla="*/ 8025 h 10655"/>
                      <a:gd name="connsiteX5" fmla="*/ 7234 w 10287"/>
                      <a:gd name="connsiteY5" fmla="*/ 8742 h 10655"/>
                      <a:gd name="connsiteX6" fmla="*/ 4623 w 10287"/>
                      <a:gd name="connsiteY6" fmla="*/ 6102 h 10655"/>
                      <a:gd name="connsiteX7" fmla="*/ 2409 w 10287"/>
                      <a:gd name="connsiteY7" fmla="*/ 3726 h 10655"/>
                      <a:gd name="connsiteX8" fmla="*/ 264 w 10287"/>
                      <a:gd name="connsiteY8" fmla="*/ 0 h 10655"/>
                      <a:gd name="connsiteX0" fmla="*/ 3 w 10026"/>
                      <a:gd name="connsiteY0" fmla="*/ 0 h 10655"/>
                      <a:gd name="connsiteX1" fmla="*/ 545 w 10026"/>
                      <a:gd name="connsiteY1" fmla="*/ 3362 h 10655"/>
                      <a:gd name="connsiteX2" fmla="*/ 3661 w 10026"/>
                      <a:gd name="connsiteY2" fmla="*/ 7516 h 10655"/>
                      <a:gd name="connsiteX3" fmla="*/ 8254 w 10026"/>
                      <a:gd name="connsiteY3" fmla="*/ 10655 h 10655"/>
                      <a:gd name="connsiteX4" fmla="*/ 10026 w 10026"/>
                      <a:gd name="connsiteY4" fmla="*/ 8025 h 10655"/>
                      <a:gd name="connsiteX5" fmla="*/ 6973 w 10026"/>
                      <a:gd name="connsiteY5" fmla="*/ 8742 h 10655"/>
                      <a:gd name="connsiteX6" fmla="*/ 4362 w 10026"/>
                      <a:gd name="connsiteY6" fmla="*/ 6102 h 10655"/>
                      <a:gd name="connsiteX7" fmla="*/ 2148 w 10026"/>
                      <a:gd name="connsiteY7" fmla="*/ 3726 h 10655"/>
                      <a:gd name="connsiteX8" fmla="*/ 3 w 10026"/>
                      <a:gd name="connsiteY8" fmla="*/ 0 h 10655"/>
                      <a:gd name="connsiteX0" fmla="*/ 233 w 10256"/>
                      <a:gd name="connsiteY0" fmla="*/ 0 h 10655"/>
                      <a:gd name="connsiteX1" fmla="*/ 284 w 10256"/>
                      <a:gd name="connsiteY1" fmla="*/ 2783 h 10655"/>
                      <a:gd name="connsiteX2" fmla="*/ 3891 w 10256"/>
                      <a:gd name="connsiteY2" fmla="*/ 7516 h 10655"/>
                      <a:gd name="connsiteX3" fmla="*/ 8484 w 10256"/>
                      <a:gd name="connsiteY3" fmla="*/ 10655 h 10655"/>
                      <a:gd name="connsiteX4" fmla="*/ 10256 w 10256"/>
                      <a:gd name="connsiteY4" fmla="*/ 8025 h 10655"/>
                      <a:gd name="connsiteX5" fmla="*/ 7203 w 10256"/>
                      <a:gd name="connsiteY5" fmla="*/ 8742 h 10655"/>
                      <a:gd name="connsiteX6" fmla="*/ 4592 w 10256"/>
                      <a:gd name="connsiteY6" fmla="*/ 6102 h 10655"/>
                      <a:gd name="connsiteX7" fmla="*/ 2378 w 10256"/>
                      <a:gd name="connsiteY7" fmla="*/ 3726 h 10655"/>
                      <a:gd name="connsiteX8" fmla="*/ 233 w 10256"/>
                      <a:gd name="connsiteY8" fmla="*/ 0 h 10655"/>
                      <a:gd name="connsiteX0" fmla="*/ 269 w 10292"/>
                      <a:gd name="connsiteY0" fmla="*/ 0 h 10657"/>
                      <a:gd name="connsiteX1" fmla="*/ 320 w 10292"/>
                      <a:gd name="connsiteY1" fmla="*/ 2783 h 10657"/>
                      <a:gd name="connsiteX2" fmla="*/ 4417 w 10292"/>
                      <a:gd name="connsiteY2" fmla="*/ 7672 h 10657"/>
                      <a:gd name="connsiteX3" fmla="*/ 8520 w 10292"/>
                      <a:gd name="connsiteY3" fmla="*/ 10655 h 10657"/>
                      <a:gd name="connsiteX4" fmla="*/ 10292 w 10292"/>
                      <a:gd name="connsiteY4" fmla="*/ 8025 h 10657"/>
                      <a:gd name="connsiteX5" fmla="*/ 7239 w 10292"/>
                      <a:gd name="connsiteY5" fmla="*/ 8742 h 10657"/>
                      <a:gd name="connsiteX6" fmla="*/ 4628 w 10292"/>
                      <a:gd name="connsiteY6" fmla="*/ 6102 h 10657"/>
                      <a:gd name="connsiteX7" fmla="*/ 2414 w 10292"/>
                      <a:gd name="connsiteY7" fmla="*/ 3726 h 10657"/>
                      <a:gd name="connsiteX8" fmla="*/ 269 w 10292"/>
                      <a:gd name="connsiteY8" fmla="*/ 0 h 10657"/>
                      <a:gd name="connsiteX0" fmla="*/ 269 w 10317"/>
                      <a:gd name="connsiteY0" fmla="*/ 0 h 10525"/>
                      <a:gd name="connsiteX1" fmla="*/ 320 w 10317"/>
                      <a:gd name="connsiteY1" fmla="*/ 2783 h 10525"/>
                      <a:gd name="connsiteX2" fmla="*/ 4417 w 10317"/>
                      <a:gd name="connsiteY2" fmla="*/ 7672 h 10525"/>
                      <a:gd name="connsiteX3" fmla="*/ 8465 w 10317"/>
                      <a:gd name="connsiteY3" fmla="*/ 10524 h 10525"/>
                      <a:gd name="connsiteX4" fmla="*/ 10292 w 10317"/>
                      <a:gd name="connsiteY4" fmla="*/ 8025 h 10525"/>
                      <a:gd name="connsiteX5" fmla="*/ 7239 w 10317"/>
                      <a:gd name="connsiteY5" fmla="*/ 8742 h 10525"/>
                      <a:gd name="connsiteX6" fmla="*/ 4628 w 10317"/>
                      <a:gd name="connsiteY6" fmla="*/ 6102 h 10525"/>
                      <a:gd name="connsiteX7" fmla="*/ 2414 w 10317"/>
                      <a:gd name="connsiteY7" fmla="*/ 3726 h 10525"/>
                      <a:gd name="connsiteX8" fmla="*/ 269 w 10317"/>
                      <a:gd name="connsiteY8" fmla="*/ 0 h 10525"/>
                      <a:gd name="connsiteX0" fmla="*/ 269 w 10364"/>
                      <a:gd name="connsiteY0" fmla="*/ 0 h 10288"/>
                      <a:gd name="connsiteX1" fmla="*/ 320 w 10364"/>
                      <a:gd name="connsiteY1" fmla="*/ 2783 h 10288"/>
                      <a:gd name="connsiteX2" fmla="*/ 4417 w 10364"/>
                      <a:gd name="connsiteY2" fmla="*/ 7672 h 10288"/>
                      <a:gd name="connsiteX3" fmla="*/ 8989 w 10364"/>
                      <a:gd name="connsiteY3" fmla="*/ 10287 h 10288"/>
                      <a:gd name="connsiteX4" fmla="*/ 10292 w 10364"/>
                      <a:gd name="connsiteY4" fmla="*/ 8025 h 10288"/>
                      <a:gd name="connsiteX5" fmla="*/ 7239 w 10364"/>
                      <a:gd name="connsiteY5" fmla="*/ 8742 h 10288"/>
                      <a:gd name="connsiteX6" fmla="*/ 4628 w 10364"/>
                      <a:gd name="connsiteY6" fmla="*/ 6102 h 10288"/>
                      <a:gd name="connsiteX7" fmla="*/ 2414 w 10364"/>
                      <a:gd name="connsiteY7" fmla="*/ 3726 h 10288"/>
                      <a:gd name="connsiteX8" fmla="*/ 269 w 10364"/>
                      <a:gd name="connsiteY8" fmla="*/ 0 h 10288"/>
                      <a:gd name="connsiteX0" fmla="*/ 269 w 10382"/>
                      <a:gd name="connsiteY0" fmla="*/ 0 h 10302"/>
                      <a:gd name="connsiteX1" fmla="*/ 320 w 10382"/>
                      <a:gd name="connsiteY1" fmla="*/ 2783 h 10302"/>
                      <a:gd name="connsiteX2" fmla="*/ 4417 w 10382"/>
                      <a:gd name="connsiteY2" fmla="*/ 7672 h 10302"/>
                      <a:gd name="connsiteX3" fmla="*/ 9106 w 10382"/>
                      <a:gd name="connsiteY3" fmla="*/ 10301 h 10302"/>
                      <a:gd name="connsiteX4" fmla="*/ 10292 w 10382"/>
                      <a:gd name="connsiteY4" fmla="*/ 8025 h 10302"/>
                      <a:gd name="connsiteX5" fmla="*/ 7239 w 10382"/>
                      <a:gd name="connsiteY5" fmla="*/ 8742 h 10302"/>
                      <a:gd name="connsiteX6" fmla="*/ 4628 w 10382"/>
                      <a:gd name="connsiteY6" fmla="*/ 6102 h 10302"/>
                      <a:gd name="connsiteX7" fmla="*/ 2414 w 10382"/>
                      <a:gd name="connsiteY7" fmla="*/ 3726 h 10302"/>
                      <a:gd name="connsiteX8" fmla="*/ 269 w 10382"/>
                      <a:gd name="connsiteY8" fmla="*/ 0 h 10302"/>
                      <a:gd name="connsiteX0" fmla="*/ 321 w 10358"/>
                      <a:gd name="connsiteY0" fmla="*/ 0 h 10492"/>
                      <a:gd name="connsiteX1" fmla="*/ 296 w 10358"/>
                      <a:gd name="connsiteY1" fmla="*/ 2973 h 10492"/>
                      <a:gd name="connsiteX2" fmla="*/ 4393 w 10358"/>
                      <a:gd name="connsiteY2" fmla="*/ 7862 h 10492"/>
                      <a:gd name="connsiteX3" fmla="*/ 9082 w 10358"/>
                      <a:gd name="connsiteY3" fmla="*/ 10491 h 10492"/>
                      <a:gd name="connsiteX4" fmla="*/ 10268 w 10358"/>
                      <a:gd name="connsiteY4" fmla="*/ 8215 h 10492"/>
                      <a:gd name="connsiteX5" fmla="*/ 7215 w 10358"/>
                      <a:gd name="connsiteY5" fmla="*/ 8932 h 10492"/>
                      <a:gd name="connsiteX6" fmla="*/ 4604 w 10358"/>
                      <a:gd name="connsiteY6" fmla="*/ 6292 h 10492"/>
                      <a:gd name="connsiteX7" fmla="*/ 2390 w 10358"/>
                      <a:gd name="connsiteY7" fmla="*/ 3916 h 10492"/>
                      <a:gd name="connsiteX8" fmla="*/ 321 w 10358"/>
                      <a:gd name="connsiteY8" fmla="*/ 0 h 104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358" h="10492">
                        <a:moveTo>
                          <a:pt x="321" y="0"/>
                        </a:moveTo>
                        <a:cubicBezTo>
                          <a:pt x="321" y="0"/>
                          <a:pt x="-383" y="1663"/>
                          <a:pt x="296" y="2973"/>
                        </a:cubicBezTo>
                        <a:cubicBezTo>
                          <a:pt x="975" y="4283"/>
                          <a:pt x="2929" y="6609"/>
                          <a:pt x="4393" y="7862"/>
                        </a:cubicBezTo>
                        <a:cubicBezTo>
                          <a:pt x="5857" y="9115"/>
                          <a:pt x="8103" y="10432"/>
                          <a:pt x="9082" y="10491"/>
                        </a:cubicBezTo>
                        <a:cubicBezTo>
                          <a:pt x="10061" y="10550"/>
                          <a:pt x="10579" y="8475"/>
                          <a:pt x="10268" y="8215"/>
                        </a:cubicBezTo>
                        <a:cubicBezTo>
                          <a:pt x="9957" y="7955"/>
                          <a:pt x="10270" y="11180"/>
                          <a:pt x="7215" y="8932"/>
                        </a:cubicBezTo>
                        <a:cubicBezTo>
                          <a:pt x="5567" y="7624"/>
                          <a:pt x="4658" y="6417"/>
                          <a:pt x="4604" y="6292"/>
                        </a:cubicBezTo>
                        <a:cubicBezTo>
                          <a:pt x="4544" y="6171"/>
                          <a:pt x="3104" y="4965"/>
                          <a:pt x="2390" y="3916"/>
                        </a:cubicBezTo>
                        <a:cubicBezTo>
                          <a:pt x="1676" y="2867"/>
                          <a:pt x="1632" y="2841"/>
                          <a:pt x="321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32" name="Freeform 64">
                  <a:extLst>
                    <a:ext uri="{FF2B5EF4-FFF2-40B4-BE49-F238E27FC236}">
                      <a16:creationId xmlns:a16="http://schemas.microsoft.com/office/drawing/2014/main" id="{E1F36F0C-064D-45D5-B5E7-542BBE9C96BB}"/>
                    </a:ext>
                  </a:extLst>
                </p:cNvPr>
                <p:cNvSpPr/>
                <p:nvPr/>
              </p:nvSpPr>
              <p:spPr>
                <a:xfrm rot="-180000">
                  <a:off x="7033778" y="3412343"/>
                  <a:ext cx="74408" cy="247125"/>
                </a:xfrm>
                <a:custGeom>
                  <a:avLst/>
                  <a:gdLst>
                    <a:gd name="connsiteX0" fmla="*/ 283405 w 443458"/>
                    <a:gd name="connsiteY0" fmla="*/ 0 h 1472813"/>
                    <a:gd name="connsiteX1" fmla="*/ 443458 w 443458"/>
                    <a:gd name="connsiteY1" fmla="*/ 160053 h 1472813"/>
                    <a:gd name="connsiteX2" fmla="*/ 430880 w 443458"/>
                    <a:gd name="connsiteY2" fmla="*/ 222353 h 1472813"/>
                    <a:gd name="connsiteX3" fmla="*/ 426066 w 443458"/>
                    <a:gd name="connsiteY3" fmla="*/ 231223 h 1472813"/>
                    <a:gd name="connsiteX4" fmla="*/ 426804 w 443458"/>
                    <a:gd name="connsiteY4" fmla="*/ 231650 h 1472813"/>
                    <a:gd name="connsiteX5" fmla="*/ 375592 w 443458"/>
                    <a:gd name="connsiteY5" fmla="*/ 371571 h 1472813"/>
                    <a:gd name="connsiteX6" fmla="*/ 345886 w 443458"/>
                    <a:gd name="connsiteY6" fmla="*/ 481380 h 1472813"/>
                    <a:gd name="connsiteX7" fmla="*/ 327949 w 443458"/>
                    <a:gd name="connsiteY7" fmla="*/ 575039 h 1472813"/>
                    <a:gd name="connsiteX8" fmla="*/ 327949 w 443458"/>
                    <a:gd name="connsiteY8" fmla="*/ 1311175 h 1472813"/>
                    <a:gd name="connsiteX9" fmla="*/ 327949 w 443458"/>
                    <a:gd name="connsiteY9" fmla="*/ 1343505 h 1472813"/>
                    <a:gd name="connsiteX10" fmla="*/ 321422 w 443458"/>
                    <a:gd name="connsiteY10" fmla="*/ 1343505 h 1472813"/>
                    <a:gd name="connsiteX11" fmla="*/ 315247 w 443458"/>
                    <a:gd name="connsiteY11" fmla="*/ 1374092 h 1472813"/>
                    <a:gd name="connsiteX12" fmla="*/ 166311 w 443458"/>
                    <a:gd name="connsiteY12" fmla="*/ 1472813 h 1472813"/>
                    <a:gd name="connsiteX13" fmla="*/ 17375 w 443458"/>
                    <a:gd name="connsiteY13" fmla="*/ 1374092 h 1472813"/>
                    <a:gd name="connsiteX14" fmla="*/ 11200 w 443458"/>
                    <a:gd name="connsiteY14" fmla="*/ 1343505 h 1472813"/>
                    <a:gd name="connsiteX15" fmla="*/ 4676 w 443458"/>
                    <a:gd name="connsiteY15" fmla="*/ 1343505 h 1472813"/>
                    <a:gd name="connsiteX16" fmla="*/ 4676 w 443458"/>
                    <a:gd name="connsiteY16" fmla="*/ 1311190 h 1472813"/>
                    <a:gd name="connsiteX17" fmla="*/ 4673 w 443458"/>
                    <a:gd name="connsiteY17" fmla="*/ 1311175 h 1472813"/>
                    <a:gd name="connsiteX18" fmla="*/ 4676 w 443458"/>
                    <a:gd name="connsiteY18" fmla="*/ 1311160 h 1472813"/>
                    <a:gd name="connsiteX19" fmla="*/ 4676 w 443458"/>
                    <a:gd name="connsiteY19" fmla="*/ 604596 h 1472813"/>
                    <a:gd name="connsiteX20" fmla="*/ 0 w 443458"/>
                    <a:gd name="connsiteY20" fmla="*/ 604596 h 1472813"/>
                    <a:gd name="connsiteX21" fmla="*/ 4676 w 443458"/>
                    <a:gd name="connsiteY21" fmla="*/ 573958 h 1472813"/>
                    <a:gd name="connsiteX22" fmla="*/ 4676 w 443458"/>
                    <a:gd name="connsiteY22" fmla="*/ 549178 h 1472813"/>
                    <a:gd name="connsiteX23" fmla="*/ 8458 w 443458"/>
                    <a:gd name="connsiteY23" fmla="*/ 549178 h 1472813"/>
                    <a:gd name="connsiteX24" fmla="*/ 22994 w 443458"/>
                    <a:gd name="connsiteY24" fmla="*/ 453934 h 1472813"/>
                    <a:gd name="connsiteX25" fmla="*/ 131163 w 443458"/>
                    <a:gd name="connsiteY25" fmla="*/ 105472 h 1472813"/>
                    <a:gd name="connsiteX26" fmla="*/ 147938 w 443458"/>
                    <a:gd name="connsiteY26" fmla="*/ 70649 h 1472813"/>
                    <a:gd name="connsiteX27" fmla="*/ 149997 w 443458"/>
                    <a:gd name="connsiteY27" fmla="*/ 71837 h 1472813"/>
                    <a:gd name="connsiteX28" fmla="*/ 150687 w 443458"/>
                    <a:gd name="connsiteY28" fmla="*/ 70566 h 1472813"/>
                    <a:gd name="connsiteX29" fmla="*/ 283405 w 443458"/>
                    <a:gd name="connsiteY29" fmla="*/ 0 h 1472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443458" h="1472813">
                      <a:moveTo>
                        <a:pt x="283405" y="0"/>
                      </a:moveTo>
                      <a:cubicBezTo>
                        <a:pt x="371800" y="0"/>
                        <a:pt x="443458" y="71658"/>
                        <a:pt x="443458" y="160053"/>
                      </a:cubicBezTo>
                      <a:cubicBezTo>
                        <a:pt x="443458" y="182152"/>
                        <a:pt x="438980" y="203204"/>
                        <a:pt x="430880" y="222353"/>
                      </a:cubicBezTo>
                      <a:lnTo>
                        <a:pt x="426066" y="231223"/>
                      </a:lnTo>
                      <a:lnTo>
                        <a:pt x="426804" y="231650"/>
                      </a:lnTo>
                      <a:lnTo>
                        <a:pt x="375592" y="371571"/>
                      </a:lnTo>
                      <a:cubicBezTo>
                        <a:pt x="364379" y="407622"/>
                        <a:pt x="354458" y="444244"/>
                        <a:pt x="345886" y="481380"/>
                      </a:cubicBezTo>
                      <a:lnTo>
                        <a:pt x="327949" y="575039"/>
                      </a:lnTo>
                      <a:lnTo>
                        <a:pt x="327949" y="1311175"/>
                      </a:lnTo>
                      <a:lnTo>
                        <a:pt x="327949" y="1343505"/>
                      </a:lnTo>
                      <a:lnTo>
                        <a:pt x="321422" y="1343505"/>
                      </a:lnTo>
                      <a:lnTo>
                        <a:pt x="315247" y="1374092"/>
                      </a:lnTo>
                      <a:cubicBezTo>
                        <a:pt x="290709" y="1432106"/>
                        <a:pt x="233264" y="1472813"/>
                        <a:pt x="166311" y="1472813"/>
                      </a:cubicBezTo>
                      <a:cubicBezTo>
                        <a:pt x="99359" y="1472813"/>
                        <a:pt x="41914" y="1432106"/>
                        <a:pt x="17375" y="1374092"/>
                      </a:cubicBezTo>
                      <a:lnTo>
                        <a:pt x="11200" y="1343505"/>
                      </a:lnTo>
                      <a:lnTo>
                        <a:pt x="4676" y="1343505"/>
                      </a:lnTo>
                      <a:lnTo>
                        <a:pt x="4676" y="1311190"/>
                      </a:lnTo>
                      <a:lnTo>
                        <a:pt x="4673" y="1311175"/>
                      </a:lnTo>
                      <a:lnTo>
                        <a:pt x="4676" y="1311160"/>
                      </a:lnTo>
                      <a:lnTo>
                        <a:pt x="4676" y="604596"/>
                      </a:lnTo>
                      <a:lnTo>
                        <a:pt x="0" y="604596"/>
                      </a:lnTo>
                      <a:lnTo>
                        <a:pt x="4676" y="573958"/>
                      </a:lnTo>
                      <a:lnTo>
                        <a:pt x="4676" y="549178"/>
                      </a:lnTo>
                      <a:lnTo>
                        <a:pt x="8458" y="549178"/>
                      </a:lnTo>
                      <a:lnTo>
                        <a:pt x="22994" y="453934"/>
                      </a:lnTo>
                      <a:cubicBezTo>
                        <a:pt x="47723" y="333088"/>
                        <a:pt x="84194" y="216519"/>
                        <a:pt x="131163" y="105472"/>
                      </a:cubicBezTo>
                      <a:lnTo>
                        <a:pt x="147938" y="70649"/>
                      </a:lnTo>
                      <a:lnTo>
                        <a:pt x="149997" y="71837"/>
                      </a:lnTo>
                      <a:lnTo>
                        <a:pt x="150687" y="70566"/>
                      </a:lnTo>
                      <a:cubicBezTo>
                        <a:pt x="179450" y="27992"/>
                        <a:pt x="228159" y="0"/>
                        <a:pt x="283405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30" name="Freeform 67">
                <a:extLst>
                  <a:ext uri="{FF2B5EF4-FFF2-40B4-BE49-F238E27FC236}">
                    <a16:creationId xmlns:a16="http://schemas.microsoft.com/office/drawing/2014/main" id="{00A73796-DD85-4777-8301-B4217003B3F8}"/>
                  </a:ext>
                </a:extLst>
              </p:cNvPr>
              <p:cNvSpPr/>
              <p:nvPr/>
            </p:nvSpPr>
            <p:spPr>
              <a:xfrm>
                <a:off x="5270216" y="3919605"/>
                <a:ext cx="1193116" cy="171164"/>
              </a:xfrm>
              <a:custGeom>
                <a:avLst/>
                <a:gdLst>
                  <a:gd name="connsiteX0" fmla="*/ 0 w 1876926"/>
                  <a:gd name="connsiteY0" fmla="*/ 0 h 368968"/>
                  <a:gd name="connsiteX1" fmla="*/ 561474 w 1876926"/>
                  <a:gd name="connsiteY1" fmla="*/ 368968 h 368968"/>
                  <a:gd name="connsiteX2" fmla="*/ 1876926 w 1876926"/>
                  <a:gd name="connsiteY2" fmla="*/ 224589 h 368968"/>
                  <a:gd name="connsiteX0" fmla="*/ 0 w 1717900"/>
                  <a:gd name="connsiteY0" fmla="*/ 45755 h 144930"/>
                  <a:gd name="connsiteX1" fmla="*/ 402448 w 1717900"/>
                  <a:gd name="connsiteY1" fmla="*/ 144379 h 144930"/>
                  <a:gd name="connsiteX2" fmla="*/ 1717900 w 1717900"/>
                  <a:gd name="connsiteY2" fmla="*/ 0 h 144930"/>
                  <a:gd name="connsiteX0" fmla="*/ 0 w 1137455"/>
                  <a:gd name="connsiteY0" fmla="*/ 0 h 117967"/>
                  <a:gd name="connsiteX1" fmla="*/ 402448 w 1137455"/>
                  <a:gd name="connsiteY1" fmla="*/ 98624 h 117967"/>
                  <a:gd name="connsiteX2" fmla="*/ 1137455 w 1137455"/>
                  <a:gd name="connsiteY2" fmla="*/ 89417 h 117967"/>
                  <a:gd name="connsiteX0" fmla="*/ 0 w 1137455"/>
                  <a:gd name="connsiteY0" fmla="*/ 0 h 150755"/>
                  <a:gd name="connsiteX1" fmla="*/ 386545 w 1137455"/>
                  <a:gd name="connsiteY1" fmla="*/ 146332 h 150755"/>
                  <a:gd name="connsiteX2" fmla="*/ 1137455 w 1137455"/>
                  <a:gd name="connsiteY2" fmla="*/ 89417 h 150755"/>
                  <a:gd name="connsiteX0" fmla="*/ 0 w 1105650"/>
                  <a:gd name="connsiteY0" fmla="*/ 0 h 142297"/>
                  <a:gd name="connsiteX1" fmla="*/ 354740 w 1105650"/>
                  <a:gd name="connsiteY1" fmla="*/ 138380 h 142297"/>
                  <a:gd name="connsiteX2" fmla="*/ 1105650 w 1105650"/>
                  <a:gd name="connsiteY2" fmla="*/ 81465 h 142297"/>
                  <a:gd name="connsiteX0" fmla="*/ 0 w 1034089"/>
                  <a:gd name="connsiteY0" fmla="*/ 6000 h 56952"/>
                  <a:gd name="connsiteX1" fmla="*/ 283179 w 1034089"/>
                  <a:gd name="connsiteY1" fmla="*/ 56915 h 56952"/>
                  <a:gd name="connsiteX2" fmla="*/ 1034089 w 1034089"/>
                  <a:gd name="connsiteY2" fmla="*/ 0 h 56952"/>
                  <a:gd name="connsiteX0" fmla="*/ 0 w 1216969"/>
                  <a:gd name="connsiteY0" fmla="*/ 0 h 159218"/>
                  <a:gd name="connsiteX1" fmla="*/ 466059 w 1216969"/>
                  <a:gd name="connsiteY1" fmla="*/ 154282 h 159218"/>
                  <a:gd name="connsiteX2" fmla="*/ 1216969 w 1216969"/>
                  <a:gd name="connsiteY2" fmla="*/ 97367 h 159218"/>
                  <a:gd name="connsiteX0" fmla="*/ 0 w 1216969"/>
                  <a:gd name="connsiteY0" fmla="*/ 0 h 159218"/>
                  <a:gd name="connsiteX1" fmla="*/ 466059 w 1216969"/>
                  <a:gd name="connsiteY1" fmla="*/ 154282 h 159218"/>
                  <a:gd name="connsiteX2" fmla="*/ 1216969 w 1216969"/>
                  <a:gd name="connsiteY2" fmla="*/ 97367 h 159218"/>
                  <a:gd name="connsiteX0" fmla="*/ 0 w 1216969"/>
                  <a:gd name="connsiteY0" fmla="*/ 0 h 173798"/>
                  <a:gd name="connsiteX1" fmla="*/ 593279 w 1216969"/>
                  <a:gd name="connsiteY1" fmla="*/ 170184 h 173798"/>
                  <a:gd name="connsiteX2" fmla="*/ 1216969 w 1216969"/>
                  <a:gd name="connsiteY2" fmla="*/ 97367 h 173798"/>
                  <a:gd name="connsiteX0" fmla="*/ 0 w 1216969"/>
                  <a:gd name="connsiteY0" fmla="*/ 0 h 172760"/>
                  <a:gd name="connsiteX1" fmla="*/ 593279 w 1216969"/>
                  <a:gd name="connsiteY1" fmla="*/ 170184 h 172760"/>
                  <a:gd name="connsiteX2" fmla="*/ 1216969 w 1216969"/>
                  <a:gd name="connsiteY2" fmla="*/ 97367 h 172760"/>
                  <a:gd name="connsiteX0" fmla="*/ 0 w 1216969"/>
                  <a:gd name="connsiteY0" fmla="*/ 0 h 171087"/>
                  <a:gd name="connsiteX1" fmla="*/ 593279 w 1216969"/>
                  <a:gd name="connsiteY1" fmla="*/ 170184 h 171087"/>
                  <a:gd name="connsiteX2" fmla="*/ 1216969 w 1216969"/>
                  <a:gd name="connsiteY2" fmla="*/ 65562 h 171087"/>
                  <a:gd name="connsiteX0" fmla="*/ 0 w 1216969"/>
                  <a:gd name="connsiteY0" fmla="*/ 0 h 171854"/>
                  <a:gd name="connsiteX1" fmla="*/ 593279 w 1216969"/>
                  <a:gd name="connsiteY1" fmla="*/ 170184 h 171854"/>
                  <a:gd name="connsiteX2" fmla="*/ 1216969 w 1216969"/>
                  <a:gd name="connsiteY2" fmla="*/ 65562 h 171854"/>
                  <a:gd name="connsiteX0" fmla="*/ 0 w 1216969"/>
                  <a:gd name="connsiteY0" fmla="*/ 0 h 171230"/>
                  <a:gd name="connsiteX1" fmla="*/ 593279 w 1216969"/>
                  <a:gd name="connsiteY1" fmla="*/ 170184 h 171230"/>
                  <a:gd name="connsiteX2" fmla="*/ 1216969 w 1216969"/>
                  <a:gd name="connsiteY2" fmla="*/ 65562 h 171230"/>
                  <a:gd name="connsiteX0" fmla="*/ 0 w 1216969"/>
                  <a:gd name="connsiteY0" fmla="*/ 0 h 170770"/>
                  <a:gd name="connsiteX1" fmla="*/ 593279 w 1216969"/>
                  <a:gd name="connsiteY1" fmla="*/ 170184 h 170770"/>
                  <a:gd name="connsiteX2" fmla="*/ 1216969 w 1216969"/>
                  <a:gd name="connsiteY2" fmla="*/ 65562 h 170770"/>
                  <a:gd name="connsiteX0" fmla="*/ 0 w 1216969"/>
                  <a:gd name="connsiteY0" fmla="*/ 0 h 171164"/>
                  <a:gd name="connsiteX1" fmla="*/ 593279 w 1216969"/>
                  <a:gd name="connsiteY1" fmla="*/ 170184 h 171164"/>
                  <a:gd name="connsiteX2" fmla="*/ 1216969 w 1216969"/>
                  <a:gd name="connsiteY2" fmla="*/ 65562 h 171164"/>
                  <a:gd name="connsiteX0" fmla="*/ 0 w 1216969"/>
                  <a:gd name="connsiteY0" fmla="*/ 0 h 171164"/>
                  <a:gd name="connsiteX1" fmla="*/ 593279 w 1216969"/>
                  <a:gd name="connsiteY1" fmla="*/ 170184 h 171164"/>
                  <a:gd name="connsiteX2" fmla="*/ 1216969 w 1216969"/>
                  <a:gd name="connsiteY2" fmla="*/ 65562 h 171164"/>
                  <a:gd name="connsiteX0" fmla="*/ 0 w 1216969"/>
                  <a:gd name="connsiteY0" fmla="*/ 0 h 171164"/>
                  <a:gd name="connsiteX1" fmla="*/ 474010 w 1216969"/>
                  <a:gd name="connsiteY1" fmla="*/ 170184 h 171164"/>
                  <a:gd name="connsiteX2" fmla="*/ 1216969 w 1216969"/>
                  <a:gd name="connsiteY2" fmla="*/ 65562 h 171164"/>
                  <a:gd name="connsiteX0" fmla="*/ 0 w 1193116"/>
                  <a:gd name="connsiteY0" fmla="*/ 0 h 171164"/>
                  <a:gd name="connsiteX1" fmla="*/ 450157 w 1193116"/>
                  <a:gd name="connsiteY1" fmla="*/ 170184 h 171164"/>
                  <a:gd name="connsiteX2" fmla="*/ 1193116 w 1193116"/>
                  <a:gd name="connsiteY2" fmla="*/ 65562 h 171164"/>
                  <a:gd name="connsiteX0" fmla="*/ 0 w 1193116"/>
                  <a:gd name="connsiteY0" fmla="*/ 0 h 171164"/>
                  <a:gd name="connsiteX1" fmla="*/ 450157 w 1193116"/>
                  <a:gd name="connsiteY1" fmla="*/ 170184 h 171164"/>
                  <a:gd name="connsiteX2" fmla="*/ 1193116 w 1193116"/>
                  <a:gd name="connsiteY2" fmla="*/ 65562 h 171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93116" h="171164">
                    <a:moveTo>
                      <a:pt x="0" y="0"/>
                    </a:moveTo>
                    <a:cubicBezTo>
                      <a:pt x="150052" y="175998"/>
                      <a:pt x="251304" y="159257"/>
                      <a:pt x="450157" y="170184"/>
                    </a:cubicBezTo>
                    <a:cubicBezTo>
                      <a:pt x="649010" y="181111"/>
                      <a:pt x="1048831" y="97786"/>
                      <a:pt x="1193116" y="65562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5C520719-3A42-4D42-AA1C-F93172965AB5}"/>
                </a:ext>
              </a:extLst>
            </p:cNvPr>
            <p:cNvGrpSpPr/>
            <p:nvPr/>
          </p:nvGrpSpPr>
          <p:grpSpPr>
            <a:xfrm rot="21184161">
              <a:off x="3604964" y="1342870"/>
              <a:ext cx="818843" cy="750613"/>
              <a:chOff x="8659224" y="246137"/>
              <a:chExt cx="3000375" cy="2750368"/>
            </a:xfrm>
          </p:grpSpPr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0013E2FA-2E80-4F61-A379-6479A41D6595}"/>
                  </a:ext>
                </a:extLst>
              </p:cNvPr>
              <p:cNvSpPr/>
              <p:nvPr/>
            </p:nvSpPr>
            <p:spPr>
              <a:xfrm>
                <a:off x="8810262" y="2510730"/>
                <a:ext cx="2686050" cy="485775"/>
              </a:xfrm>
              <a:custGeom>
                <a:avLst/>
                <a:gdLst>
                  <a:gd name="connsiteX0" fmla="*/ 3906 w 2686050"/>
                  <a:gd name="connsiteY0" fmla="*/ 45427 h 485775"/>
                  <a:gd name="connsiteX1" fmla="*/ 587788 w 2686050"/>
                  <a:gd name="connsiteY1" fmla="*/ 89242 h 485775"/>
                  <a:gd name="connsiteX2" fmla="*/ 1008793 w 2686050"/>
                  <a:gd name="connsiteY2" fmla="*/ 24472 h 485775"/>
                  <a:gd name="connsiteX3" fmla="*/ 1840326 w 2686050"/>
                  <a:gd name="connsiteY3" fmla="*/ 22567 h 485775"/>
                  <a:gd name="connsiteX4" fmla="*/ 2543271 w 2686050"/>
                  <a:gd name="connsiteY4" fmla="*/ 80670 h 485775"/>
                  <a:gd name="connsiteX5" fmla="*/ 2690908 w 2686050"/>
                  <a:gd name="connsiteY5" fmla="*/ 44475 h 485775"/>
                  <a:gd name="connsiteX6" fmla="*/ 2676621 w 2686050"/>
                  <a:gd name="connsiteY6" fmla="*/ 385470 h 485775"/>
                  <a:gd name="connsiteX7" fmla="*/ 2589943 w 2686050"/>
                  <a:gd name="connsiteY7" fmla="*/ 483577 h 485775"/>
                  <a:gd name="connsiteX8" fmla="*/ 2431828 w 2686050"/>
                  <a:gd name="connsiteY8" fmla="*/ 495007 h 485775"/>
                  <a:gd name="connsiteX9" fmla="*/ 254413 w 2686050"/>
                  <a:gd name="connsiteY9" fmla="*/ 495007 h 485775"/>
                  <a:gd name="connsiteX10" fmla="*/ 115348 w 2686050"/>
                  <a:gd name="connsiteY10" fmla="*/ 483577 h 485775"/>
                  <a:gd name="connsiteX11" fmla="*/ 11526 w 2686050"/>
                  <a:gd name="connsiteY11" fmla="*/ 377850 h 485775"/>
                  <a:gd name="connsiteX12" fmla="*/ 3906 w 2686050"/>
                  <a:gd name="connsiteY12" fmla="*/ 45427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86050" h="485775">
                    <a:moveTo>
                      <a:pt x="3906" y="45427"/>
                    </a:moveTo>
                    <a:cubicBezTo>
                      <a:pt x="202978" y="87337"/>
                      <a:pt x="385858" y="98767"/>
                      <a:pt x="587788" y="89242"/>
                    </a:cubicBezTo>
                    <a:cubicBezTo>
                      <a:pt x="738283" y="82575"/>
                      <a:pt x="859251" y="37807"/>
                      <a:pt x="1008793" y="24472"/>
                    </a:cubicBezTo>
                    <a:cubicBezTo>
                      <a:pt x="1285018" y="-1245"/>
                      <a:pt x="1562196" y="-13628"/>
                      <a:pt x="1840326" y="22567"/>
                    </a:cubicBezTo>
                    <a:cubicBezTo>
                      <a:pt x="2083213" y="54952"/>
                      <a:pt x="2298478" y="91147"/>
                      <a:pt x="2543271" y="80670"/>
                    </a:cubicBezTo>
                    <a:cubicBezTo>
                      <a:pt x="2600421" y="77812"/>
                      <a:pt x="2638521" y="70192"/>
                      <a:pt x="2690908" y="44475"/>
                    </a:cubicBezTo>
                    <a:cubicBezTo>
                      <a:pt x="2695671" y="139725"/>
                      <a:pt x="2697576" y="292125"/>
                      <a:pt x="2676621" y="385470"/>
                    </a:cubicBezTo>
                    <a:cubicBezTo>
                      <a:pt x="2660428" y="455955"/>
                      <a:pt x="2662333" y="470243"/>
                      <a:pt x="2589943" y="483577"/>
                    </a:cubicBezTo>
                    <a:cubicBezTo>
                      <a:pt x="2537556" y="493102"/>
                      <a:pt x="2485168" y="495007"/>
                      <a:pt x="2431828" y="495007"/>
                    </a:cubicBezTo>
                    <a:cubicBezTo>
                      <a:pt x="1686973" y="495007"/>
                      <a:pt x="999268" y="495007"/>
                      <a:pt x="254413" y="495007"/>
                    </a:cubicBezTo>
                    <a:cubicBezTo>
                      <a:pt x="202026" y="495007"/>
                      <a:pt x="167736" y="495007"/>
                      <a:pt x="115348" y="483577"/>
                    </a:cubicBezTo>
                    <a:cubicBezTo>
                      <a:pt x="42958" y="467385"/>
                      <a:pt x="23908" y="450240"/>
                      <a:pt x="11526" y="377850"/>
                    </a:cubicBezTo>
                    <a:cubicBezTo>
                      <a:pt x="-2762" y="287362"/>
                      <a:pt x="-1809" y="137820"/>
                      <a:pt x="3906" y="45427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E689E722-D216-4B27-9E04-4B4F8486A395}"/>
                  </a:ext>
                </a:extLst>
              </p:cNvPr>
              <p:cNvSpPr/>
              <p:nvPr/>
            </p:nvSpPr>
            <p:spPr>
              <a:xfrm>
                <a:off x="8659224" y="246137"/>
                <a:ext cx="3000375" cy="2371725"/>
              </a:xfrm>
              <a:custGeom>
                <a:avLst/>
                <a:gdLst>
                  <a:gd name="connsiteX0" fmla="*/ 2877189 w 3000375"/>
                  <a:gd name="connsiteY0" fmla="*/ 1405145 h 2371725"/>
                  <a:gd name="connsiteX1" fmla="*/ 2592392 w 3000375"/>
                  <a:gd name="connsiteY1" fmla="*/ 839360 h 2371725"/>
                  <a:gd name="connsiteX2" fmla="*/ 2548577 w 3000375"/>
                  <a:gd name="connsiteY2" fmla="*/ 294530 h 2371725"/>
                  <a:gd name="connsiteX3" fmla="*/ 2434277 w 3000375"/>
                  <a:gd name="connsiteY3" fmla="*/ 102125 h 2371725"/>
                  <a:gd name="connsiteX4" fmla="*/ 2269494 w 3000375"/>
                  <a:gd name="connsiteY4" fmla="*/ 25925 h 2371725"/>
                  <a:gd name="connsiteX5" fmla="*/ 2101854 w 3000375"/>
                  <a:gd name="connsiteY5" fmla="*/ 24972 h 2371725"/>
                  <a:gd name="connsiteX6" fmla="*/ 1883732 w 3000375"/>
                  <a:gd name="connsiteY6" fmla="*/ 187850 h 2371725"/>
                  <a:gd name="connsiteX7" fmla="*/ 1201742 w 3000375"/>
                  <a:gd name="connsiteY7" fmla="*/ 225950 h 2371725"/>
                  <a:gd name="connsiteX8" fmla="*/ 876939 w 3000375"/>
                  <a:gd name="connsiteY8" fmla="*/ 18305 h 2371725"/>
                  <a:gd name="connsiteX9" fmla="*/ 725492 w 3000375"/>
                  <a:gd name="connsiteY9" fmla="*/ 25925 h 2371725"/>
                  <a:gd name="connsiteX10" fmla="*/ 564519 w 3000375"/>
                  <a:gd name="connsiteY10" fmla="*/ 119270 h 2371725"/>
                  <a:gd name="connsiteX11" fmla="*/ 442599 w 3000375"/>
                  <a:gd name="connsiteY11" fmla="*/ 307865 h 2371725"/>
                  <a:gd name="connsiteX12" fmla="*/ 420692 w 3000375"/>
                  <a:gd name="connsiteY12" fmla="*/ 859363 h 2371725"/>
                  <a:gd name="connsiteX13" fmla="*/ 21594 w 3000375"/>
                  <a:gd name="connsiteY13" fmla="*/ 1550877 h 2371725"/>
                  <a:gd name="connsiteX14" fmla="*/ 1592 w 3000375"/>
                  <a:gd name="connsiteY14" fmla="*/ 1639460 h 2371725"/>
                  <a:gd name="connsiteX15" fmla="*/ 63504 w 3000375"/>
                  <a:gd name="connsiteY15" fmla="*/ 1989027 h 2371725"/>
                  <a:gd name="connsiteX16" fmla="*/ 154944 w 3000375"/>
                  <a:gd name="connsiteY16" fmla="*/ 2311925 h 2371725"/>
                  <a:gd name="connsiteX17" fmla="*/ 206379 w 3000375"/>
                  <a:gd name="connsiteY17" fmla="*/ 2338595 h 2371725"/>
                  <a:gd name="connsiteX18" fmla="*/ 502607 w 3000375"/>
                  <a:gd name="connsiteY18" fmla="*/ 2374790 h 2371725"/>
                  <a:gd name="connsiteX19" fmla="*/ 1035054 w 3000375"/>
                  <a:gd name="connsiteY19" fmla="*/ 2345263 h 2371725"/>
                  <a:gd name="connsiteX20" fmla="*/ 1843727 w 3000375"/>
                  <a:gd name="connsiteY20" fmla="*/ 2312878 h 2371725"/>
                  <a:gd name="connsiteX21" fmla="*/ 2407607 w 3000375"/>
                  <a:gd name="connsiteY21" fmla="*/ 2363360 h 2371725"/>
                  <a:gd name="connsiteX22" fmla="*/ 2762889 w 3000375"/>
                  <a:gd name="connsiteY22" fmla="*/ 2354788 h 2371725"/>
                  <a:gd name="connsiteX23" fmla="*/ 2844804 w 3000375"/>
                  <a:gd name="connsiteY23" fmla="*/ 2312878 h 2371725"/>
                  <a:gd name="connsiteX24" fmla="*/ 2855282 w 3000375"/>
                  <a:gd name="connsiteY24" fmla="*/ 2264300 h 2371725"/>
                  <a:gd name="connsiteX25" fmla="*/ 2983869 w 3000375"/>
                  <a:gd name="connsiteY25" fmla="*/ 1748045 h 2371725"/>
                  <a:gd name="connsiteX26" fmla="*/ 3005777 w 3000375"/>
                  <a:gd name="connsiteY26" fmla="*/ 1537543 h 2371725"/>
                  <a:gd name="connsiteX27" fmla="*/ 2877189 w 3000375"/>
                  <a:gd name="connsiteY27" fmla="*/ 1405145 h 2371725"/>
                  <a:gd name="connsiteX28" fmla="*/ 1241747 w 3000375"/>
                  <a:gd name="connsiteY28" fmla="*/ 1214645 h 2371725"/>
                  <a:gd name="connsiteX29" fmla="*/ 1175072 w 3000375"/>
                  <a:gd name="connsiteY29" fmla="*/ 1261318 h 2371725"/>
                  <a:gd name="connsiteX30" fmla="*/ 784547 w 3000375"/>
                  <a:gd name="connsiteY30" fmla="*/ 726013 h 2371725"/>
                  <a:gd name="connsiteX31" fmla="*/ 741684 w 3000375"/>
                  <a:gd name="connsiteY31" fmla="*/ 111650 h 2371725"/>
                  <a:gd name="connsiteX32" fmla="*/ 1241747 w 3000375"/>
                  <a:gd name="connsiteY32" fmla="*/ 805070 h 2371725"/>
                  <a:gd name="connsiteX33" fmla="*/ 1241747 w 3000375"/>
                  <a:gd name="connsiteY33" fmla="*/ 1214645 h 2371725"/>
                  <a:gd name="connsiteX34" fmla="*/ 2114237 w 3000375"/>
                  <a:gd name="connsiteY34" fmla="*/ 1021288 h 2371725"/>
                  <a:gd name="connsiteX35" fmla="*/ 1803722 w 3000375"/>
                  <a:gd name="connsiteY35" fmla="*/ 1267033 h 2371725"/>
                  <a:gd name="connsiteX36" fmla="*/ 1758002 w 3000375"/>
                  <a:gd name="connsiteY36" fmla="*/ 1235600 h 2371725"/>
                  <a:gd name="connsiteX37" fmla="*/ 2057087 w 3000375"/>
                  <a:gd name="connsiteY37" fmla="*/ 276433 h 2371725"/>
                  <a:gd name="connsiteX38" fmla="*/ 2240919 w 3000375"/>
                  <a:gd name="connsiteY38" fmla="*/ 132605 h 2371725"/>
                  <a:gd name="connsiteX39" fmla="*/ 2279019 w 3000375"/>
                  <a:gd name="connsiteY39" fmla="*/ 157370 h 2371725"/>
                  <a:gd name="connsiteX40" fmla="*/ 2279019 w 3000375"/>
                  <a:gd name="connsiteY40" fmla="*/ 317390 h 2371725"/>
                  <a:gd name="connsiteX41" fmla="*/ 2114237 w 3000375"/>
                  <a:gd name="connsiteY41" fmla="*/ 1021288 h 2371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3000375" h="2371725">
                    <a:moveTo>
                      <a:pt x="2877189" y="1405145"/>
                    </a:moveTo>
                    <a:cubicBezTo>
                      <a:pt x="2668592" y="1132730"/>
                      <a:pt x="2690499" y="1269890"/>
                      <a:pt x="2592392" y="839360"/>
                    </a:cubicBezTo>
                    <a:cubicBezTo>
                      <a:pt x="2552387" y="661243"/>
                      <a:pt x="2554292" y="486935"/>
                      <a:pt x="2548577" y="294530"/>
                    </a:cubicBezTo>
                    <a:cubicBezTo>
                      <a:pt x="2533337" y="226902"/>
                      <a:pt x="2499047" y="135462"/>
                      <a:pt x="2434277" y="102125"/>
                    </a:cubicBezTo>
                    <a:cubicBezTo>
                      <a:pt x="2378079" y="73550"/>
                      <a:pt x="2323787" y="59262"/>
                      <a:pt x="2269494" y="25925"/>
                    </a:cubicBezTo>
                    <a:cubicBezTo>
                      <a:pt x="2213297" y="-8365"/>
                      <a:pt x="2156147" y="-7413"/>
                      <a:pt x="2101854" y="24972"/>
                    </a:cubicBezTo>
                    <a:cubicBezTo>
                      <a:pt x="2049467" y="56405"/>
                      <a:pt x="1966599" y="141177"/>
                      <a:pt x="1883732" y="187850"/>
                    </a:cubicBezTo>
                    <a:cubicBezTo>
                      <a:pt x="1547499" y="343107"/>
                      <a:pt x="1382717" y="311675"/>
                      <a:pt x="1201742" y="225950"/>
                    </a:cubicBezTo>
                    <a:cubicBezTo>
                      <a:pt x="1085537" y="183087"/>
                      <a:pt x="981714" y="80217"/>
                      <a:pt x="876939" y="18305"/>
                    </a:cubicBezTo>
                    <a:cubicBezTo>
                      <a:pt x="828362" y="-10270"/>
                      <a:pt x="775022" y="-3603"/>
                      <a:pt x="725492" y="25925"/>
                    </a:cubicBezTo>
                    <a:cubicBezTo>
                      <a:pt x="672152" y="57357"/>
                      <a:pt x="619764" y="90695"/>
                      <a:pt x="564519" y="119270"/>
                    </a:cubicBezTo>
                    <a:cubicBezTo>
                      <a:pt x="493082" y="155465"/>
                      <a:pt x="457839" y="233570"/>
                      <a:pt x="442599" y="307865"/>
                    </a:cubicBezTo>
                    <a:cubicBezTo>
                      <a:pt x="458792" y="459312"/>
                      <a:pt x="436884" y="756493"/>
                      <a:pt x="420692" y="859363"/>
                    </a:cubicBezTo>
                    <a:cubicBezTo>
                      <a:pt x="315917" y="1289893"/>
                      <a:pt x="245432" y="1252745"/>
                      <a:pt x="21594" y="1550877"/>
                    </a:cubicBezTo>
                    <a:cubicBezTo>
                      <a:pt x="2544" y="1580405"/>
                      <a:pt x="-3171" y="1606123"/>
                      <a:pt x="1592" y="1639460"/>
                    </a:cubicBezTo>
                    <a:cubicBezTo>
                      <a:pt x="22547" y="1784240"/>
                      <a:pt x="41597" y="1844248"/>
                      <a:pt x="63504" y="1989027"/>
                    </a:cubicBezTo>
                    <a:cubicBezTo>
                      <a:pt x="81602" y="2107138"/>
                      <a:pt x="124464" y="2196673"/>
                      <a:pt x="154944" y="2311925"/>
                    </a:cubicBezTo>
                    <a:cubicBezTo>
                      <a:pt x="168279" y="2328118"/>
                      <a:pt x="186377" y="2334785"/>
                      <a:pt x="206379" y="2338595"/>
                    </a:cubicBezTo>
                    <a:cubicBezTo>
                      <a:pt x="310202" y="2359550"/>
                      <a:pt x="396879" y="2370028"/>
                      <a:pt x="502607" y="2374790"/>
                    </a:cubicBezTo>
                    <a:cubicBezTo>
                      <a:pt x="690249" y="2383363"/>
                      <a:pt x="848364" y="2370028"/>
                      <a:pt x="1035054" y="2345263"/>
                    </a:cubicBezTo>
                    <a:cubicBezTo>
                      <a:pt x="1303659" y="2309068"/>
                      <a:pt x="1573217" y="2291923"/>
                      <a:pt x="1843727" y="2312878"/>
                    </a:cubicBezTo>
                    <a:cubicBezTo>
                      <a:pt x="2032322" y="2327165"/>
                      <a:pt x="2219012" y="2355740"/>
                      <a:pt x="2407607" y="2363360"/>
                    </a:cubicBezTo>
                    <a:cubicBezTo>
                      <a:pt x="2541909" y="2369075"/>
                      <a:pt x="2628587" y="2375743"/>
                      <a:pt x="2762889" y="2354788"/>
                    </a:cubicBezTo>
                    <a:cubicBezTo>
                      <a:pt x="2794322" y="2350025"/>
                      <a:pt x="2825754" y="2344310"/>
                      <a:pt x="2844804" y="2312878"/>
                    </a:cubicBezTo>
                    <a:cubicBezTo>
                      <a:pt x="2848614" y="2296685"/>
                      <a:pt x="2852424" y="2280493"/>
                      <a:pt x="2855282" y="2264300"/>
                    </a:cubicBezTo>
                    <a:cubicBezTo>
                      <a:pt x="2897192" y="2055702"/>
                      <a:pt x="2948627" y="1957595"/>
                      <a:pt x="2983869" y="1748045"/>
                    </a:cubicBezTo>
                    <a:cubicBezTo>
                      <a:pt x="3001014" y="1648033"/>
                      <a:pt x="3001014" y="1648033"/>
                      <a:pt x="3005777" y="1537543"/>
                    </a:cubicBezTo>
                    <a:cubicBezTo>
                      <a:pt x="2993394" y="1524208"/>
                      <a:pt x="2883857" y="1418480"/>
                      <a:pt x="2877189" y="1405145"/>
                    </a:cubicBezTo>
                    <a:close/>
                    <a:moveTo>
                      <a:pt x="1241747" y="1214645"/>
                    </a:moveTo>
                    <a:cubicBezTo>
                      <a:pt x="1233174" y="1279415"/>
                      <a:pt x="1230317" y="1282273"/>
                      <a:pt x="1175072" y="1261318"/>
                    </a:cubicBezTo>
                    <a:cubicBezTo>
                      <a:pt x="964569" y="1183213"/>
                      <a:pt x="850269" y="962233"/>
                      <a:pt x="784547" y="726013"/>
                    </a:cubicBezTo>
                    <a:cubicBezTo>
                      <a:pt x="729302" y="527893"/>
                      <a:pt x="719777" y="325010"/>
                      <a:pt x="741684" y="111650"/>
                    </a:cubicBezTo>
                    <a:cubicBezTo>
                      <a:pt x="994097" y="265955"/>
                      <a:pt x="1178882" y="477410"/>
                      <a:pt x="1241747" y="805070"/>
                    </a:cubicBezTo>
                    <a:cubicBezTo>
                      <a:pt x="1265559" y="925085"/>
                      <a:pt x="1257939" y="1093678"/>
                      <a:pt x="1241747" y="1214645"/>
                    </a:cubicBezTo>
                    <a:close/>
                    <a:moveTo>
                      <a:pt x="2114237" y="1021288"/>
                    </a:moveTo>
                    <a:cubicBezTo>
                      <a:pt x="2037084" y="1147018"/>
                      <a:pt x="1930404" y="1224170"/>
                      <a:pt x="1803722" y="1267033"/>
                    </a:cubicBezTo>
                    <a:cubicBezTo>
                      <a:pt x="1773242" y="1277510"/>
                      <a:pt x="1763717" y="1271795"/>
                      <a:pt x="1758002" y="1235600"/>
                    </a:cubicBezTo>
                    <a:cubicBezTo>
                      <a:pt x="1706567" y="868888"/>
                      <a:pt x="1814199" y="518368"/>
                      <a:pt x="2057087" y="276433"/>
                    </a:cubicBezTo>
                    <a:cubicBezTo>
                      <a:pt x="2113284" y="220235"/>
                      <a:pt x="2176149" y="175467"/>
                      <a:pt x="2240919" y="132605"/>
                    </a:cubicBezTo>
                    <a:cubicBezTo>
                      <a:pt x="2271399" y="112602"/>
                      <a:pt x="2279019" y="124985"/>
                      <a:pt x="2279019" y="157370"/>
                    </a:cubicBezTo>
                    <a:cubicBezTo>
                      <a:pt x="2279972" y="210710"/>
                      <a:pt x="2279019" y="264050"/>
                      <a:pt x="2279019" y="317390"/>
                    </a:cubicBezTo>
                    <a:cubicBezTo>
                      <a:pt x="2283782" y="552658"/>
                      <a:pt x="2234252" y="824120"/>
                      <a:pt x="2114237" y="102128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547140F7-9F06-4E44-9AAC-A27FF7CDDB9F}"/>
                </a:ext>
              </a:extLst>
            </p:cNvPr>
            <p:cNvGrpSpPr/>
            <p:nvPr/>
          </p:nvGrpSpPr>
          <p:grpSpPr>
            <a:xfrm rot="21184161">
              <a:off x="2800887" y="3031978"/>
              <a:ext cx="913871" cy="615042"/>
              <a:chOff x="8476983" y="4543072"/>
              <a:chExt cx="3348573" cy="2253615"/>
            </a:xfrm>
          </p:grpSpPr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2888CED4-19B3-4597-BA60-2E234D61BEED}"/>
                  </a:ext>
                </a:extLst>
              </p:cNvPr>
              <p:cNvSpPr/>
              <p:nvPr/>
            </p:nvSpPr>
            <p:spPr>
              <a:xfrm>
                <a:off x="8482281" y="4853587"/>
                <a:ext cx="3343275" cy="1943100"/>
              </a:xfrm>
              <a:custGeom>
                <a:avLst/>
                <a:gdLst>
                  <a:gd name="connsiteX0" fmla="*/ 3248442 w 3343275"/>
                  <a:gd name="connsiteY0" fmla="*/ 599123 h 1943100"/>
                  <a:gd name="connsiteX1" fmla="*/ 3105567 w 3343275"/>
                  <a:gd name="connsiteY1" fmla="*/ 0 h 1943100"/>
                  <a:gd name="connsiteX2" fmla="*/ 2942690 w 3343275"/>
                  <a:gd name="connsiteY2" fmla="*/ 46673 h 1943100"/>
                  <a:gd name="connsiteX3" fmla="*/ 1317725 w 3343275"/>
                  <a:gd name="connsiteY3" fmla="*/ 45720 h 1943100"/>
                  <a:gd name="connsiteX4" fmla="*/ 467142 w 3343275"/>
                  <a:gd name="connsiteY4" fmla="*/ 45720 h 1943100"/>
                  <a:gd name="connsiteX5" fmla="*/ 241400 w 3343275"/>
                  <a:gd name="connsiteY5" fmla="*/ 7620 h 1943100"/>
                  <a:gd name="connsiteX6" fmla="*/ 229970 w 3343275"/>
                  <a:gd name="connsiteY6" fmla="*/ 46673 h 1943100"/>
                  <a:gd name="connsiteX7" fmla="*/ 81380 w 3343275"/>
                  <a:gd name="connsiteY7" fmla="*/ 731520 h 1943100"/>
                  <a:gd name="connsiteX8" fmla="*/ 3275 w 3343275"/>
                  <a:gd name="connsiteY8" fmla="*/ 1764982 h 1943100"/>
                  <a:gd name="connsiteX9" fmla="*/ 70902 w 3343275"/>
                  <a:gd name="connsiteY9" fmla="*/ 1930718 h 1943100"/>
                  <a:gd name="connsiteX10" fmla="*/ 173772 w 3343275"/>
                  <a:gd name="connsiteY10" fmla="*/ 1948815 h 1943100"/>
                  <a:gd name="connsiteX11" fmla="*/ 1432025 w 3343275"/>
                  <a:gd name="connsiteY11" fmla="*/ 1948815 h 1943100"/>
                  <a:gd name="connsiteX12" fmla="*/ 1505367 w 3343275"/>
                  <a:gd name="connsiteY12" fmla="*/ 1930718 h 1943100"/>
                  <a:gd name="connsiteX13" fmla="*/ 1560612 w 3343275"/>
                  <a:gd name="connsiteY13" fmla="*/ 1834515 h 1943100"/>
                  <a:gd name="connsiteX14" fmla="*/ 1620620 w 3343275"/>
                  <a:gd name="connsiteY14" fmla="*/ 1643063 h 1943100"/>
                  <a:gd name="connsiteX15" fmla="*/ 1660625 w 3343275"/>
                  <a:gd name="connsiteY15" fmla="*/ 1542098 h 1943100"/>
                  <a:gd name="connsiteX16" fmla="*/ 1712060 w 3343275"/>
                  <a:gd name="connsiteY16" fmla="*/ 1640205 h 1943100"/>
                  <a:gd name="connsiteX17" fmla="*/ 1783497 w 3343275"/>
                  <a:gd name="connsiteY17" fmla="*/ 1812607 h 1943100"/>
                  <a:gd name="connsiteX18" fmla="*/ 1844457 w 3343275"/>
                  <a:gd name="connsiteY18" fmla="*/ 1931670 h 1943100"/>
                  <a:gd name="connsiteX19" fmla="*/ 1927325 w 3343275"/>
                  <a:gd name="connsiteY19" fmla="*/ 1948815 h 1943100"/>
                  <a:gd name="connsiteX20" fmla="*/ 3172242 w 3343275"/>
                  <a:gd name="connsiteY20" fmla="*/ 1948815 h 1943100"/>
                  <a:gd name="connsiteX21" fmla="*/ 3250347 w 3343275"/>
                  <a:gd name="connsiteY21" fmla="*/ 1930718 h 1943100"/>
                  <a:gd name="connsiteX22" fmla="*/ 3324642 w 3343275"/>
                  <a:gd name="connsiteY22" fmla="*/ 1856423 h 1943100"/>
                  <a:gd name="connsiteX23" fmla="*/ 3351312 w 3343275"/>
                  <a:gd name="connsiteY23" fmla="*/ 1660207 h 1943100"/>
                  <a:gd name="connsiteX24" fmla="*/ 3248442 w 3343275"/>
                  <a:gd name="connsiteY24" fmla="*/ 599123 h 1943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343275" h="1943100">
                    <a:moveTo>
                      <a:pt x="3248442" y="599123"/>
                    </a:moveTo>
                    <a:cubicBezTo>
                      <a:pt x="3217962" y="398145"/>
                      <a:pt x="3156050" y="197168"/>
                      <a:pt x="3105567" y="0"/>
                    </a:cubicBezTo>
                    <a:cubicBezTo>
                      <a:pt x="3059847" y="46673"/>
                      <a:pt x="3002697" y="46673"/>
                      <a:pt x="2942690" y="46673"/>
                    </a:cubicBezTo>
                    <a:cubicBezTo>
                      <a:pt x="2842677" y="46673"/>
                      <a:pt x="1317725" y="45720"/>
                      <a:pt x="1317725" y="45720"/>
                    </a:cubicBezTo>
                    <a:cubicBezTo>
                      <a:pt x="1316772" y="45720"/>
                      <a:pt x="510005" y="45720"/>
                      <a:pt x="467142" y="45720"/>
                    </a:cubicBezTo>
                    <a:cubicBezTo>
                      <a:pt x="384275" y="45720"/>
                      <a:pt x="316647" y="59055"/>
                      <a:pt x="241400" y="7620"/>
                    </a:cubicBezTo>
                    <a:cubicBezTo>
                      <a:pt x="237590" y="20955"/>
                      <a:pt x="232827" y="33338"/>
                      <a:pt x="229970" y="46673"/>
                    </a:cubicBezTo>
                    <a:cubicBezTo>
                      <a:pt x="180440" y="273368"/>
                      <a:pt x="112812" y="501968"/>
                      <a:pt x="81380" y="731520"/>
                    </a:cubicBezTo>
                    <a:cubicBezTo>
                      <a:pt x="33755" y="1074420"/>
                      <a:pt x="-12918" y="1419225"/>
                      <a:pt x="3275" y="1764982"/>
                    </a:cubicBezTo>
                    <a:cubicBezTo>
                      <a:pt x="7085" y="1853565"/>
                      <a:pt x="8037" y="1865948"/>
                      <a:pt x="70902" y="1930718"/>
                    </a:cubicBezTo>
                    <a:cubicBezTo>
                      <a:pt x="94715" y="1942148"/>
                      <a:pt x="147102" y="1948815"/>
                      <a:pt x="173772" y="1948815"/>
                    </a:cubicBezTo>
                    <a:cubicBezTo>
                      <a:pt x="602397" y="1948815"/>
                      <a:pt x="1003400" y="1948815"/>
                      <a:pt x="1432025" y="1948815"/>
                    </a:cubicBezTo>
                    <a:cubicBezTo>
                      <a:pt x="1458695" y="1948815"/>
                      <a:pt x="1483460" y="1945957"/>
                      <a:pt x="1505367" y="1930718"/>
                    </a:cubicBezTo>
                    <a:cubicBezTo>
                      <a:pt x="1544420" y="1883093"/>
                      <a:pt x="1542515" y="1891665"/>
                      <a:pt x="1560612" y="1834515"/>
                    </a:cubicBezTo>
                    <a:cubicBezTo>
                      <a:pt x="1580615" y="1771650"/>
                      <a:pt x="1604427" y="1707832"/>
                      <a:pt x="1620620" y="1643063"/>
                    </a:cubicBezTo>
                    <a:cubicBezTo>
                      <a:pt x="1628240" y="1610678"/>
                      <a:pt x="1634907" y="1541145"/>
                      <a:pt x="1660625" y="1542098"/>
                    </a:cubicBezTo>
                    <a:cubicBezTo>
                      <a:pt x="1684437" y="1543050"/>
                      <a:pt x="1686342" y="1595438"/>
                      <a:pt x="1712060" y="1640205"/>
                    </a:cubicBezTo>
                    <a:cubicBezTo>
                      <a:pt x="1740635" y="1691640"/>
                      <a:pt x="1756827" y="1750695"/>
                      <a:pt x="1783497" y="1812607"/>
                    </a:cubicBezTo>
                    <a:cubicBezTo>
                      <a:pt x="1809215" y="1873568"/>
                      <a:pt x="1795880" y="1879282"/>
                      <a:pt x="1844457" y="1931670"/>
                    </a:cubicBezTo>
                    <a:cubicBezTo>
                      <a:pt x="1870175" y="1945005"/>
                      <a:pt x="1897797" y="1948815"/>
                      <a:pt x="1927325" y="1948815"/>
                    </a:cubicBezTo>
                    <a:cubicBezTo>
                      <a:pt x="2352140" y="1948815"/>
                      <a:pt x="2747427" y="1948815"/>
                      <a:pt x="3172242" y="1948815"/>
                    </a:cubicBezTo>
                    <a:cubicBezTo>
                      <a:pt x="3199865" y="1948815"/>
                      <a:pt x="3226535" y="1945957"/>
                      <a:pt x="3250347" y="1930718"/>
                    </a:cubicBezTo>
                    <a:cubicBezTo>
                      <a:pt x="3274160" y="1910715"/>
                      <a:pt x="3313212" y="1884998"/>
                      <a:pt x="3324642" y="1856423"/>
                    </a:cubicBezTo>
                    <a:cubicBezTo>
                      <a:pt x="3365600" y="1757363"/>
                      <a:pt x="3348455" y="1749743"/>
                      <a:pt x="3351312" y="1660207"/>
                    </a:cubicBezTo>
                    <a:cubicBezTo>
                      <a:pt x="3361790" y="1303973"/>
                      <a:pt x="3301783" y="950595"/>
                      <a:pt x="3248442" y="59912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AEE97150-DBC8-491E-88CF-E704B6D1E2C9}"/>
                  </a:ext>
                </a:extLst>
              </p:cNvPr>
              <p:cNvSpPr/>
              <p:nvPr/>
            </p:nvSpPr>
            <p:spPr>
              <a:xfrm>
                <a:off x="8717013" y="4543072"/>
                <a:ext cx="2867025" cy="352425"/>
              </a:xfrm>
              <a:custGeom>
                <a:avLst/>
                <a:gdLst>
                  <a:gd name="connsiteX0" fmla="*/ 2721293 w 2867025"/>
                  <a:gd name="connsiteY0" fmla="*/ 0 h 352425"/>
                  <a:gd name="connsiteX1" fmla="*/ 154305 w 2867025"/>
                  <a:gd name="connsiteY1" fmla="*/ 0 h 352425"/>
                  <a:gd name="connsiteX2" fmla="*/ 95250 w 2867025"/>
                  <a:gd name="connsiteY2" fmla="*/ 60007 h 352425"/>
                  <a:gd name="connsiteX3" fmla="*/ 0 w 2867025"/>
                  <a:gd name="connsiteY3" fmla="*/ 298132 h 352425"/>
                  <a:gd name="connsiteX4" fmla="*/ 59055 w 2867025"/>
                  <a:gd name="connsiteY4" fmla="*/ 358140 h 352425"/>
                  <a:gd name="connsiteX5" fmla="*/ 2816543 w 2867025"/>
                  <a:gd name="connsiteY5" fmla="*/ 358140 h 352425"/>
                  <a:gd name="connsiteX6" fmla="*/ 2875598 w 2867025"/>
                  <a:gd name="connsiteY6" fmla="*/ 298132 h 352425"/>
                  <a:gd name="connsiteX7" fmla="*/ 2780348 w 2867025"/>
                  <a:gd name="connsiteY7" fmla="*/ 60007 h 352425"/>
                  <a:gd name="connsiteX8" fmla="*/ 2721293 w 2867025"/>
                  <a:gd name="connsiteY8" fmla="*/ 0 h 352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7025" h="352425">
                    <a:moveTo>
                      <a:pt x="2721293" y="0"/>
                    </a:moveTo>
                    <a:lnTo>
                      <a:pt x="154305" y="0"/>
                    </a:lnTo>
                    <a:cubicBezTo>
                      <a:pt x="121920" y="0"/>
                      <a:pt x="95250" y="26670"/>
                      <a:pt x="95250" y="60007"/>
                    </a:cubicBezTo>
                    <a:lnTo>
                      <a:pt x="0" y="298132"/>
                    </a:lnTo>
                    <a:cubicBezTo>
                      <a:pt x="0" y="330517"/>
                      <a:pt x="26670" y="358140"/>
                      <a:pt x="59055" y="358140"/>
                    </a:cubicBezTo>
                    <a:lnTo>
                      <a:pt x="2816543" y="358140"/>
                    </a:lnTo>
                    <a:cubicBezTo>
                      <a:pt x="2848928" y="358140"/>
                      <a:pt x="2875598" y="331470"/>
                      <a:pt x="2875598" y="298132"/>
                    </a:cubicBezTo>
                    <a:lnTo>
                      <a:pt x="2780348" y="60007"/>
                    </a:lnTo>
                    <a:cubicBezTo>
                      <a:pt x="2781300" y="26670"/>
                      <a:pt x="2754630" y="0"/>
                      <a:pt x="2721293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26651D01-54DE-4EAD-9162-09EA501B6CE7}"/>
                  </a:ext>
                </a:extLst>
              </p:cNvPr>
              <p:cNvSpPr/>
              <p:nvPr/>
            </p:nvSpPr>
            <p:spPr>
              <a:xfrm>
                <a:off x="9815747" y="4664422"/>
                <a:ext cx="276225" cy="609600"/>
              </a:xfrm>
              <a:custGeom>
                <a:avLst/>
                <a:gdLst>
                  <a:gd name="connsiteX0" fmla="*/ 176663 w 276225"/>
                  <a:gd name="connsiteY0" fmla="*/ 51053 h 609600"/>
                  <a:gd name="connsiteX1" fmla="*/ 53791 w 276225"/>
                  <a:gd name="connsiteY1" fmla="*/ 275843 h 609600"/>
                  <a:gd name="connsiteX2" fmla="*/ 40456 w 276225"/>
                  <a:gd name="connsiteY2" fmla="*/ 337755 h 609600"/>
                  <a:gd name="connsiteX3" fmla="*/ 451 w 276225"/>
                  <a:gd name="connsiteY3" fmla="*/ 608265 h 609600"/>
                  <a:gd name="connsiteX4" fmla="*/ 80461 w 276225"/>
                  <a:gd name="connsiteY4" fmla="*/ 617790 h 609600"/>
                  <a:gd name="connsiteX5" fmla="*/ 151898 w 276225"/>
                  <a:gd name="connsiteY5" fmla="*/ 269176 h 609600"/>
                  <a:gd name="connsiteX6" fmla="*/ 241433 w 276225"/>
                  <a:gd name="connsiteY6" fmla="*/ 108203 h 609600"/>
                  <a:gd name="connsiteX7" fmla="*/ 259531 w 276225"/>
                  <a:gd name="connsiteY7" fmla="*/ 13905 h 609600"/>
                  <a:gd name="connsiteX8" fmla="*/ 176663 w 276225"/>
                  <a:gd name="connsiteY8" fmla="*/ 51053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6225" h="609600">
                    <a:moveTo>
                      <a:pt x="176663" y="51053"/>
                    </a:moveTo>
                    <a:cubicBezTo>
                      <a:pt x="121418" y="116776"/>
                      <a:pt x="90938" y="198690"/>
                      <a:pt x="53791" y="275843"/>
                    </a:cubicBezTo>
                    <a:cubicBezTo>
                      <a:pt x="55696" y="297751"/>
                      <a:pt x="45218" y="317753"/>
                      <a:pt x="40456" y="337755"/>
                    </a:cubicBezTo>
                    <a:cubicBezTo>
                      <a:pt x="17596" y="426338"/>
                      <a:pt x="-3359" y="514920"/>
                      <a:pt x="451" y="608265"/>
                    </a:cubicBezTo>
                    <a:cubicBezTo>
                      <a:pt x="26168" y="615885"/>
                      <a:pt x="52838" y="619695"/>
                      <a:pt x="80461" y="617790"/>
                    </a:cubicBezTo>
                    <a:cubicBezTo>
                      <a:pt x="86176" y="496823"/>
                      <a:pt x="107131" y="379665"/>
                      <a:pt x="151898" y="269176"/>
                    </a:cubicBezTo>
                    <a:cubicBezTo>
                      <a:pt x="173806" y="210120"/>
                      <a:pt x="204286" y="157733"/>
                      <a:pt x="241433" y="108203"/>
                    </a:cubicBezTo>
                    <a:cubicBezTo>
                      <a:pt x="262388" y="79628"/>
                      <a:pt x="300488" y="51053"/>
                      <a:pt x="259531" y="13905"/>
                    </a:cubicBezTo>
                    <a:cubicBezTo>
                      <a:pt x="217621" y="-24195"/>
                      <a:pt x="198571" y="25336"/>
                      <a:pt x="176663" y="51053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A34D2804-2498-4362-BA2C-E4E985E1E452}"/>
                  </a:ext>
                </a:extLst>
              </p:cNvPr>
              <p:cNvSpPr/>
              <p:nvPr/>
            </p:nvSpPr>
            <p:spPr>
              <a:xfrm>
                <a:off x="10213069" y="4665435"/>
                <a:ext cx="276225" cy="609600"/>
              </a:xfrm>
              <a:custGeom>
                <a:avLst/>
                <a:gdLst>
                  <a:gd name="connsiteX0" fmla="*/ 219396 w 276225"/>
                  <a:gd name="connsiteY0" fmla="*/ 272925 h 609600"/>
                  <a:gd name="connsiteX1" fmla="*/ 84141 w 276225"/>
                  <a:gd name="connsiteY1" fmla="*/ 29085 h 609600"/>
                  <a:gd name="connsiteX2" fmla="*/ 15561 w 276225"/>
                  <a:gd name="connsiteY2" fmla="*/ 13845 h 609600"/>
                  <a:gd name="connsiteX3" fmla="*/ 21276 w 276225"/>
                  <a:gd name="connsiteY3" fmla="*/ 90045 h 609600"/>
                  <a:gd name="connsiteX4" fmla="*/ 125099 w 276225"/>
                  <a:gd name="connsiteY4" fmla="*/ 273877 h 609600"/>
                  <a:gd name="connsiteX5" fmla="*/ 147959 w 276225"/>
                  <a:gd name="connsiteY5" fmla="*/ 332932 h 609600"/>
                  <a:gd name="connsiteX6" fmla="*/ 199394 w 276225"/>
                  <a:gd name="connsiteY6" fmla="*/ 613920 h 609600"/>
                  <a:gd name="connsiteX7" fmla="*/ 280356 w 276225"/>
                  <a:gd name="connsiteY7" fmla="*/ 613920 h 609600"/>
                  <a:gd name="connsiteX8" fmla="*/ 219396 w 276225"/>
                  <a:gd name="connsiteY8" fmla="*/ 272925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6225" h="609600">
                    <a:moveTo>
                      <a:pt x="219396" y="272925"/>
                    </a:moveTo>
                    <a:cubicBezTo>
                      <a:pt x="185106" y="184342"/>
                      <a:pt x="145101" y="100522"/>
                      <a:pt x="84141" y="29085"/>
                    </a:cubicBezTo>
                    <a:cubicBezTo>
                      <a:pt x="64139" y="6225"/>
                      <a:pt x="43184" y="-14730"/>
                      <a:pt x="15561" y="13845"/>
                    </a:cubicBezTo>
                    <a:cubicBezTo>
                      <a:pt x="-11109" y="40515"/>
                      <a:pt x="321" y="65280"/>
                      <a:pt x="21276" y="90045"/>
                    </a:cubicBezTo>
                    <a:cubicBezTo>
                      <a:pt x="66044" y="144338"/>
                      <a:pt x="103191" y="203392"/>
                      <a:pt x="125099" y="273877"/>
                    </a:cubicBezTo>
                    <a:cubicBezTo>
                      <a:pt x="132719" y="293880"/>
                      <a:pt x="141291" y="312930"/>
                      <a:pt x="147959" y="332932"/>
                    </a:cubicBezTo>
                    <a:cubicBezTo>
                      <a:pt x="179391" y="423420"/>
                      <a:pt x="186059" y="518670"/>
                      <a:pt x="199394" y="613920"/>
                    </a:cubicBezTo>
                    <a:cubicBezTo>
                      <a:pt x="226064" y="617730"/>
                      <a:pt x="253686" y="620588"/>
                      <a:pt x="280356" y="613920"/>
                    </a:cubicBezTo>
                    <a:cubicBezTo>
                      <a:pt x="273689" y="496763"/>
                      <a:pt x="254639" y="383415"/>
                      <a:pt x="219396" y="27292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ABC662DE-AD7C-43AF-B43B-331AAD267B27}"/>
                  </a:ext>
                </a:extLst>
              </p:cNvPr>
              <p:cNvSpPr/>
              <p:nvPr/>
            </p:nvSpPr>
            <p:spPr>
              <a:xfrm>
                <a:off x="8476983" y="6604282"/>
                <a:ext cx="1581150" cy="85725"/>
              </a:xfrm>
              <a:custGeom>
                <a:avLst/>
                <a:gdLst>
                  <a:gd name="connsiteX0" fmla="*/ 5715 w 1581150"/>
                  <a:gd name="connsiteY0" fmla="*/ 91440 h 85725"/>
                  <a:gd name="connsiteX1" fmla="*/ 1559243 w 1581150"/>
                  <a:gd name="connsiteY1" fmla="*/ 91440 h 85725"/>
                  <a:gd name="connsiteX2" fmla="*/ 1589723 w 1581150"/>
                  <a:gd name="connsiteY2" fmla="*/ 0 h 85725"/>
                  <a:gd name="connsiteX3" fmla="*/ 0 w 1581150"/>
                  <a:gd name="connsiteY3" fmla="*/ 0 h 85725"/>
                  <a:gd name="connsiteX4" fmla="*/ 953 w 1581150"/>
                  <a:gd name="connsiteY4" fmla="*/ 25718 h 85725"/>
                  <a:gd name="connsiteX5" fmla="*/ 5715 w 1581150"/>
                  <a:gd name="connsiteY5" fmla="*/ 91440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81150" h="85725">
                    <a:moveTo>
                      <a:pt x="5715" y="91440"/>
                    </a:moveTo>
                    <a:lnTo>
                      <a:pt x="1559243" y="91440"/>
                    </a:lnTo>
                    <a:cubicBezTo>
                      <a:pt x="1568768" y="60960"/>
                      <a:pt x="1579245" y="30480"/>
                      <a:pt x="1589723" y="0"/>
                    </a:cubicBezTo>
                    <a:lnTo>
                      <a:pt x="0" y="0"/>
                    </a:lnTo>
                    <a:cubicBezTo>
                      <a:pt x="0" y="8573"/>
                      <a:pt x="953" y="17145"/>
                      <a:pt x="953" y="25718"/>
                    </a:cubicBezTo>
                    <a:cubicBezTo>
                      <a:pt x="1905" y="53340"/>
                      <a:pt x="2858" y="74295"/>
                      <a:pt x="5715" y="9144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492EAE47-5DDC-40F2-B2F6-B2B570D3A534}"/>
                  </a:ext>
                </a:extLst>
              </p:cNvPr>
              <p:cNvSpPr/>
              <p:nvPr/>
            </p:nvSpPr>
            <p:spPr>
              <a:xfrm>
                <a:off x="10228630" y="6604282"/>
                <a:ext cx="1590675" cy="85725"/>
              </a:xfrm>
              <a:custGeom>
                <a:avLst/>
                <a:gdLst>
                  <a:gd name="connsiteX0" fmla="*/ 1597343 w 1590675"/>
                  <a:gd name="connsiteY0" fmla="*/ 0 h 85725"/>
                  <a:gd name="connsiteX1" fmla="*/ 0 w 1590675"/>
                  <a:gd name="connsiteY1" fmla="*/ 0 h 85725"/>
                  <a:gd name="connsiteX2" fmla="*/ 28575 w 1590675"/>
                  <a:gd name="connsiteY2" fmla="*/ 73343 h 85725"/>
                  <a:gd name="connsiteX3" fmla="*/ 36195 w 1590675"/>
                  <a:gd name="connsiteY3" fmla="*/ 91440 h 85725"/>
                  <a:gd name="connsiteX4" fmla="*/ 1580198 w 1590675"/>
                  <a:gd name="connsiteY4" fmla="*/ 91440 h 85725"/>
                  <a:gd name="connsiteX5" fmla="*/ 1597343 w 1590675"/>
                  <a:gd name="connsiteY5" fmla="*/ 0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90675" h="85725">
                    <a:moveTo>
                      <a:pt x="1597343" y="0"/>
                    </a:moveTo>
                    <a:lnTo>
                      <a:pt x="0" y="0"/>
                    </a:lnTo>
                    <a:cubicBezTo>
                      <a:pt x="8573" y="23813"/>
                      <a:pt x="18098" y="48578"/>
                      <a:pt x="28575" y="73343"/>
                    </a:cubicBezTo>
                    <a:cubicBezTo>
                      <a:pt x="31433" y="80010"/>
                      <a:pt x="34290" y="85725"/>
                      <a:pt x="36195" y="91440"/>
                    </a:cubicBezTo>
                    <a:lnTo>
                      <a:pt x="1580198" y="91440"/>
                    </a:lnTo>
                    <a:cubicBezTo>
                      <a:pt x="1595438" y="48578"/>
                      <a:pt x="1597343" y="25718"/>
                      <a:pt x="1597343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4191F546-99C6-465C-A0C6-169B53B43F79}"/>
                  </a:ext>
                </a:extLst>
              </p:cNvPr>
              <p:cNvSpPr/>
              <p:nvPr/>
            </p:nvSpPr>
            <p:spPr>
              <a:xfrm>
                <a:off x="9790480" y="5168865"/>
                <a:ext cx="142875" cy="161925"/>
              </a:xfrm>
              <a:custGeom>
                <a:avLst/>
                <a:gdLst>
                  <a:gd name="connsiteX0" fmla="*/ 74295 w 142875"/>
                  <a:gd name="connsiteY0" fmla="*/ 161925 h 161925"/>
                  <a:gd name="connsiteX1" fmla="*/ 74295 w 142875"/>
                  <a:gd name="connsiteY1" fmla="*/ 161925 h 161925"/>
                  <a:gd name="connsiteX2" fmla="*/ 0 w 142875"/>
                  <a:gd name="connsiteY2" fmla="*/ 87630 h 161925"/>
                  <a:gd name="connsiteX3" fmla="*/ 0 w 142875"/>
                  <a:gd name="connsiteY3" fmla="*/ 74295 h 161925"/>
                  <a:gd name="connsiteX4" fmla="*/ 74295 w 142875"/>
                  <a:gd name="connsiteY4" fmla="*/ 0 h 161925"/>
                  <a:gd name="connsiteX5" fmla="*/ 74295 w 142875"/>
                  <a:gd name="connsiteY5" fmla="*/ 0 h 161925"/>
                  <a:gd name="connsiteX6" fmla="*/ 148590 w 142875"/>
                  <a:gd name="connsiteY6" fmla="*/ 74295 h 161925"/>
                  <a:gd name="connsiteX7" fmla="*/ 148590 w 142875"/>
                  <a:gd name="connsiteY7" fmla="*/ 87630 h 161925"/>
                  <a:gd name="connsiteX8" fmla="*/ 74295 w 142875"/>
                  <a:gd name="connsiteY8" fmla="*/ 161925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2875" h="161925">
                    <a:moveTo>
                      <a:pt x="74295" y="161925"/>
                    </a:moveTo>
                    <a:lnTo>
                      <a:pt x="74295" y="161925"/>
                    </a:lnTo>
                    <a:cubicBezTo>
                      <a:pt x="33338" y="161925"/>
                      <a:pt x="0" y="128588"/>
                      <a:pt x="0" y="87630"/>
                    </a:cubicBezTo>
                    <a:lnTo>
                      <a:pt x="0" y="74295"/>
                    </a:lnTo>
                    <a:cubicBezTo>
                      <a:pt x="0" y="33338"/>
                      <a:pt x="33338" y="0"/>
                      <a:pt x="74295" y="0"/>
                    </a:cubicBezTo>
                    <a:lnTo>
                      <a:pt x="74295" y="0"/>
                    </a:lnTo>
                    <a:cubicBezTo>
                      <a:pt x="115253" y="0"/>
                      <a:pt x="148590" y="33338"/>
                      <a:pt x="148590" y="74295"/>
                    </a:cubicBezTo>
                    <a:lnTo>
                      <a:pt x="148590" y="87630"/>
                    </a:lnTo>
                    <a:cubicBezTo>
                      <a:pt x="148590" y="127635"/>
                      <a:pt x="115253" y="161925"/>
                      <a:pt x="74295" y="161925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F45A2C02-082A-4282-8FD5-A24BB6204A99}"/>
                  </a:ext>
                </a:extLst>
              </p:cNvPr>
              <p:cNvSpPr/>
              <p:nvPr/>
            </p:nvSpPr>
            <p:spPr>
              <a:xfrm>
                <a:off x="10371505" y="5168865"/>
                <a:ext cx="142875" cy="161925"/>
              </a:xfrm>
              <a:custGeom>
                <a:avLst/>
                <a:gdLst>
                  <a:gd name="connsiteX0" fmla="*/ 74295 w 142875"/>
                  <a:gd name="connsiteY0" fmla="*/ 161925 h 161925"/>
                  <a:gd name="connsiteX1" fmla="*/ 74295 w 142875"/>
                  <a:gd name="connsiteY1" fmla="*/ 161925 h 161925"/>
                  <a:gd name="connsiteX2" fmla="*/ 0 w 142875"/>
                  <a:gd name="connsiteY2" fmla="*/ 87630 h 161925"/>
                  <a:gd name="connsiteX3" fmla="*/ 0 w 142875"/>
                  <a:gd name="connsiteY3" fmla="*/ 74295 h 161925"/>
                  <a:gd name="connsiteX4" fmla="*/ 74295 w 142875"/>
                  <a:gd name="connsiteY4" fmla="*/ 0 h 161925"/>
                  <a:gd name="connsiteX5" fmla="*/ 74295 w 142875"/>
                  <a:gd name="connsiteY5" fmla="*/ 0 h 161925"/>
                  <a:gd name="connsiteX6" fmla="*/ 148590 w 142875"/>
                  <a:gd name="connsiteY6" fmla="*/ 74295 h 161925"/>
                  <a:gd name="connsiteX7" fmla="*/ 148590 w 142875"/>
                  <a:gd name="connsiteY7" fmla="*/ 87630 h 161925"/>
                  <a:gd name="connsiteX8" fmla="*/ 74295 w 142875"/>
                  <a:gd name="connsiteY8" fmla="*/ 161925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2875" h="161925">
                    <a:moveTo>
                      <a:pt x="74295" y="161925"/>
                    </a:moveTo>
                    <a:lnTo>
                      <a:pt x="74295" y="161925"/>
                    </a:lnTo>
                    <a:cubicBezTo>
                      <a:pt x="33338" y="161925"/>
                      <a:pt x="0" y="128588"/>
                      <a:pt x="0" y="87630"/>
                    </a:cubicBezTo>
                    <a:lnTo>
                      <a:pt x="0" y="74295"/>
                    </a:lnTo>
                    <a:cubicBezTo>
                      <a:pt x="0" y="33338"/>
                      <a:pt x="33338" y="0"/>
                      <a:pt x="74295" y="0"/>
                    </a:cubicBezTo>
                    <a:lnTo>
                      <a:pt x="74295" y="0"/>
                    </a:lnTo>
                    <a:cubicBezTo>
                      <a:pt x="115253" y="0"/>
                      <a:pt x="148590" y="33338"/>
                      <a:pt x="148590" y="74295"/>
                    </a:cubicBezTo>
                    <a:lnTo>
                      <a:pt x="148590" y="87630"/>
                    </a:lnTo>
                    <a:cubicBezTo>
                      <a:pt x="148590" y="127635"/>
                      <a:pt x="115253" y="161925"/>
                      <a:pt x="74295" y="161925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8E395334-8AFB-43CD-B81C-547E006D32CB}"/>
                </a:ext>
              </a:extLst>
            </p:cNvPr>
            <p:cNvGrpSpPr/>
            <p:nvPr/>
          </p:nvGrpSpPr>
          <p:grpSpPr>
            <a:xfrm>
              <a:off x="2300160" y="1332916"/>
              <a:ext cx="839695" cy="1431708"/>
              <a:chOff x="5789259" y="-79408"/>
              <a:chExt cx="944716" cy="1610772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E6C01F03-ED09-4575-BE82-0A9E421948A3}"/>
                  </a:ext>
                </a:extLst>
              </p:cNvPr>
              <p:cNvGrpSpPr/>
              <p:nvPr/>
            </p:nvGrpSpPr>
            <p:grpSpPr>
              <a:xfrm rot="316524">
                <a:off x="5789259" y="513959"/>
                <a:ext cx="423031" cy="1017405"/>
                <a:chOff x="5855038" y="339273"/>
                <a:chExt cx="423031" cy="1017405"/>
              </a:xfrm>
            </p:grpSpPr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52E1B521-57AC-416C-A6EC-97D5F898C7E6}"/>
                    </a:ext>
                  </a:extLst>
                </p:cNvPr>
                <p:cNvSpPr/>
                <p:nvPr/>
              </p:nvSpPr>
              <p:spPr>
                <a:xfrm>
                  <a:off x="5855038" y="339273"/>
                  <a:ext cx="423031" cy="1017405"/>
                </a:xfrm>
                <a:custGeom>
                  <a:avLst/>
                  <a:gdLst>
                    <a:gd name="connsiteX0" fmla="*/ 1014364 w 1732244"/>
                    <a:gd name="connsiteY0" fmla="*/ 2154 h 4153492"/>
                    <a:gd name="connsiteX1" fmla="*/ 1181578 w 1732244"/>
                    <a:gd name="connsiteY1" fmla="*/ 2517 h 4153492"/>
                    <a:gd name="connsiteX2" fmla="*/ 1358974 w 1732244"/>
                    <a:gd name="connsiteY2" fmla="*/ 17059 h 4153492"/>
                    <a:gd name="connsiteX3" fmla="*/ 1603254 w 1732244"/>
                    <a:gd name="connsiteY3" fmla="*/ 200268 h 4153492"/>
                    <a:gd name="connsiteX4" fmla="*/ 1690497 w 1732244"/>
                    <a:gd name="connsiteY4" fmla="*/ 473629 h 4153492"/>
                    <a:gd name="connsiteX5" fmla="*/ 1728301 w 1732244"/>
                    <a:gd name="connsiteY5" fmla="*/ 1020351 h 4153492"/>
                    <a:gd name="connsiteX6" fmla="*/ 1661416 w 1732244"/>
                    <a:gd name="connsiteY6" fmla="*/ 1421669 h 4153492"/>
                    <a:gd name="connsiteX7" fmla="*/ 1652690 w 1732244"/>
                    <a:gd name="connsiteY7" fmla="*/ 1442027 h 4153492"/>
                    <a:gd name="connsiteX8" fmla="*/ 1638151 w 1732244"/>
                    <a:gd name="connsiteY8" fmla="*/ 1316977 h 4153492"/>
                    <a:gd name="connsiteX9" fmla="*/ 1592712 w 1732244"/>
                    <a:gd name="connsiteY9" fmla="*/ 1121408 h 4153492"/>
                    <a:gd name="connsiteX10" fmla="*/ 1587947 w 1732244"/>
                    <a:gd name="connsiteY10" fmla="*/ 1109058 h 4153492"/>
                    <a:gd name="connsiteX11" fmla="*/ 1451535 w 1732244"/>
                    <a:gd name="connsiteY11" fmla="*/ 1571536 h 4153492"/>
                    <a:gd name="connsiteX12" fmla="*/ 1481114 w 1732244"/>
                    <a:gd name="connsiteY12" fmla="*/ 1674674 h 4153492"/>
                    <a:gd name="connsiteX13" fmla="*/ 1495653 w 1732244"/>
                    <a:gd name="connsiteY13" fmla="*/ 1817170 h 4153492"/>
                    <a:gd name="connsiteX14" fmla="*/ 1492746 w 1732244"/>
                    <a:gd name="connsiteY14" fmla="*/ 1822986 h 4153492"/>
                    <a:gd name="connsiteX15" fmla="*/ 1373513 w 1732244"/>
                    <a:gd name="connsiteY15" fmla="*/ 2372618 h 4153492"/>
                    <a:gd name="connsiteX16" fmla="*/ 1364646 w 1732244"/>
                    <a:gd name="connsiteY16" fmla="*/ 2385917 h 4153492"/>
                    <a:gd name="connsiteX17" fmla="*/ 1364646 w 1732244"/>
                    <a:gd name="connsiteY17" fmla="*/ 2788957 h 4153492"/>
                    <a:gd name="connsiteX18" fmla="*/ 1367697 w 1732244"/>
                    <a:gd name="connsiteY18" fmla="*/ 2785567 h 4153492"/>
                    <a:gd name="connsiteX19" fmla="*/ 1379329 w 1732244"/>
                    <a:gd name="connsiteY19" fmla="*/ 3236321 h 4153492"/>
                    <a:gd name="connsiteX20" fmla="*/ 1382239 w 1732244"/>
                    <a:gd name="connsiteY20" fmla="*/ 3762688 h 4153492"/>
                    <a:gd name="connsiteX21" fmla="*/ 1274638 w 1732244"/>
                    <a:gd name="connsiteY21" fmla="*/ 3977887 h 4153492"/>
                    <a:gd name="connsiteX22" fmla="*/ 876230 w 1732244"/>
                    <a:gd name="connsiteY22" fmla="*/ 4143647 h 4153492"/>
                    <a:gd name="connsiteX23" fmla="*/ 538891 w 1732244"/>
                    <a:gd name="connsiteY23" fmla="*/ 4143647 h 4153492"/>
                    <a:gd name="connsiteX24" fmla="*/ 265530 w 1732244"/>
                    <a:gd name="connsiteY24" fmla="*/ 4044772 h 4153492"/>
                    <a:gd name="connsiteX25" fmla="*/ 111399 w 1732244"/>
                    <a:gd name="connsiteY25" fmla="*/ 3797585 h 4153492"/>
                    <a:gd name="connsiteX26" fmla="*/ 105583 w 1732244"/>
                    <a:gd name="connsiteY26" fmla="*/ 3724881 h 4153492"/>
                    <a:gd name="connsiteX27" fmla="*/ 102676 w 1732244"/>
                    <a:gd name="connsiteY27" fmla="*/ 3053112 h 4153492"/>
                    <a:gd name="connsiteX28" fmla="*/ 102676 w 1732244"/>
                    <a:gd name="connsiteY28" fmla="*/ 2613988 h 4153492"/>
                    <a:gd name="connsiteX29" fmla="*/ 59053 w 1732244"/>
                    <a:gd name="connsiteY29" fmla="*/ 2078898 h 4153492"/>
                    <a:gd name="connsiteX30" fmla="*/ 24156 w 1732244"/>
                    <a:gd name="connsiteY30" fmla="*/ 1843344 h 4153492"/>
                    <a:gd name="connsiteX31" fmla="*/ 3801 w 1732244"/>
                    <a:gd name="connsiteY31" fmla="*/ 1319887 h 4153492"/>
                    <a:gd name="connsiteX32" fmla="*/ 90498 w 1732244"/>
                    <a:gd name="connsiteY32" fmla="*/ 771074 h 4153492"/>
                    <a:gd name="connsiteX33" fmla="*/ 120632 w 1732244"/>
                    <a:gd name="connsiteY33" fmla="*/ 674829 h 4153492"/>
                    <a:gd name="connsiteX34" fmla="*/ 120632 w 1732244"/>
                    <a:gd name="connsiteY34" fmla="*/ 642369 h 4153492"/>
                    <a:gd name="connsiteX35" fmla="*/ 130796 w 1732244"/>
                    <a:gd name="connsiteY35" fmla="*/ 642369 h 4153492"/>
                    <a:gd name="connsiteX36" fmla="*/ 146296 w 1732244"/>
                    <a:gd name="connsiteY36" fmla="*/ 592863 h 4153492"/>
                    <a:gd name="connsiteX37" fmla="*/ 437106 w 1732244"/>
                    <a:gd name="connsiteY37" fmla="*/ 214810 h 4153492"/>
                    <a:gd name="connsiteX38" fmla="*/ 847149 w 1732244"/>
                    <a:gd name="connsiteY38" fmla="*/ 25782 h 4153492"/>
                    <a:gd name="connsiteX39" fmla="*/ 1014364 w 1732244"/>
                    <a:gd name="connsiteY39" fmla="*/ 2154 h 4153492"/>
                    <a:gd name="connsiteX0" fmla="*/ 1014364 w 1732244"/>
                    <a:gd name="connsiteY0" fmla="*/ 2154 h 4153492"/>
                    <a:gd name="connsiteX1" fmla="*/ 1181578 w 1732244"/>
                    <a:gd name="connsiteY1" fmla="*/ 2517 h 4153492"/>
                    <a:gd name="connsiteX2" fmla="*/ 1358974 w 1732244"/>
                    <a:gd name="connsiteY2" fmla="*/ 17059 h 4153492"/>
                    <a:gd name="connsiteX3" fmla="*/ 1603254 w 1732244"/>
                    <a:gd name="connsiteY3" fmla="*/ 200268 h 4153492"/>
                    <a:gd name="connsiteX4" fmla="*/ 1690497 w 1732244"/>
                    <a:gd name="connsiteY4" fmla="*/ 473629 h 4153492"/>
                    <a:gd name="connsiteX5" fmla="*/ 1728301 w 1732244"/>
                    <a:gd name="connsiteY5" fmla="*/ 1020351 h 4153492"/>
                    <a:gd name="connsiteX6" fmla="*/ 1661416 w 1732244"/>
                    <a:gd name="connsiteY6" fmla="*/ 1421669 h 4153492"/>
                    <a:gd name="connsiteX7" fmla="*/ 1652690 w 1732244"/>
                    <a:gd name="connsiteY7" fmla="*/ 1442027 h 4153492"/>
                    <a:gd name="connsiteX8" fmla="*/ 1638151 w 1732244"/>
                    <a:gd name="connsiteY8" fmla="*/ 1316977 h 4153492"/>
                    <a:gd name="connsiteX9" fmla="*/ 1592712 w 1732244"/>
                    <a:gd name="connsiteY9" fmla="*/ 1121408 h 4153492"/>
                    <a:gd name="connsiteX10" fmla="*/ 1451535 w 1732244"/>
                    <a:gd name="connsiteY10" fmla="*/ 1571536 h 4153492"/>
                    <a:gd name="connsiteX11" fmla="*/ 1481114 w 1732244"/>
                    <a:gd name="connsiteY11" fmla="*/ 1674674 h 4153492"/>
                    <a:gd name="connsiteX12" fmla="*/ 1495653 w 1732244"/>
                    <a:gd name="connsiteY12" fmla="*/ 1817170 h 4153492"/>
                    <a:gd name="connsiteX13" fmla="*/ 1492746 w 1732244"/>
                    <a:gd name="connsiteY13" fmla="*/ 1822986 h 4153492"/>
                    <a:gd name="connsiteX14" fmla="*/ 1373513 w 1732244"/>
                    <a:gd name="connsiteY14" fmla="*/ 2372618 h 4153492"/>
                    <a:gd name="connsiteX15" fmla="*/ 1364646 w 1732244"/>
                    <a:gd name="connsiteY15" fmla="*/ 2385917 h 4153492"/>
                    <a:gd name="connsiteX16" fmla="*/ 1364646 w 1732244"/>
                    <a:gd name="connsiteY16" fmla="*/ 2788957 h 4153492"/>
                    <a:gd name="connsiteX17" fmla="*/ 1367697 w 1732244"/>
                    <a:gd name="connsiteY17" fmla="*/ 2785567 h 4153492"/>
                    <a:gd name="connsiteX18" fmla="*/ 1379329 w 1732244"/>
                    <a:gd name="connsiteY18" fmla="*/ 3236321 h 4153492"/>
                    <a:gd name="connsiteX19" fmla="*/ 1382239 w 1732244"/>
                    <a:gd name="connsiteY19" fmla="*/ 3762688 h 4153492"/>
                    <a:gd name="connsiteX20" fmla="*/ 1274638 w 1732244"/>
                    <a:gd name="connsiteY20" fmla="*/ 3977887 h 4153492"/>
                    <a:gd name="connsiteX21" fmla="*/ 876230 w 1732244"/>
                    <a:gd name="connsiteY21" fmla="*/ 4143647 h 4153492"/>
                    <a:gd name="connsiteX22" fmla="*/ 538891 w 1732244"/>
                    <a:gd name="connsiteY22" fmla="*/ 4143647 h 4153492"/>
                    <a:gd name="connsiteX23" fmla="*/ 265530 w 1732244"/>
                    <a:gd name="connsiteY23" fmla="*/ 4044772 h 4153492"/>
                    <a:gd name="connsiteX24" fmla="*/ 111399 w 1732244"/>
                    <a:gd name="connsiteY24" fmla="*/ 3797585 h 4153492"/>
                    <a:gd name="connsiteX25" fmla="*/ 105583 w 1732244"/>
                    <a:gd name="connsiteY25" fmla="*/ 3724881 h 4153492"/>
                    <a:gd name="connsiteX26" fmla="*/ 102676 w 1732244"/>
                    <a:gd name="connsiteY26" fmla="*/ 3053112 h 4153492"/>
                    <a:gd name="connsiteX27" fmla="*/ 102676 w 1732244"/>
                    <a:gd name="connsiteY27" fmla="*/ 2613988 h 4153492"/>
                    <a:gd name="connsiteX28" fmla="*/ 59053 w 1732244"/>
                    <a:gd name="connsiteY28" fmla="*/ 2078898 h 4153492"/>
                    <a:gd name="connsiteX29" fmla="*/ 24156 w 1732244"/>
                    <a:gd name="connsiteY29" fmla="*/ 1843344 h 4153492"/>
                    <a:gd name="connsiteX30" fmla="*/ 3801 w 1732244"/>
                    <a:gd name="connsiteY30" fmla="*/ 1319887 h 4153492"/>
                    <a:gd name="connsiteX31" fmla="*/ 90498 w 1732244"/>
                    <a:gd name="connsiteY31" fmla="*/ 771074 h 4153492"/>
                    <a:gd name="connsiteX32" fmla="*/ 120632 w 1732244"/>
                    <a:gd name="connsiteY32" fmla="*/ 674829 h 4153492"/>
                    <a:gd name="connsiteX33" fmla="*/ 120632 w 1732244"/>
                    <a:gd name="connsiteY33" fmla="*/ 642369 h 4153492"/>
                    <a:gd name="connsiteX34" fmla="*/ 130796 w 1732244"/>
                    <a:gd name="connsiteY34" fmla="*/ 642369 h 4153492"/>
                    <a:gd name="connsiteX35" fmla="*/ 146296 w 1732244"/>
                    <a:gd name="connsiteY35" fmla="*/ 592863 h 4153492"/>
                    <a:gd name="connsiteX36" fmla="*/ 437106 w 1732244"/>
                    <a:gd name="connsiteY36" fmla="*/ 214810 h 4153492"/>
                    <a:gd name="connsiteX37" fmla="*/ 847149 w 1732244"/>
                    <a:gd name="connsiteY37" fmla="*/ 25782 h 4153492"/>
                    <a:gd name="connsiteX38" fmla="*/ 1014364 w 1732244"/>
                    <a:gd name="connsiteY38" fmla="*/ 2154 h 4153492"/>
                    <a:gd name="connsiteX0" fmla="*/ 1014364 w 1732244"/>
                    <a:gd name="connsiteY0" fmla="*/ 2154 h 4153492"/>
                    <a:gd name="connsiteX1" fmla="*/ 1181578 w 1732244"/>
                    <a:gd name="connsiteY1" fmla="*/ 2517 h 4153492"/>
                    <a:gd name="connsiteX2" fmla="*/ 1358974 w 1732244"/>
                    <a:gd name="connsiteY2" fmla="*/ 17059 h 4153492"/>
                    <a:gd name="connsiteX3" fmla="*/ 1603254 w 1732244"/>
                    <a:gd name="connsiteY3" fmla="*/ 200268 h 4153492"/>
                    <a:gd name="connsiteX4" fmla="*/ 1690497 w 1732244"/>
                    <a:gd name="connsiteY4" fmla="*/ 473629 h 4153492"/>
                    <a:gd name="connsiteX5" fmla="*/ 1728301 w 1732244"/>
                    <a:gd name="connsiteY5" fmla="*/ 1020351 h 4153492"/>
                    <a:gd name="connsiteX6" fmla="*/ 1661416 w 1732244"/>
                    <a:gd name="connsiteY6" fmla="*/ 1421669 h 4153492"/>
                    <a:gd name="connsiteX7" fmla="*/ 1652690 w 1732244"/>
                    <a:gd name="connsiteY7" fmla="*/ 1442027 h 4153492"/>
                    <a:gd name="connsiteX8" fmla="*/ 1638151 w 1732244"/>
                    <a:gd name="connsiteY8" fmla="*/ 1316977 h 4153492"/>
                    <a:gd name="connsiteX9" fmla="*/ 1592712 w 1732244"/>
                    <a:gd name="connsiteY9" fmla="*/ 1121408 h 4153492"/>
                    <a:gd name="connsiteX10" fmla="*/ 1481114 w 1732244"/>
                    <a:gd name="connsiteY10" fmla="*/ 1674674 h 4153492"/>
                    <a:gd name="connsiteX11" fmla="*/ 1495653 w 1732244"/>
                    <a:gd name="connsiteY11" fmla="*/ 1817170 h 4153492"/>
                    <a:gd name="connsiteX12" fmla="*/ 1492746 w 1732244"/>
                    <a:gd name="connsiteY12" fmla="*/ 1822986 h 4153492"/>
                    <a:gd name="connsiteX13" fmla="*/ 1373513 w 1732244"/>
                    <a:gd name="connsiteY13" fmla="*/ 2372618 h 4153492"/>
                    <a:gd name="connsiteX14" fmla="*/ 1364646 w 1732244"/>
                    <a:gd name="connsiteY14" fmla="*/ 2385917 h 4153492"/>
                    <a:gd name="connsiteX15" fmla="*/ 1364646 w 1732244"/>
                    <a:gd name="connsiteY15" fmla="*/ 2788957 h 4153492"/>
                    <a:gd name="connsiteX16" fmla="*/ 1367697 w 1732244"/>
                    <a:gd name="connsiteY16" fmla="*/ 2785567 h 4153492"/>
                    <a:gd name="connsiteX17" fmla="*/ 1379329 w 1732244"/>
                    <a:gd name="connsiteY17" fmla="*/ 3236321 h 4153492"/>
                    <a:gd name="connsiteX18" fmla="*/ 1382239 w 1732244"/>
                    <a:gd name="connsiteY18" fmla="*/ 3762688 h 4153492"/>
                    <a:gd name="connsiteX19" fmla="*/ 1274638 w 1732244"/>
                    <a:gd name="connsiteY19" fmla="*/ 3977887 h 4153492"/>
                    <a:gd name="connsiteX20" fmla="*/ 876230 w 1732244"/>
                    <a:gd name="connsiteY20" fmla="*/ 4143647 h 4153492"/>
                    <a:gd name="connsiteX21" fmla="*/ 538891 w 1732244"/>
                    <a:gd name="connsiteY21" fmla="*/ 4143647 h 4153492"/>
                    <a:gd name="connsiteX22" fmla="*/ 265530 w 1732244"/>
                    <a:gd name="connsiteY22" fmla="*/ 4044772 h 4153492"/>
                    <a:gd name="connsiteX23" fmla="*/ 111399 w 1732244"/>
                    <a:gd name="connsiteY23" fmla="*/ 3797585 h 4153492"/>
                    <a:gd name="connsiteX24" fmla="*/ 105583 w 1732244"/>
                    <a:gd name="connsiteY24" fmla="*/ 3724881 h 4153492"/>
                    <a:gd name="connsiteX25" fmla="*/ 102676 w 1732244"/>
                    <a:gd name="connsiteY25" fmla="*/ 3053112 h 4153492"/>
                    <a:gd name="connsiteX26" fmla="*/ 102676 w 1732244"/>
                    <a:gd name="connsiteY26" fmla="*/ 2613988 h 4153492"/>
                    <a:gd name="connsiteX27" fmla="*/ 59053 w 1732244"/>
                    <a:gd name="connsiteY27" fmla="*/ 2078898 h 4153492"/>
                    <a:gd name="connsiteX28" fmla="*/ 24156 w 1732244"/>
                    <a:gd name="connsiteY28" fmla="*/ 1843344 h 4153492"/>
                    <a:gd name="connsiteX29" fmla="*/ 3801 w 1732244"/>
                    <a:gd name="connsiteY29" fmla="*/ 1319887 h 4153492"/>
                    <a:gd name="connsiteX30" fmla="*/ 90498 w 1732244"/>
                    <a:gd name="connsiteY30" fmla="*/ 771074 h 4153492"/>
                    <a:gd name="connsiteX31" fmla="*/ 120632 w 1732244"/>
                    <a:gd name="connsiteY31" fmla="*/ 674829 h 4153492"/>
                    <a:gd name="connsiteX32" fmla="*/ 120632 w 1732244"/>
                    <a:gd name="connsiteY32" fmla="*/ 642369 h 4153492"/>
                    <a:gd name="connsiteX33" fmla="*/ 130796 w 1732244"/>
                    <a:gd name="connsiteY33" fmla="*/ 642369 h 4153492"/>
                    <a:gd name="connsiteX34" fmla="*/ 146296 w 1732244"/>
                    <a:gd name="connsiteY34" fmla="*/ 592863 h 4153492"/>
                    <a:gd name="connsiteX35" fmla="*/ 437106 w 1732244"/>
                    <a:gd name="connsiteY35" fmla="*/ 214810 h 4153492"/>
                    <a:gd name="connsiteX36" fmla="*/ 847149 w 1732244"/>
                    <a:gd name="connsiteY36" fmla="*/ 25782 h 4153492"/>
                    <a:gd name="connsiteX37" fmla="*/ 1014364 w 1732244"/>
                    <a:gd name="connsiteY37" fmla="*/ 2154 h 4153492"/>
                    <a:gd name="connsiteX0" fmla="*/ 1014364 w 1732244"/>
                    <a:gd name="connsiteY0" fmla="*/ 2154 h 4153492"/>
                    <a:gd name="connsiteX1" fmla="*/ 1181578 w 1732244"/>
                    <a:gd name="connsiteY1" fmla="*/ 2517 h 4153492"/>
                    <a:gd name="connsiteX2" fmla="*/ 1358974 w 1732244"/>
                    <a:gd name="connsiteY2" fmla="*/ 17059 h 4153492"/>
                    <a:gd name="connsiteX3" fmla="*/ 1603254 w 1732244"/>
                    <a:gd name="connsiteY3" fmla="*/ 200268 h 4153492"/>
                    <a:gd name="connsiteX4" fmla="*/ 1690497 w 1732244"/>
                    <a:gd name="connsiteY4" fmla="*/ 473629 h 4153492"/>
                    <a:gd name="connsiteX5" fmla="*/ 1728301 w 1732244"/>
                    <a:gd name="connsiteY5" fmla="*/ 1020351 h 4153492"/>
                    <a:gd name="connsiteX6" fmla="*/ 1661416 w 1732244"/>
                    <a:gd name="connsiteY6" fmla="*/ 1421669 h 4153492"/>
                    <a:gd name="connsiteX7" fmla="*/ 1652690 w 1732244"/>
                    <a:gd name="connsiteY7" fmla="*/ 1442027 h 4153492"/>
                    <a:gd name="connsiteX8" fmla="*/ 1638151 w 1732244"/>
                    <a:gd name="connsiteY8" fmla="*/ 1316977 h 4153492"/>
                    <a:gd name="connsiteX9" fmla="*/ 1592712 w 1732244"/>
                    <a:gd name="connsiteY9" fmla="*/ 1121408 h 4153492"/>
                    <a:gd name="connsiteX10" fmla="*/ 1495653 w 1732244"/>
                    <a:gd name="connsiteY10" fmla="*/ 1817170 h 4153492"/>
                    <a:gd name="connsiteX11" fmla="*/ 1492746 w 1732244"/>
                    <a:gd name="connsiteY11" fmla="*/ 1822986 h 4153492"/>
                    <a:gd name="connsiteX12" fmla="*/ 1373513 w 1732244"/>
                    <a:gd name="connsiteY12" fmla="*/ 2372618 h 4153492"/>
                    <a:gd name="connsiteX13" fmla="*/ 1364646 w 1732244"/>
                    <a:gd name="connsiteY13" fmla="*/ 2385917 h 4153492"/>
                    <a:gd name="connsiteX14" fmla="*/ 1364646 w 1732244"/>
                    <a:gd name="connsiteY14" fmla="*/ 2788957 h 4153492"/>
                    <a:gd name="connsiteX15" fmla="*/ 1367697 w 1732244"/>
                    <a:gd name="connsiteY15" fmla="*/ 2785567 h 4153492"/>
                    <a:gd name="connsiteX16" fmla="*/ 1379329 w 1732244"/>
                    <a:gd name="connsiteY16" fmla="*/ 3236321 h 4153492"/>
                    <a:gd name="connsiteX17" fmla="*/ 1382239 w 1732244"/>
                    <a:gd name="connsiteY17" fmla="*/ 3762688 h 4153492"/>
                    <a:gd name="connsiteX18" fmla="*/ 1274638 w 1732244"/>
                    <a:gd name="connsiteY18" fmla="*/ 3977887 h 4153492"/>
                    <a:gd name="connsiteX19" fmla="*/ 876230 w 1732244"/>
                    <a:gd name="connsiteY19" fmla="*/ 4143647 h 4153492"/>
                    <a:gd name="connsiteX20" fmla="*/ 538891 w 1732244"/>
                    <a:gd name="connsiteY20" fmla="*/ 4143647 h 4153492"/>
                    <a:gd name="connsiteX21" fmla="*/ 265530 w 1732244"/>
                    <a:gd name="connsiteY21" fmla="*/ 4044772 h 4153492"/>
                    <a:gd name="connsiteX22" fmla="*/ 111399 w 1732244"/>
                    <a:gd name="connsiteY22" fmla="*/ 3797585 h 4153492"/>
                    <a:gd name="connsiteX23" fmla="*/ 105583 w 1732244"/>
                    <a:gd name="connsiteY23" fmla="*/ 3724881 h 4153492"/>
                    <a:gd name="connsiteX24" fmla="*/ 102676 w 1732244"/>
                    <a:gd name="connsiteY24" fmla="*/ 3053112 h 4153492"/>
                    <a:gd name="connsiteX25" fmla="*/ 102676 w 1732244"/>
                    <a:gd name="connsiteY25" fmla="*/ 2613988 h 4153492"/>
                    <a:gd name="connsiteX26" fmla="*/ 59053 w 1732244"/>
                    <a:gd name="connsiteY26" fmla="*/ 2078898 h 4153492"/>
                    <a:gd name="connsiteX27" fmla="*/ 24156 w 1732244"/>
                    <a:gd name="connsiteY27" fmla="*/ 1843344 h 4153492"/>
                    <a:gd name="connsiteX28" fmla="*/ 3801 w 1732244"/>
                    <a:gd name="connsiteY28" fmla="*/ 1319887 h 4153492"/>
                    <a:gd name="connsiteX29" fmla="*/ 90498 w 1732244"/>
                    <a:gd name="connsiteY29" fmla="*/ 771074 h 4153492"/>
                    <a:gd name="connsiteX30" fmla="*/ 120632 w 1732244"/>
                    <a:gd name="connsiteY30" fmla="*/ 674829 h 4153492"/>
                    <a:gd name="connsiteX31" fmla="*/ 120632 w 1732244"/>
                    <a:gd name="connsiteY31" fmla="*/ 642369 h 4153492"/>
                    <a:gd name="connsiteX32" fmla="*/ 130796 w 1732244"/>
                    <a:gd name="connsiteY32" fmla="*/ 642369 h 4153492"/>
                    <a:gd name="connsiteX33" fmla="*/ 146296 w 1732244"/>
                    <a:gd name="connsiteY33" fmla="*/ 592863 h 4153492"/>
                    <a:gd name="connsiteX34" fmla="*/ 437106 w 1732244"/>
                    <a:gd name="connsiteY34" fmla="*/ 214810 h 4153492"/>
                    <a:gd name="connsiteX35" fmla="*/ 847149 w 1732244"/>
                    <a:gd name="connsiteY35" fmla="*/ 25782 h 4153492"/>
                    <a:gd name="connsiteX36" fmla="*/ 1014364 w 1732244"/>
                    <a:gd name="connsiteY36" fmla="*/ 2154 h 4153492"/>
                    <a:gd name="connsiteX0" fmla="*/ 1014364 w 1732244"/>
                    <a:gd name="connsiteY0" fmla="*/ 2154 h 4153492"/>
                    <a:gd name="connsiteX1" fmla="*/ 1181578 w 1732244"/>
                    <a:gd name="connsiteY1" fmla="*/ 2517 h 4153492"/>
                    <a:gd name="connsiteX2" fmla="*/ 1358974 w 1732244"/>
                    <a:gd name="connsiteY2" fmla="*/ 17059 h 4153492"/>
                    <a:gd name="connsiteX3" fmla="*/ 1603254 w 1732244"/>
                    <a:gd name="connsiteY3" fmla="*/ 200268 h 4153492"/>
                    <a:gd name="connsiteX4" fmla="*/ 1690497 w 1732244"/>
                    <a:gd name="connsiteY4" fmla="*/ 473629 h 4153492"/>
                    <a:gd name="connsiteX5" fmla="*/ 1728301 w 1732244"/>
                    <a:gd name="connsiteY5" fmla="*/ 1020351 h 4153492"/>
                    <a:gd name="connsiteX6" fmla="*/ 1661416 w 1732244"/>
                    <a:gd name="connsiteY6" fmla="*/ 1421669 h 4153492"/>
                    <a:gd name="connsiteX7" fmla="*/ 1652690 w 1732244"/>
                    <a:gd name="connsiteY7" fmla="*/ 1442027 h 4153492"/>
                    <a:gd name="connsiteX8" fmla="*/ 1638151 w 1732244"/>
                    <a:gd name="connsiteY8" fmla="*/ 1316977 h 4153492"/>
                    <a:gd name="connsiteX9" fmla="*/ 1495653 w 1732244"/>
                    <a:gd name="connsiteY9" fmla="*/ 1817170 h 4153492"/>
                    <a:gd name="connsiteX10" fmla="*/ 1492746 w 1732244"/>
                    <a:gd name="connsiteY10" fmla="*/ 1822986 h 4153492"/>
                    <a:gd name="connsiteX11" fmla="*/ 1373513 w 1732244"/>
                    <a:gd name="connsiteY11" fmla="*/ 2372618 h 4153492"/>
                    <a:gd name="connsiteX12" fmla="*/ 1364646 w 1732244"/>
                    <a:gd name="connsiteY12" fmla="*/ 2385917 h 4153492"/>
                    <a:gd name="connsiteX13" fmla="*/ 1364646 w 1732244"/>
                    <a:gd name="connsiteY13" fmla="*/ 2788957 h 4153492"/>
                    <a:gd name="connsiteX14" fmla="*/ 1367697 w 1732244"/>
                    <a:gd name="connsiteY14" fmla="*/ 2785567 h 4153492"/>
                    <a:gd name="connsiteX15" fmla="*/ 1379329 w 1732244"/>
                    <a:gd name="connsiteY15" fmla="*/ 3236321 h 4153492"/>
                    <a:gd name="connsiteX16" fmla="*/ 1382239 w 1732244"/>
                    <a:gd name="connsiteY16" fmla="*/ 3762688 h 4153492"/>
                    <a:gd name="connsiteX17" fmla="*/ 1274638 w 1732244"/>
                    <a:gd name="connsiteY17" fmla="*/ 3977887 h 4153492"/>
                    <a:gd name="connsiteX18" fmla="*/ 876230 w 1732244"/>
                    <a:gd name="connsiteY18" fmla="*/ 4143647 h 4153492"/>
                    <a:gd name="connsiteX19" fmla="*/ 538891 w 1732244"/>
                    <a:gd name="connsiteY19" fmla="*/ 4143647 h 4153492"/>
                    <a:gd name="connsiteX20" fmla="*/ 265530 w 1732244"/>
                    <a:gd name="connsiteY20" fmla="*/ 4044772 h 4153492"/>
                    <a:gd name="connsiteX21" fmla="*/ 111399 w 1732244"/>
                    <a:gd name="connsiteY21" fmla="*/ 3797585 h 4153492"/>
                    <a:gd name="connsiteX22" fmla="*/ 105583 w 1732244"/>
                    <a:gd name="connsiteY22" fmla="*/ 3724881 h 4153492"/>
                    <a:gd name="connsiteX23" fmla="*/ 102676 w 1732244"/>
                    <a:gd name="connsiteY23" fmla="*/ 3053112 h 4153492"/>
                    <a:gd name="connsiteX24" fmla="*/ 102676 w 1732244"/>
                    <a:gd name="connsiteY24" fmla="*/ 2613988 h 4153492"/>
                    <a:gd name="connsiteX25" fmla="*/ 59053 w 1732244"/>
                    <a:gd name="connsiteY25" fmla="*/ 2078898 h 4153492"/>
                    <a:gd name="connsiteX26" fmla="*/ 24156 w 1732244"/>
                    <a:gd name="connsiteY26" fmla="*/ 1843344 h 4153492"/>
                    <a:gd name="connsiteX27" fmla="*/ 3801 w 1732244"/>
                    <a:gd name="connsiteY27" fmla="*/ 1319887 h 4153492"/>
                    <a:gd name="connsiteX28" fmla="*/ 90498 w 1732244"/>
                    <a:gd name="connsiteY28" fmla="*/ 771074 h 4153492"/>
                    <a:gd name="connsiteX29" fmla="*/ 120632 w 1732244"/>
                    <a:gd name="connsiteY29" fmla="*/ 674829 h 4153492"/>
                    <a:gd name="connsiteX30" fmla="*/ 120632 w 1732244"/>
                    <a:gd name="connsiteY30" fmla="*/ 642369 h 4153492"/>
                    <a:gd name="connsiteX31" fmla="*/ 130796 w 1732244"/>
                    <a:gd name="connsiteY31" fmla="*/ 642369 h 4153492"/>
                    <a:gd name="connsiteX32" fmla="*/ 146296 w 1732244"/>
                    <a:gd name="connsiteY32" fmla="*/ 592863 h 4153492"/>
                    <a:gd name="connsiteX33" fmla="*/ 437106 w 1732244"/>
                    <a:gd name="connsiteY33" fmla="*/ 214810 h 4153492"/>
                    <a:gd name="connsiteX34" fmla="*/ 847149 w 1732244"/>
                    <a:gd name="connsiteY34" fmla="*/ 25782 h 4153492"/>
                    <a:gd name="connsiteX35" fmla="*/ 1014364 w 1732244"/>
                    <a:gd name="connsiteY35" fmla="*/ 2154 h 4153492"/>
                    <a:gd name="connsiteX0" fmla="*/ 1014364 w 1732244"/>
                    <a:gd name="connsiteY0" fmla="*/ 2154 h 4153492"/>
                    <a:gd name="connsiteX1" fmla="*/ 1181578 w 1732244"/>
                    <a:gd name="connsiteY1" fmla="*/ 2517 h 4153492"/>
                    <a:gd name="connsiteX2" fmla="*/ 1358974 w 1732244"/>
                    <a:gd name="connsiteY2" fmla="*/ 17059 h 4153492"/>
                    <a:gd name="connsiteX3" fmla="*/ 1603254 w 1732244"/>
                    <a:gd name="connsiteY3" fmla="*/ 200268 h 4153492"/>
                    <a:gd name="connsiteX4" fmla="*/ 1690497 w 1732244"/>
                    <a:gd name="connsiteY4" fmla="*/ 473629 h 4153492"/>
                    <a:gd name="connsiteX5" fmla="*/ 1728301 w 1732244"/>
                    <a:gd name="connsiteY5" fmla="*/ 1020351 h 4153492"/>
                    <a:gd name="connsiteX6" fmla="*/ 1661416 w 1732244"/>
                    <a:gd name="connsiteY6" fmla="*/ 1421669 h 4153492"/>
                    <a:gd name="connsiteX7" fmla="*/ 1652690 w 1732244"/>
                    <a:gd name="connsiteY7" fmla="*/ 1442027 h 4153492"/>
                    <a:gd name="connsiteX8" fmla="*/ 1495653 w 1732244"/>
                    <a:gd name="connsiteY8" fmla="*/ 1817170 h 4153492"/>
                    <a:gd name="connsiteX9" fmla="*/ 1492746 w 1732244"/>
                    <a:gd name="connsiteY9" fmla="*/ 1822986 h 4153492"/>
                    <a:gd name="connsiteX10" fmla="*/ 1373513 w 1732244"/>
                    <a:gd name="connsiteY10" fmla="*/ 2372618 h 4153492"/>
                    <a:gd name="connsiteX11" fmla="*/ 1364646 w 1732244"/>
                    <a:gd name="connsiteY11" fmla="*/ 2385917 h 4153492"/>
                    <a:gd name="connsiteX12" fmla="*/ 1364646 w 1732244"/>
                    <a:gd name="connsiteY12" fmla="*/ 2788957 h 4153492"/>
                    <a:gd name="connsiteX13" fmla="*/ 1367697 w 1732244"/>
                    <a:gd name="connsiteY13" fmla="*/ 2785567 h 4153492"/>
                    <a:gd name="connsiteX14" fmla="*/ 1379329 w 1732244"/>
                    <a:gd name="connsiteY14" fmla="*/ 3236321 h 4153492"/>
                    <a:gd name="connsiteX15" fmla="*/ 1382239 w 1732244"/>
                    <a:gd name="connsiteY15" fmla="*/ 3762688 h 4153492"/>
                    <a:gd name="connsiteX16" fmla="*/ 1274638 w 1732244"/>
                    <a:gd name="connsiteY16" fmla="*/ 3977887 h 4153492"/>
                    <a:gd name="connsiteX17" fmla="*/ 876230 w 1732244"/>
                    <a:gd name="connsiteY17" fmla="*/ 4143647 h 4153492"/>
                    <a:gd name="connsiteX18" fmla="*/ 538891 w 1732244"/>
                    <a:gd name="connsiteY18" fmla="*/ 4143647 h 4153492"/>
                    <a:gd name="connsiteX19" fmla="*/ 265530 w 1732244"/>
                    <a:gd name="connsiteY19" fmla="*/ 4044772 h 4153492"/>
                    <a:gd name="connsiteX20" fmla="*/ 111399 w 1732244"/>
                    <a:gd name="connsiteY20" fmla="*/ 3797585 h 4153492"/>
                    <a:gd name="connsiteX21" fmla="*/ 105583 w 1732244"/>
                    <a:gd name="connsiteY21" fmla="*/ 3724881 h 4153492"/>
                    <a:gd name="connsiteX22" fmla="*/ 102676 w 1732244"/>
                    <a:gd name="connsiteY22" fmla="*/ 3053112 h 4153492"/>
                    <a:gd name="connsiteX23" fmla="*/ 102676 w 1732244"/>
                    <a:gd name="connsiteY23" fmla="*/ 2613988 h 4153492"/>
                    <a:gd name="connsiteX24" fmla="*/ 59053 w 1732244"/>
                    <a:gd name="connsiteY24" fmla="*/ 2078898 h 4153492"/>
                    <a:gd name="connsiteX25" fmla="*/ 24156 w 1732244"/>
                    <a:gd name="connsiteY25" fmla="*/ 1843344 h 4153492"/>
                    <a:gd name="connsiteX26" fmla="*/ 3801 w 1732244"/>
                    <a:gd name="connsiteY26" fmla="*/ 1319887 h 4153492"/>
                    <a:gd name="connsiteX27" fmla="*/ 90498 w 1732244"/>
                    <a:gd name="connsiteY27" fmla="*/ 771074 h 4153492"/>
                    <a:gd name="connsiteX28" fmla="*/ 120632 w 1732244"/>
                    <a:gd name="connsiteY28" fmla="*/ 674829 h 4153492"/>
                    <a:gd name="connsiteX29" fmla="*/ 120632 w 1732244"/>
                    <a:gd name="connsiteY29" fmla="*/ 642369 h 4153492"/>
                    <a:gd name="connsiteX30" fmla="*/ 130796 w 1732244"/>
                    <a:gd name="connsiteY30" fmla="*/ 642369 h 4153492"/>
                    <a:gd name="connsiteX31" fmla="*/ 146296 w 1732244"/>
                    <a:gd name="connsiteY31" fmla="*/ 592863 h 4153492"/>
                    <a:gd name="connsiteX32" fmla="*/ 437106 w 1732244"/>
                    <a:gd name="connsiteY32" fmla="*/ 214810 h 4153492"/>
                    <a:gd name="connsiteX33" fmla="*/ 847149 w 1732244"/>
                    <a:gd name="connsiteY33" fmla="*/ 25782 h 4153492"/>
                    <a:gd name="connsiteX34" fmla="*/ 1014364 w 1732244"/>
                    <a:gd name="connsiteY34" fmla="*/ 2154 h 4153492"/>
                    <a:gd name="connsiteX0" fmla="*/ 1014364 w 1732244"/>
                    <a:gd name="connsiteY0" fmla="*/ 2154 h 4153492"/>
                    <a:gd name="connsiteX1" fmla="*/ 1181578 w 1732244"/>
                    <a:gd name="connsiteY1" fmla="*/ 2517 h 4153492"/>
                    <a:gd name="connsiteX2" fmla="*/ 1358974 w 1732244"/>
                    <a:gd name="connsiteY2" fmla="*/ 17059 h 4153492"/>
                    <a:gd name="connsiteX3" fmla="*/ 1603254 w 1732244"/>
                    <a:gd name="connsiteY3" fmla="*/ 200268 h 4153492"/>
                    <a:gd name="connsiteX4" fmla="*/ 1690497 w 1732244"/>
                    <a:gd name="connsiteY4" fmla="*/ 473629 h 4153492"/>
                    <a:gd name="connsiteX5" fmla="*/ 1728301 w 1732244"/>
                    <a:gd name="connsiteY5" fmla="*/ 1020351 h 4153492"/>
                    <a:gd name="connsiteX6" fmla="*/ 1661416 w 1732244"/>
                    <a:gd name="connsiteY6" fmla="*/ 1421669 h 4153492"/>
                    <a:gd name="connsiteX7" fmla="*/ 1495653 w 1732244"/>
                    <a:gd name="connsiteY7" fmla="*/ 1817170 h 4153492"/>
                    <a:gd name="connsiteX8" fmla="*/ 1492746 w 1732244"/>
                    <a:gd name="connsiteY8" fmla="*/ 1822986 h 4153492"/>
                    <a:gd name="connsiteX9" fmla="*/ 1373513 w 1732244"/>
                    <a:gd name="connsiteY9" fmla="*/ 2372618 h 4153492"/>
                    <a:gd name="connsiteX10" fmla="*/ 1364646 w 1732244"/>
                    <a:gd name="connsiteY10" fmla="*/ 2385917 h 4153492"/>
                    <a:gd name="connsiteX11" fmla="*/ 1364646 w 1732244"/>
                    <a:gd name="connsiteY11" fmla="*/ 2788957 h 4153492"/>
                    <a:gd name="connsiteX12" fmla="*/ 1367697 w 1732244"/>
                    <a:gd name="connsiteY12" fmla="*/ 2785567 h 4153492"/>
                    <a:gd name="connsiteX13" fmla="*/ 1379329 w 1732244"/>
                    <a:gd name="connsiteY13" fmla="*/ 3236321 h 4153492"/>
                    <a:gd name="connsiteX14" fmla="*/ 1382239 w 1732244"/>
                    <a:gd name="connsiteY14" fmla="*/ 3762688 h 4153492"/>
                    <a:gd name="connsiteX15" fmla="*/ 1274638 w 1732244"/>
                    <a:gd name="connsiteY15" fmla="*/ 3977887 h 4153492"/>
                    <a:gd name="connsiteX16" fmla="*/ 876230 w 1732244"/>
                    <a:gd name="connsiteY16" fmla="*/ 4143647 h 4153492"/>
                    <a:gd name="connsiteX17" fmla="*/ 538891 w 1732244"/>
                    <a:gd name="connsiteY17" fmla="*/ 4143647 h 4153492"/>
                    <a:gd name="connsiteX18" fmla="*/ 265530 w 1732244"/>
                    <a:gd name="connsiteY18" fmla="*/ 4044772 h 4153492"/>
                    <a:gd name="connsiteX19" fmla="*/ 111399 w 1732244"/>
                    <a:gd name="connsiteY19" fmla="*/ 3797585 h 4153492"/>
                    <a:gd name="connsiteX20" fmla="*/ 105583 w 1732244"/>
                    <a:gd name="connsiteY20" fmla="*/ 3724881 h 4153492"/>
                    <a:gd name="connsiteX21" fmla="*/ 102676 w 1732244"/>
                    <a:gd name="connsiteY21" fmla="*/ 3053112 h 4153492"/>
                    <a:gd name="connsiteX22" fmla="*/ 102676 w 1732244"/>
                    <a:gd name="connsiteY22" fmla="*/ 2613988 h 4153492"/>
                    <a:gd name="connsiteX23" fmla="*/ 59053 w 1732244"/>
                    <a:gd name="connsiteY23" fmla="*/ 2078898 h 4153492"/>
                    <a:gd name="connsiteX24" fmla="*/ 24156 w 1732244"/>
                    <a:gd name="connsiteY24" fmla="*/ 1843344 h 4153492"/>
                    <a:gd name="connsiteX25" fmla="*/ 3801 w 1732244"/>
                    <a:gd name="connsiteY25" fmla="*/ 1319887 h 4153492"/>
                    <a:gd name="connsiteX26" fmla="*/ 90498 w 1732244"/>
                    <a:gd name="connsiteY26" fmla="*/ 771074 h 4153492"/>
                    <a:gd name="connsiteX27" fmla="*/ 120632 w 1732244"/>
                    <a:gd name="connsiteY27" fmla="*/ 674829 h 4153492"/>
                    <a:gd name="connsiteX28" fmla="*/ 120632 w 1732244"/>
                    <a:gd name="connsiteY28" fmla="*/ 642369 h 4153492"/>
                    <a:gd name="connsiteX29" fmla="*/ 130796 w 1732244"/>
                    <a:gd name="connsiteY29" fmla="*/ 642369 h 4153492"/>
                    <a:gd name="connsiteX30" fmla="*/ 146296 w 1732244"/>
                    <a:gd name="connsiteY30" fmla="*/ 592863 h 4153492"/>
                    <a:gd name="connsiteX31" fmla="*/ 437106 w 1732244"/>
                    <a:gd name="connsiteY31" fmla="*/ 214810 h 4153492"/>
                    <a:gd name="connsiteX32" fmla="*/ 847149 w 1732244"/>
                    <a:gd name="connsiteY32" fmla="*/ 25782 h 4153492"/>
                    <a:gd name="connsiteX33" fmla="*/ 1014364 w 1732244"/>
                    <a:gd name="connsiteY33" fmla="*/ 2154 h 4153492"/>
                    <a:gd name="connsiteX0" fmla="*/ 1014364 w 1732244"/>
                    <a:gd name="connsiteY0" fmla="*/ 2154 h 4153492"/>
                    <a:gd name="connsiteX1" fmla="*/ 1181578 w 1732244"/>
                    <a:gd name="connsiteY1" fmla="*/ 2517 h 4153492"/>
                    <a:gd name="connsiteX2" fmla="*/ 1358974 w 1732244"/>
                    <a:gd name="connsiteY2" fmla="*/ 17059 h 4153492"/>
                    <a:gd name="connsiteX3" fmla="*/ 1603254 w 1732244"/>
                    <a:gd name="connsiteY3" fmla="*/ 200268 h 4153492"/>
                    <a:gd name="connsiteX4" fmla="*/ 1690497 w 1732244"/>
                    <a:gd name="connsiteY4" fmla="*/ 473629 h 4153492"/>
                    <a:gd name="connsiteX5" fmla="*/ 1728301 w 1732244"/>
                    <a:gd name="connsiteY5" fmla="*/ 1020351 h 4153492"/>
                    <a:gd name="connsiteX6" fmla="*/ 1661416 w 1732244"/>
                    <a:gd name="connsiteY6" fmla="*/ 1421669 h 4153492"/>
                    <a:gd name="connsiteX7" fmla="*/ 1495653 w 1732244"/>
                    <a:gd name="connsiteY7" fmla="*/ 1817170 h 4153492"/>
                    <a:gd name="connsiteX8" fmla="*/ 1492746 w 1732244"/>
                    <a:gd name="connsiteY8" fmla="*/ 1822986 h 4153492"/>
                    <a:gd name="connsiteX9" fmla="*/ 1373513 w 1732244"/>
                    <a:gd name="connsiteY9" fmla="*/ 2372618 h 4153492"/>
                    <a:gd name="connsiteX10" fmla="*/ 1364646 w 1732244"/>
                    <a:gd name="connsiteY10" fmla="*/ 2788957 h 4153492"/>
                    <a:gd name="connsiteX11" fmla="*/ 1367697 w 1732244"/>
                    <a:gd name="connsiteY11" fmla="*/ 2785567 h 4153492"/>
                    <a:gd name="connsiteX12" fmla="*/ 1379329 w 1732244"/>
                    <a:gd name="connsiteY12" fmla="*/ 3236321 h 4153492"/>
                    <a:gd name="connsiteX13" fmla="*/ 1382239 w 1732244"/>
                    <a:gd name="connsiteY13" fmla="*/ 3762688 h 4153492"/>
                    <a:gd name="connsiteX14" fmla="*/ 1274638 w 1732244"/>
                    <a:gd name="connsiteY14" fmla="*/ 3977887 h 4153492"/>
                    <a:gd name="connsiteX15" fmla="*/ 876230 w 1732244"/>
                    <a:gd name="connsiteY15" fmla="*/ 4143647 h 4153492"/>
                    <a:gd name="connsiteX16" fmla="*/ 538891 w 1732244"/>
                    <a:gd name="connsiteY16" fmla="*/ 4143647 h 4153492"/>
                    <a:gd name="connsiteX17" fmla="*/ 265530 w 1732244"/>
                    <a:gd name="connsiteY17" fmla="*/ 4044772 h 4153492"/>
                    <a:gd name="connsiteX18" fmla="*/ 111399 w 1732244"/>
                    <a:gd name="connsiteY18" fmla="*/ 3797585 h 4153492"/>
                    <a:gd name="connsiteX19" fmla="*/ 105583 w 1732244"/>
                    <a:gd name="connsiteY19" fmla="*/ 3724881 h 4153492"/>
                    <a:gd name="connsiteX20" fmla="*/ 102676 w 1732244"/>
                    <a:gd name="connsiteY20" fmla="*/ 3053112 h 4153492"/>
                    <a:gd name="connsiteX21" fmla="*/ 102676 w 1732244"/>
                    <a:gd name="connsiteY21" fmla="*/ 2613988 h 4153492"/>
                    <a:gd name="connsiteX22" fmla="*/ 59053 w 1732244"/>
                    <a:gd name="connsiteY22" fmla="*/ 2078898 h 4153492"/>
                    <a:gd name="connsiteX23" fmla="*/ 24156 w 1732244"/>
                    <a:gd name="connsiteY23" fmla="*/ 1843344 h 4153492"/>
                    <a:gd name="connsiteX24" fmla="*/ 3801 w 1732244"/>
                    <a:gd name="connsiteY24" fmla="*/ 1319887 h 4153492"/>
                    <a:gd name="connsiteX25" fmla="*/ 90498 w 1732244"/>
                    <a:gd name="connsiteY25" fmla="*/ 771074 h 4153492"/>
                    <a:gd name="connsiteX26" fmla="*/ 120632 w 1732244"/>
                    <a:gd name="connsiteY26" fmla="*/ 674829 h 4153492"/>
                    <a:gd name="connsiteX27" fmla="*/ 120632 w 1732244"/>
                    <a:gd name="connsiteY27" fmla="*/ 642369 h 4153492"/>
                    <a:gd name="connsiteX28" fmla="*/ 130796 w 1732244"/>
                    <a:gd name="connsiteY28" fmla="*/ 642369 h 4153492"/>
                    <a:gd name="connsiteX29" fmla="*/ 146296 w 1732244"/>
                    <a:gd name="connsiteY29" fmla="*/ 592863 h 4153492"/>
                    <a:gd name="connsiteX30" fmla="*/ 437106 w 1732244"/>
                    <a:gd name="connsiteY30" fmla="*/ 214810 h 4153492"/>
                    <a:gd name="connsiteX31" fmla="*/ 847149 w 1732244"/>
                    <a:gd name="connsiteY31" fmla="*/ 25782 h 4153492"/>
                    <a:gd name="connsiteX32" fmla="*/ 1014364 w 1732244"/>
                    <a:gd name="connsiteY32" fmla="*/ 2154 h 4153492"/>
                    <a:gd name="connsiteX0" fmla="*/ 1014364 w 1732244"/>
                    <a:gd name="connsiteY0" fmla="*/ 2154 h 4153492"/>
                    <a:gd name="connsiteX1" fmla="*/ 1181578 w 1732244"/>
                    <a:gd name="connsiteY1" fmla="*/ 2517 h 4153492"/>
                    <a:gd name="connsiteX2" fmla="*/ 1358974 w 1732244"/>
                    <a:gd name="connsiteY2" fmla="*/ 17059 h 4153492"/>
                    <a:gd name="connsiteX3" fmla="*/ 1603254 w 1732244"/>
                    <a:gd name="connsiteY3" fmla="*/ 200268 h 4153492"/>
                    <a:gd name="connsiteX4" fmla="*/ 1690497 w 1732244"/>
                    <a:gd name="connsiteY4" fmla="*/ 473629 h 4153492"/>
                    <a:gd name="connsiteX5" fmla="*/ 1728301 w 1732244"/>
                    <a:gd name="connsiteY5" fmla="*/ 1020351 h 4153492"/>
                    <a:gd name="connsiteX6" fmla="*/ 1661416 w 1732244"/>
                    <a:gd name="connsiteY6" fmla="*/ 1421669 h 4153492"/>
                    <a:gd name="connsiteX7" fmla="*/ 1495653 w 1732244"/>
                    <a:gd name="connsiteY7" fmla="*/ 1817170 h 4153492"/>
                    <a:gd name="connsiteX8" fmla="*/ 1492746 w 1732244"/>
                    <a:gd name="connsiteY8" fmla="*/ 1822986 h 4153492"/>
                    <a:gd name="connsiteX9" fmla="*/ 1355406 w 1732244"/>
                    <a:gd name="connsiteY9" fmla="*/ 2399778 h 4153492"/>
                    <a:gd name="connsiteX10" fmla="*/ 1364646 w 1732244"/>
                    <a:gd name="connsiteY10" fmla="*/ 2788957 h 4153492"/>
                    <a:gd name="connsiteX11" fmla="*/ 1367697 w 1732244"/>
                    <a:gd name="connsiteY11" fmla="*/ 2785567 h 4153492"/>
                    <a:gd name="connsiteX12" fmla="*/ 1379329 w 1732244"/>
                    <a:gd name="connsiteY12" fmla="*/ 3236321 h 4153492"/>
                    <a:gd name="connsiteX13" fmla="*/ 1382239 w 1732244"/>
                    <a:gd name="connsiteY13" fmla="*/ 3762688 h 4153492"/>
                    <a:gd name="connsiteX14" fmla="*/ 1274638 w 1732244"/>
                    <a:gd name="connsiteY14" fmla="*/ 3977887 h 4153492"/>
                    <a:gd name="connsiteX15" fmla="*/ 876230 w 1732244"/>
                    <a:gd name="connsiteY15" fmla="*/ 4143647 h 4153492"/>
                    <a:gd name="connsiteX16" fmla="*/ 538891 w 1732244"/>
                    <a:gd name="connsiteY16" fmla="*/ 4143647 h 4153492"/>
                    <a:gd name="connsiteX17" fmla="*/ 265530 w 1732244"/>
                    <a:gd name="connsiteY17" fmla="*/ 4044772 h 4153492"/>
                    <a:gd name="connsiteX18" fmla="*/ 111399 w 1732244"/>
                    <a:gd name="connsiteY18" fmla="*/ 3797585 h 4153492"/>
                    <a:gd name="connsiteX19" fmla="*/ 105583 w 1732244"/>
                    <a:gd name="connsiteY19" fmla="*/ 3724881 h 4153492"/>
                    <a:gd name="connsiteX20" fmla="*/ 102676 w 1732244"/>
                    <a:gd name="connsiteY20" fmla="*/ 3053112 h 4153492"/>
                    <a:gd name="connsiteX21" fmla="*/ 102676 w 1732244"/>
                    <a:gd name="connsiteY21" fmla="*/ 2613988 h 4153492"/>
                    <a:gd name="connsiteX22" fmla="*/ 59053 w 1732244"/>
                    <a:gd name="connsiteY22" fmla="*/ 2078898 h 4153492"/>
                    <a:gd name="connsiteX23" fmla="*/ 24156 w 1732244"/>
                    <a:gd name="connsiteY23" fmla="*/ 1843344 h 4153492"/>
                    <a:gd name="connsiteX24" fmla="*/ 3801 w 1732244"/>
                    <a:gd name="connsiteY24" fmla="*/ 1319887 h 4153492"/>
                    <a:gd name="connsiteX25" fmla="*/ 90498 w 1732244"/>
                    <a:gd name="connsiteY25" fmla="*/ 771074 h 4153492"/>
                    <a:gd name="connsiteX26" fmla="*/ 120632 w 1732244"/>
                    <a:gd name="connsiteY26" fmla="*/ 674829 h 4153492"/>
                    <a:gd name="connsiteX27" fmla="*/ 120632 w 1732244"/>
                    <a:gd name="connsiteY27" fmla="*/ 642369 h 4153492"/>
                    <a:gd name="connsiteX28" fmla="*/ 130796 w 1732244"/>
                    <a:gd name="connsiteY28" fmla="*/ 642369 h 4153492"/>
                    <a:gd name="connsiteX29" fmla="*/ 146296 w 1732244"/>
                    <a:gd name="connsiteY29" fmla="*/ 592863 h 4153492"/>
                    <a:gd name="connsiteX30" fmla="*/ 437106 w 1732244"/>
                    <a:gd name="connsiteY30" fmla="*/ 214810 h 4153492"/>
                    <a:gd name="connsiteX31" fmla="*/ 847149 w 1732244"/>
                    <a:gd name="connsiteY31" fmla="*/ 25782 h 4153492"/>
                    <a:gd name="connsiteX32" fmla="*/ 1014364 w 1732244"/>
                    <a:gd name="connsiteY32" fmla="*/ 2154 h 4153492"/>
                    <a:gd name="connsiteX0" fmla="*/ 847149 w 1732244"/>
                    <a:gd name="connsiteY0" fmla="*/ 24646 h 4152356"/>
                    <a:gd name="connsiteX1" fmla="*/ 1181578 w 1732244"/>
                    <a:gd name="connsiteY1" fmla="*/ 1381 h 4152356"/>
                    <a:gd name="connsiteX2" fmla="*/ 1358974 w 1732244"/>
                    <a:gd name="connsiteY2" fmla="*/ 15923 h 4152356"/>
                    <a:gd name="connsiteX3" fmla="*/ 1603254 w 1732244"/>
                    <a:gd name="connsiteY3" fmla="*/ 199132 h 4152356"/>
                    <a:gd name="connsiteX4" fmla="*/ 1690497 w 1732244"/>
                    <a:gd name="connsiteY4" fmla="*/ 472493 h 4152356"/>
                    <a:gd name="connsiteX5" fmla="*/ 1728301 w 1732244"/>
                    <a:gd name="connsiteY5" fmla="*/ 1019215 h 4152356"/>
                    <a:gd name="connsiteX6" fmla="*/ 1661416 w 1732244"/>
                    <a:gd name="connsiteY6" fmla="*/ 1420533 h 4152356"/>
                    <a:gd name="connsiteX7" fmla="*/ 1495653 w 1732244"/>
                    <a:gd name="connsiteY7" fmla="*/ 1816034 h 4152356"/>
                    <a:gd name="connsiteX8" fmla="*/ 1492746 w 1732244"/>
                    <a:gd name="connsiteY8" fmla="*/ 1821850 h 4152356"/>
                    <a:gd name="connsiteX9" fmla="*/ 1355406 w 1732244"/>
                    <a:gd name="connsiteY9" fmla="*/ 2398642 h 4152356"/>
                    <a:gd name="connsiteX10" fmla="*/ 1364646 w 1732244"/>
                    <a:gd name="connsiteY10" fmla="*/ 2787821 h 4152356"/>
                    <a:gd name="connsiteX11" fmla="*/ 1367697 w 1732244"/>
                    <a:gd name="connsiteY11" fmla="*/ 2784431 h 4152356"/>
                    <a:gd name="connsiteX12" fmla="*/ 1379329 w 1732244"/>
                    <a:gd name="connsiteY12" fmla="*/ 3235185 h 4152356"/>
                    <a:gd name="connsiteX13" fmla="*/ 1382239 w 1732244"/>
                    <a:gd name="connsiteY13" fmla="*/ 3761552 h 4152356"/>
                    <a:gd name="connsiteX14" fmla="*/ 1274638 w 1732244"/>
                    <a:gd name="connsiteY14" fmla="*/ 3976751 h 4152356"/>
                    <a:gd name="connsiteX15" fmla="*/ 876230 w 1732244"/>
                    <a:gd name="connsiteY15" fmla="*/ 4142511 h 4152356"/>
                    <a:gd name="connsiteX16" fmla="*/ 538891 w 1732244"/>
                    <a:gd name="connsiteY16" fmla="*/ 4142511 h 4152356"/>
                    <a:gd name="connsiteX17" fmla="*/ 265530 w 1732244"/>
                    <a:gd name="connsiteY17" fmla="*/ 4043636 h 4152356"/>
                    <a:gd name="connsiteX18" fmla="*/ 111399 w 1732244"/>
                    <a:gd name="connsiteY18" fmla="*/ 3796449 h 4152356"/>
                    <a:gd name="connsiteX19" fmla="*/ 105583 w 1732244"/>
                    <a:gd name="connsiteY19" fmla="*/ 3723745 h 4152356"/>
                    <a:gd name="connsiteX20" fmla="*/ 102676 w 1732244"/>
                    <a:gd name="connsiteY20" fmla="*/ 3051976 h 4152356"/>
                    <a:gd name="connsiteX21" fmla="*/ 102676 w 1732244"/>
                    <a:gd name="connsiteY21" fmla="*/ 2612852 h 4152356"/>
                    <a:gd name="connsiteX22" fmla="*/ 59053 w 1732244"/>
                    <a:gd name="connsiteY22" fmla="*/ 2077762 h 4152356"/>
                    <a:gd name="connsiteX23" fmla="*/ 24156 w 1732244"/>
                    <a:gd name="connsiteY23" fmla="*/ 1842208 h 4152356"/>
                    <a:gd name="connsiteX24" fmla="*/ 3801 w 1732244"/>
                    <a:gd name="connsiteY24" fmla="*/ 1318751 h 4152356"/>
                    <a:gd name="connsiteX25" fmla="*/ 90498 w 1732244"/>
                    <a:gd name="connsiteY25" fmla="*/ 769938 h 4152356"/>
                    <a:gd name="connsiteX26" fmla="*/ 120632 w 1732244"/>
                    <a:gd name="connsiteY26" fmla="*/ 673693 h 4152356"/>
                    <a:gd name="connsiteX27" fmla="*/ 120632 w 1732244"/>
                    <a:gd name="connsiteY27" fmla="*/ 641233 h 4152356"/>
                    <a:gd name="connsiteX28" fmla="*/ 130796 w 1732244"/>
                    <a:gd name="connsiteY28" fmla="*/ 641233 h 4152356"/>
                    <a:gd name="connsiteX29" fmla="*/ 146296 w 1732244"/>
                    <a:gd name="connsiteY29" fmla="*/ 591727 h 4152356"/>
                    <a:gd name="connsiteX30" fmla="*/ 437106 w 1732244"/>
                    <a:gd name="connsiteY30" fmla="*/ 213674 h 4152356"/>
                    <a:gd name="connsiteX31" fmla="*/ 847149 w 1732244"/>
                    <a:gd name="connsiteY31" fmla="*/ 24646 h 4152356"/>
                    <a:gd name="connsiteX0" fmla="*/ 847149 w 1732244"/>
                    <a:gd name="connsiteY0" fmla="*/ 27903 h 4155613"/>
                    <a:gd name="connsiteX1" fmla="*/ 1358974 w 1732244"/>
                    <a:gd name="connsiteY1" fmla="*/ 19180 h 4155613"/>
                    <a:gd name="connsiteX2" fmla="*/ 1603254 w 1732244"/>
                    <a:gd name="connsiteY2" fmla="*/ 202389 h 4155613"/>
                    <a:gd name="connsiteX3" fmla="*/ 1690497 w 1732244"/>
                    <a:gd name="connsiteY3" fmla="*/ 475750 h 4155613"/>
                    <a:gd name="connsiteX4" fmla="*/ 1728301 w 1732244"/>
                    <a:gd name="connsiteY4" fmla="*/ 1022472 h 4155613"/>
                    <a:gd name="connsiteX5" fmla="*/ 1661416 w 1732244"/>
                    <a:gd name="connsiteY5" fmla="*/ 1423790 h 4155613"/>
                    <a:gd name="connsiteX6" fmla="*/ 1495653 w 1732244"/>
                    <a:gd name="connsiteY6" fmla="*/ 1819291 h 4155613"/>
                    <a:gd name="connsiteX7" fmla="*/ 1492746 w 1732244"/>
                    <a:gd name="connsiteY7" fmla="*/ 1825107 h 4155613"/>
                    <a:gd name="connsiteX8" fmla="*/ 1355406 w 1732244"/>
                    <a:gd name="connsiteY8" fmla="*/ 2401899 h 4155613"/>
                    <a:gd name="connsiteX9" fmla="*/ 1364646 w 1732244"/>
                    <a:gd name="connsiteY9" fmla="*/ 2791078 h 4155613"/>
                    <a:gd name="connsiteX10" fmla="*/ 1367697 w 1732244"/>
                    <a:gd name="connsiteY10" fmla="*/ 2787688 h 4155613"/>
                    <a:gd name="connsiteX11" fmla="*/ 1379329 w 1732244"/>
                    <a:gd name="connsiteY11" fmla="*/ 3238442 h 4155613"/>
                    <a:gd name="connsiteX12" fmla="*/ 1382239 w 1732244"/>
                    <a:gd name="connsiteY12" fmla="*/ 3764809 h 4155613"/>
                    <a:gd name="connsiteX13" fmla="*/ 1274638 w 1732244"/>
                    <a:gd name="connsiteY13" fmla="*/ 3980008 h 4155613"/>
                    <a:gd name="connsiteX14" fmla="*/ 876230 w 1732244"/>
                    <a:gd name="connsiteY14" fmla="*/ 4145768 h 4155613"/>
                    <a:gd name="connsiteX15" fmla="*/ 538891 w 1732244"/>
                    <a:gd name="connsiteY15" fmla="*/ 4145768 h 4155613"/>
                    <a:gd name="connsiteX16" fmla="*/ 265530 w 1732244"/>
                    <a:gd name="connsiteY16" fmla="*/ 4046893 h 4155613"/>
                    <a:gd name="connsiteX17" fmla="*/ 111399 w 1732244"/>
                    <a:gd name="connsiteY17" fmla="*/ 3799706 h 4155613"/>
                    <a:gd name="connsiteX18" fmla="*/ 105583 w 1732244"/>
                    <a:gd name="connsiteY18" fmla="*/ 3727002 h 4155613"/>
                    <a:gd name="connsiteX19" fmla="*/ 102676 w 1732244"/>
                    <a:gd name="connsiteY19" fmla="*/ 3055233 h 4155613"/>
                    <a:gd name="connsiteX20" fmla="*/ 102676 w 1732244"/>
                    <a:gd name="connsiteY20" fmla="*/ 2616109 h 4155613"/>
                    <a:gd name="connsiteX21" fmla="*/ 59053 w 1732244"/>
                    <a:gd name="connsiteY21" fmla="*/ 2081019 h 4155613"/>
                    <a:gd name="connsiteX22" fmla="*/ 24156 w 1732244"/>
                    <a:gd name="connsiteY22" fmla="*/ 1845465 h 4155613"/>
                    <a:gd name="connsiteX23" fmla="*/ 3801 w 1732244"/>
                    <a:gd name="connsiteY23" fmla="*/ 1322008 h 4155613"/>
                    <a:gd name="connsiteX24" fmla="*/ 90498 w 1732244"/>
                    <a:gd name="connsiteY24" fmla="*/ 773195 h 4155613"/>
                    <a:gd name="connsiteX25" fmla="*/ 120632 w 1732244"/>
                    <a:gd name="connsiteY25" fmla="*/ 676950 h 4155613"/>
                    <a:gd name="connsiteX26" fmla="*/ 120632 w 1732244"/>
                    <a:gd name="connsiteY26" fmla="*/ 644490 h 4155613"/>
                    <a:gd name="connsiteX27" fmla="*/ 130796 w 1732244"/>
                    <a:gd name="connsiteY27" fmla="*/ 644490 h 4155613"/>
                    <a:gd name="connsiteX28" fmla="*/ 146296 w 1732244"/>
                    <a:gd name="connsiteY28" fmla="*/ 594984 h 4155613"/>
                    <a:gd name="connsiteX29" fmla="*/ 437106 w 1732244"/>
                    <a:gd name="connsiteY29" fmla="*/ 216931 h 4155613"/>
                    <a:gd name="connsiteX30" fmla="*/ 847149 w 1732244"/>
                    <a:gd name="connsiteY30" fmla="*/ 27903 h 4155613"/>
                    <a:gd name="connsiteX0" fmla="*/ 847149 w 1732244"/>
                    <a:gd name="connsiteY0" fmla="*/ 27903 h 4155613"/>
                    <a:gd name="connsiteX1" fmla="*/ 1358974 w 1732244"/>
                    <a:gd name="connsiteY1" fmla="*/ 19180 h 4155613"/>
                    <a:gd name="connsiteX2" fmla="*/ 1603254 w 1732244"/>
                    <a:gd name="connsiteY2" fmla="*/ 202389 h 4155613"/>
                    <a:gd name="connsiteX3" fmla="*/ 1690497 w 1732244"/>
                    <a:gd name="connsiteY3" fmla="*/ 475750 h 4155613"/>
                    <a:gd name="connsiteX4" fmla="*/ 1728301 w 1732244"/>
                    <a:gd name="connsiteY4" fmla="*/ 1022472 h 4155613"/>
                    <a:gd name="connsiteX5" fmla="*/ 1661416 w 1732244"/>
                    <a:gd name="connsiteY5" fmla="*/ 1423790 h 4155613"/>
                    <a:gd name="connsiteX6" fmla="*/ 1495653 w 1732244"/>
                    <a:gd name="connsiteY6" fmla="*/ 1819291 h 4155613"/>
                    <a:gd name="connsiteX7" fmla="*/ 1492746 w 1732244"/>
                    <a:gd name="connsiteY7" fmla="*/ 1825107 h 4155613"/>
                    <a:gd name="connsiteX8" fmla="*/ 1355406 w 1732244"/>
                    <a:gd name="connsiteY8" fmla="*/ 2401899 h 4155613"/>
                    <a:gd name="connsiteX9" fmla="*/ 1364646 w 1732244"/>
                    <a:gd name="connsiteY9" fmla="*/ 2791078 h 4155613"/>
                    <a:gd name="connsiteX10" fmla="*/ 1367697 w 1732244"/>
                    <a:gd name="connsiteY10" fmla="*/ 2787688 h 4155613"/>
                    <a:gd name="connsiteX11" fmla="*/ 1379329 w 1732244"/>
                    <a:gd name="connsiteY11" fmla="*/ 3238442 h 4155613"/>
                    <a:gd name="connsiteX12" fmla="*/ 1382239 w 1732244"/>
                    <a:gd name="connsiteY12" fmla="*/ 3764809 h 4155613"/>
                    <a:gd name="connsiteX13" fmla="*/ 1274638 w 1732244"/>
                    <a:gd name="connsiteY13" fmla="*/ 3980008 h 4155613"/>
                    <a:gd name="connsiteX14" fmla="*/ 876230 w 1732244"/>
                    <a:gd name="connsiteY14" fmla="*/ 4145768 h 4155613"/>
                    <a:gd name="connsiteX15" fmla="*/ 538891 w 1732244"/>
                    <a:gd name="connsiteY15" fmla="*/ 4145768 h 4155613"/>
                    <a:gd name="connsiteX16" fmla="*/ 265530 w 1732244"/>
                    <a:gd name="connsiteY16" fmla="*/ 4046893 h 4155613"/>
                    <a:gd name="connsiteX17" fmla="*/ 111399 w 1732244"/>
                    <a:gd name="connsiteY17" fmla="*/ 3799706 h 4155613"/>
                    <a:gd name="connsiteX18" fmla="*/ 105583 w 1732244"/>
                    <a:gd name="connsiteY18" fmla="*/ 3727002 h 4155613"/>
                    <a:gd name="connsiteX19" fmla="*/ 102676 w 1732244"/>
                    <a:gd name="connsiteY19" fmla="*/ 3055233 h 4155613"/>
                    <a:gd name="connsiteX20" fmla="*/ 102676 w 1732244"/>
                    <a:gd name="connsiteY20" fmla="*/ 2616109 h 4155613"/>
                    <a:gd name="connsiteX21" fmla="*/ 59053 w 1732244"/>
                    <a:gd name="connsiteY21" fmla="*/ 2081019 h 4155613"/>
                    <a:gd name="connsiteX22" fmla="*/ 24156 w 1732244"/>
                    <a:gd name="connsiteY22" fmla="*/ 1845465 h 4155613"/>
                    <a:gd name="connsiteX23" fmla="*/ 3801 w 1732244"/>
                    <a:gd name="connsiteY23" fmla="*/ 1322008 h 4155613"/>
                    <a:gd name="connsiteX24" fmla="*/ 90498 w 1732244"/>
                    <a:gd name="connsiteY24" fmla="*/ 773195 h 4155613"/>
                    <a:gd name="connsiteX25" fmla="*/ 120632 w 1732244"/>
                    <a:gd name="connsiteY25" fmla="*/ 676950 h 4155613"/>
                    <a:gd name="connsiteX26" fmla="*/ 120632 w 1732244"/>
                    <a:gd name="connsiteY26" fmla="*/ 644490 h 4155613"/>
                    <a:gd name="connsiteX27" fmla="*/ 130796 w 1732244"/>
                    <a:gd name="connsiteY27" fmla="*/ 644490 h 4155613"/>
                    <a:gd name="connsiteX28" fmla="*/ 437106 w 1732244"/>
                    <a:gd name="connsiteY28" fmla="*/ 216931 h 4155613"/>
                    <a:gd name="connsiteX29" fmla="*/ 847149 w 1732244"/>
                    <a:gd name="connsiteY29" fmla="*/ 27903 h 4155613"/>
                    <a:gd name="connsiteX0" fmla="*/ 847149 w 1732244"/>
                    <a:gd name="connsiteY0" fmla="*/ 27903 h 4155613"/>
                    <a:gd name="connsiteX1" fmla="*/ 1358974 w 1732244"/>
                    <a:gd name="connsiteY1" fmla="*/ 19180 h 4155613"/>
                    <a:gd name="connsiteX2" fmla="*/ 1603254 w 1732244"/>
                    <a:gd name="connsiteY2" fmla="*/ 202389 h 4155613"/>
                    <a:gd name="connsiteX3" fmla="*/ 1690497 w 1732244"/>
                    <a:gd name="connsiteY3" fmla="*/ 475750 h 4155613"/>
                    <a:gd name="connsiteX4" fmla="*/ 1728301 w 1732244"/>
                    <a:gd name="connsiteY4" fmla="*/ 1022472 h 4155613"/>
                    <a:gd name="connsiteX5" fmla="*/ 1661416 w 1732244"/>
                    <a:gd name="connsiteY5" fmla="*/ 1423790 h 4155613"/>
                    <a:gd name="connsiteX6" fmla="*/ 1495653 w 1732244"/>
                    <a:gd name="connsiteY6" fmla="*/ 1819291 h 4155613"/>
                    <a:gd name="connsiteX7" fmla="*/ 1492746 w 1732244"/>
                    <a:gd name="connsiteY7" fmla="*/ 1825107 h 4155613"/>
                    <a:gd name="connsiteX8" fmla="*/ 1355406 w 1732244"/>
                    <a:gd name="connsiteY8" fmla="*/ 2401899 h 4155613"/>
                    <a:gd name="connsiteX9" fmla="*/ 1364646 w 1732244"/>
                    <a:gd name="connsiteY9" fmla="*/ 2791078 h 4155613"/>
                    <a:gd name="connsiteX10" fmla="*/ 1367697 w 1732244"/>
                    <a:gd name="connsiteY10" fmla="*/ 2787688 h 4155613"/>
                    <a:gd name="connsiteX11" fmla="*/ 1379329 w 1732244"/>
                    <a:gd name="connsiteY11" fmla="*/ 3238442 h 4155613"/>
                    <a:gd name="connsiteX12" fmla="*/ 1382239 w 1732244"/>
                    <a:gd name="connsiteY12" fmla="*/ 3764809 h 4155613"/>
                    <a:gd name="connsiteX13" fmla="*/ 1274638 w 1732244"/>
                    <a:gd name="connsiteY13" fmla="*/ 3980008 h 4155613"/>
                    <a:gd name="connsiteX14" fmla="*/ 876230 w 1732244"/>
                    <a:gd name="connsiteY14" fmla="*/ 4145768 h 4155613"/>
                    <a:gd name="connsiteX15" fmla="*/ 538891 w 1732244"/>
                    <a:gd name="connsiteY15" fmla="*/ 4145768 h 4155613"/>
                    <a:gd name="connsiteX16" fmla="*/ 265530 w 1732244"/>
                    <a:gd name="connsiteY16" fmla="*/ 4046893 h 4155613"/>
                    <a:gd name="connsiteX17" fmla="*/ 111399 w 1732244"/>
                    <a:gd name="connsiteY17" fmla="*/ 3799706 h 4155613"/>
                    <a:gd name="connsiteX18" fmla="*/ 105583 w 1732244"/>
                    <a:gd name="connsiteY18" fmla="*/ 3727002 h 4155613"/>
                    <a:gd name="connsiteX19" fmla="*/ 102676 w 1732244"/>
                    <a:gd name="connsiteY19" fmla="*/ 3055233 h 4155613"/>
                    <a:gd name="connsiteX20" fmla="*/ 102676 w 1732244"/>
                    <a:gd name="connsiteY20" fmla="*/ 2616109 h 4155613"/>
                    <a:gd name="connsiteX21" fmla="*/ 59053 w 1732244"/>
                    <a:gd name="connsiteY21" fmla="*/ 2081019 h 4155613"/>
                    <a:gd name="connsiteX22" fmla="*/ 24156 w 1732244"/>
                    <a:gd name="connsiteY22" fmla="*/ 1845465 h 4155613"/>
                    <a:gd name="connsiteX23" fmla="*/ 3801 w 1732244"/>
                    <a:gd name="connsiteY23" fmla="*/ 1322008 h 4155613"/>
                    <a:gd name="connsiteX24" fmla="*/ 90498 w 1732244"/>
                    <a:gd name="connsiteY24" fmla="*/ 773195 h 4155613"/>
                    <a:gd name="connsiteX25" fmla="*/ 120632 w 1732244"/>
                    <a:gd name="connsiteY25" fmla="*/ 676950 h 4155613"/>
                    <a:gd name="connsiteX26" fmla="*/ 120632 w 1732244"/>
                    <a:gd name="connsiteY26" fmla="*/ 644490 h 4155613"/>
                    <a:gd name="connsiteX27" fmla="*/ 437106 w 1732244"/>
                    <a:gd name="connsiteY27" fmla="*/ 216931 h 4155613"/>
                    <a:gd name="connsiteX28" fmla="*/ 847149 w 1732244"/>
                    <a:gd name="connsiteY28" fmla="*/ 27903 h 4155613"/>
                    <a:gd name="connsiteX0" fmla="*/ 847149 w 1732244"/>
                    <a:gd name="connsiteY0" fmla="*/ 27903 h 4155613"/>
                    <a:gd name="connsiteX1" fmla="*/ 1358974 w 1732244"/>
                    <a:gd name="connsiteY1" fmla="*/ 19180 h 4155613"/>
                    <a:gd name="connsiteX2" fmla="*/ 1603254 w 1732244"/>
                    <a:gd name="connsiteY2" fmla="*/ 202389 h 4155613"/>
                    <a:gd name="connsiteX3" fmla="*/ 1690497 w 1732244"/>
                    <a:gd name="connsiteY3" fmla="*/ 475750 h 4155613"/>
                    <a:gd name="connsiteX4" fmla="*/ 1728301 w 1732244"/>
                    <a:gd name="connsiteY4" fmla="*/ 1022472 h 4155613"/>
                    <a:gd name="connsiteX5" fmla="*/ 1661416 w 1732244"/>
                    <a:gd name="connsiteY5" fmla="*/ 1423790 h 4155613"/>
                    <a:gd name="connsiteX6" fmla="*/ 1495653 w 1732244"/>
                    <a:gd name="connsiteY6" fmla="*/ 1819291 h 4155613"/>
                    <a:gd name="connsiteX7" fmla="*/ 1492746 w 1732244"/>
                    <a:gd name="connsiteY7" fmla="*/ 1825107 h 4155613"/>
                    <a:gd name="connsiteX8" fmla="*/ 1355406 w 1732244"/>
                    <a:gd name="connsiteY8" fmla="*/ 2401899 h 4155613"/>
                    <a:gd name="connsiteX9" fmla="*/ 1364646 w 1732244"/>
                    <a:gd name="connsiteY9" fmla="*/ 2791078 h 4155613"/>
                    <a:gd name="connsiteX10" fmla="*/ 1367697 w 1732244"/>
                    <a:gd name="connsiteY10" fmla="*/ 2787688 h 4155613"/>
                    <a:gd name="connsiteX11" fmla="*/ 1379329 w 1732244"/>
                    <a:gd name="connsiteY11" fmla="*/ 3238442 h 4155613"/>
                    <a:gd name="connsiteX12" fmla="*/ 1382239 w 1732244"/>
                    <a:gd name="connsiteY12" fmla="*/ 3764809 h 4155613"/>
                    <a:gd name="connsiteX13" fmla="*/ 1274638 w 1732244"/>
                    <a:gd name="connsiteY13" fmla="*/ 3980008 h 4155613"/>
                    <a:gd name="connsiteX14" fmla="*/ 876230 w 1732244"/>
                    <a:gd name="connsiteY14" fmla="*/ 4145768 h 4155613"/>
                    <a:gd name="connsiteX15" fmla="*/ 538891 w 1732244"/>
                    <a:gd name="connsiteY15" fmla="*/ 4145768 h 4155613"/>
                    <a:gd name="connsiteX16" fmla="*/ 265530 w 1732244"/>
                    <a:gd name="connsiteY16" fmla="*/ 4046893 h 4155613"/>
                    <a:gd name="connsiteX17" fmla="*/ 111399 w 1732244"/>
                    <a:gd name="connsiteY17" fmla="*/ 3799706 h 4155613"/>
                    <a:gd name="connsiteX18" fmla="*/ 105583 w 1732244"/>
                    <a:gd name="connsiteY18" fmla="*/ 3727002 h 4155613"/>
                    <a:gd name="connsiteX19" fmla="*/ 102676 w 1732244"/>
                    <a:gd name="connsiteY19" fmla="*/ 3055233 h 4155613"/>
                    <a:gd name="connsiteX20" fmla="*/ 102676 w 1732244"/>
                    <a:gd name="connsiteY20" fmla="*/ 2616109 h 4155613"/>
                    <a:gd name="connsiteX21" fmla="*/ 59053 w 1732244"/>
                    <a:gd name="connsiteY21" fmla="*/ 2081019 h 4155613"/>
                    <a:gd name="connsiteX22" fmla="*/ 24156 w 1732244"/>
                    <a:gd name="connsiteY22" fmla="*/ 1845465 h 4155613"/>
                    <a:gd name="connsiteX23" fmla="*/ 3801 w 1732244"/>
                    <a:gd name="connsiteY23" fmla="*/ 1322008 h 4155613"/>
                    <a:gd name="connsiteX24" fmla="*/ 90498 w 1732244"/>
                    <a:gd name="connsiteY24" fmla="*/ 773195 h 4155613"/>
                    <a:gd name="connsiteX25" fmla="*/ 120632 w 1732244"/>
                    <a:gd name="connsiteY25" fmla="*/ 676950 h 4155613"/>
                    <a:gd name="connsiteX26" fmla="*/ 437106 w 1732244"/>
                    <a:gd name="connsiteY26" fmla="*/ 216931 h 4155613"/>
                    <a:gd name="connsiteX27" fmla="*/ 847149 w 1732244"/>
                    <a:gd name="connsiteY27" fmla="*/ 27903 h 4155613"/>
                    <a:gd name="connsiteX0" fmla="*/ 847149 w 1732244"/>
                    <a:gd name="connsiteY0" fmla="*/ 27903 h 4155613"/>
                    <a:gd name="connsiteX1" fmla="*/ 1358974 w 1732244"/>
                    <a:gd name="connsiteY1" fmla="*/ 19180 h 4155613"/>
                    <a:gd name="connsiteX2" fmla="*/ 1603254 w 1732244"/>
                    <a:gd name="connsiteY2" fmla="*/ 202389 h 4155613"/>
                    <a:gd name="connsiteX3" fmla="*/ 1690497 w 1732244"/>
                    <a:gd name="connsiteY3" fmla="*/ 475750 h 4155613"/>
                    <a:gd name="connsiteX4" fmla="*/ 1728301 w 1732244"/>
                    <a:gd name="connsiteY4" fmla="*/ 1022472 h 4155613"/>
                    <a:gd name="connsiteX5" fmla="*/ 1661416 w 1732244"/>
                    <a:gd name="connsiteY5" fmla="*/ 1423790 h 4155613"/>
                    <a:gd name="connsiteX6" fmla="*/ 1495653 w 1732244"/>
                    <a:gd name="connsiteY6" fmla="*/ 1819291 h 4155613"/>
                    <a:gd name="connsiteX7" fmla="*/ 1492746 w 1732244"/>
                    <a:gd name="connsiteY7" fmla="*/ 1825107 h 4155613"/>
                    <a:gd name="connsiteX8" fmla="*/ 1355406 w 1732244"/>
                    <a:gd name="connsiteY8" fmla="*/ 2401899 h 4155613"/>
                    <a:gd name="connsiteX9" fmla="*/ 1364646 w 1732244"/>
                    <a:gd name="connsiteY9" fmla="*/ 2791078 h 4155613"/>
                    <a:gd name="connsiteX10" fmla="*/ 1367697 w 1732244"/>
                    <a:gd name="connsiteY10" fmla="*/ 2787688 h 4155613"/>
                    <a:gd name="connsiteX11" fmla="*/ 1379329 w 1732244"/>
                    <a:gd name="connsiteY11" fmla="*/ 3238442 h 4155613"/>
                    <a:gd name="connsiteX12" fmla="*/ 1382239 w 1732244"/>
                    <a:gd name="connsiteY12" fmla="*/ 3764809 h 4155613"/>
                    <a:gd name="connsiteX13" fmla="*/ 1274638 w 1732244"/>
                    <a:gd name="connsiteY13" fmla="*/ 3980008 h 4155613"/>
                    <a:gd name="connsiteX14" fmla="*/ 876230 w 1732244"/>
                    <a:gd name="connsiteY14" fmla="*/ 4145768 h 4155613"/>
                    <a:gd name="connsiteX15" fmla="*/ 538891 w 1732244"/>
                    <a:gd name="connsiteY15" fmla="*/ 4145768 h 4155613"/>
                    <a:gd name="connsiteX16" fmla="*/ 265530 w 1732244"/>
                    <a:gd name="connsiteY16" fmla="*/ 4046893 h 4155613"/>
                    <a:gd name="connsiteX17" fmla="*/ 111399 w 1732244"/>
                    <a:gd name="connsiteY17" fmla="*/ 3799706 h 4155613"/>
                    <a:gd name="connsiteX18" fmla="*/ 105583 w 1732244"/>
                    <a:gd name="connsiteY18" fmla="*/ 3727002 h 4155613"/>
                    <a:gd name="connsiteX19" fmla="*/ 102676 w 1732244"/>
                    <a:gd name="connsiteY19" fmla="*/ 3055233 h 4155613"/>
                    <a:gd name="connsiteX20" fmla="*/ 102676 w 1732244"/>
                    <a:gd name="connsiteY20" fmla="*/ 2616109 h 4155613"/>
                    <a:gd name="connsiteX21" fmla="*/ 59053 w 1732244"/>
                    <a:gd name="connsiteY21" fmla="*/ 2081019 h 4155613"/>
                    <a:gd name="connsiteX22" fmla="*/ 24156 w 1732244"/>
                    <a:gd name="connsiteY22" fmla="*/ 1845465 h 4155613"/>
                    <a:gd name="connsiteX23" fmla="*/ 3801 w 1732244"/>
                    <a:gd name="connsiteY23" fmla="*/ 1322008 h 4155613"/>
                    <a:gd name="connsiteX24" fmla="*/ 90498 w 1732244"/>
                    <a:gd name="connsiteY24" fmla="*/ 773195 h 4155613"/>
                    <a:gd name="connsiteX25" fmla="*/ 437106 w 1732244"/>
                    <a:gd name="connsiteY25" fmla="*/ 216931 h 4155613"/>
                    <a:gd name="connsiteX26" fmla="*/ 847149 w 1732244"/>
                    <a:gd name="connsiteY26" fmla="*/ 27903 h 4155613"/>
                    <a:gd name="connsiteX0" fmla="*/ 847149 w 1732244"/>
                    <a:gd name="connsiteY0" fmla="*/ 27903 h 4155613"/>
                    <a:gd name="connsiteX1" fmla="*/ 1358974 w 1732244"/>
                    <a:gd name="connsiteY1" fmla="*/ 19180 h 4155613"/>
                    <a:gd name="connsiteX2" fmla="*/ 1603254 w 1732244"/>
                    <a:gd name="connsiteY2" fmla="*/ 202389 h 4155613"/>
                    <a:gd name="connsiteX3" fmla="*/ 1690497 w 1732244"/>
                    <a:gd name="connsiteY3" fmla="*/ 475750 h 4155613"/>
                    <a:gd name="connsiteX4" fmla="*/ 1728301 w 1732244"/>
                    <a:gd name="connsiteY4" fmla="*/ 1022472 h 4155613"/>
                    <a:gd name="connsiteX5" fmla="*/ 1661416 w 1732244"/>
                    <a:gd name="connsiteY5" fmla="*/ 1423790 h 4155613"/>
                    <a:gd name="connsiteX6" fmla="*/ 1495653 w 1732244"/>
                    <a:gd name="connsiteY6" fmla="*/ 1819291 h 4155613"/>
                    <a:gd name="connsiteX7" fmla="*/ 1492746 w 1732244"/>
                    <a:gd name="connsiteY7" fmla="*/ 1825107 h 4155613"/>
                    <a:gd name="connsiteX8" fmla="*/ 1355406 w 1732244"/>
                    <a:gd name="connsiteY8" fmla="*/ 2401899 h 4155613"/>
                    <a:gd name="connsiteX9" fmla="*/ 1364646 w 1732244"/>
                    <a:gd name="connsiteY9" fmla="*/ 2791078 h 4155613"/>
                    <a:gd name="connsiteX10" fmla="*/ 1367697 w 1732244"/>
                    <a:gd name="connsiteY10" fmla="*/ 2787688 h 4155613"/>
                    <a:gd name="connsiteX11" fmla="*/ 1379329 w 1732244"/>
                    <a:gd name="connsiteY11" fmla="*/ 3238442 h 4155613"/>
                    <a:gd name="connsiteX12" fmla="*/ 1382239 w 1732244"/>
                    <a:gd name="connsiteY12" fmla="*/ 3764809 h 4155613"/>
                    <a:gd name="connsiteX13" fmla="*/ 1274638 w 1732244"/>
                    <a:gd name="connsiteY13" fmla="*/ 3980008 h 4155613"/>
                    <a:gd name="connsiteX14" fmla="*/ 876230 w 1732244"/>
                    <a:gd name="connsiteY14" fmla="*/ 4145768 h 4155613"/>
                    <a:gd name="connsiteX15" fmla="*/ 538891 w 1732244"/>
                    <a:gd name="connsiteY15" fmla="*/ 4145768 h 4155613"/>
                    <a:gd name="connsiteX16" fmla="*/ 265530 w 1732244"/>
                    <a:gd name="connsiteY16" fmla="*/ 4046893 h 4155613"/>
                    <a:gd name="connsiteX17" fmla="*/ 111399 w 1732244"/>
                    <a:gd name="connsiteY17" fmla="*/ 3799706 h 4155613"/>
                    <a:gd name="connsiteX18" fmla="*/ 105583 w 1732244"/>
                    <a:gd name="connsiteY18" fmla="*/ 3727002 h 4155613"/>
                    <a:gd name="connsiteX19" fmla="*/ 102676 w 1732244"/>
                    <a:gd name="connsiteY19" fmla="*/ 3055233 h 4155613"/>
                    <a:gd name="connsiteX20" fmla="*/ 102676 w 1732244"/>
                    <a:gd name="connsiteY20" fmla="*/ 2616109 h 4155613"/>
                    <a:gd name="connsiteX21" fmla="*/ 59053 w 1732244"/>
                    <a:gd name="connsiteY21" fmla="*/ 2081019 h 4155613"/>
                    <a:gd name="connsiteX22" fmla="*/ 24156 w 1732244"/>
                    <a:gd name="connsiteY22" fmla="*/ 1845465 h 4155613"/>
                    <a:gd name="connsiteX23" fmla="*/ 3801 w 1732244"/>
                    <a:gd name="connsiteY23" fmla="*/ 1322008 h 4155613"/>
                    <a:gd name="connsiteX24" fmla="*/ 90498 w 1732244"/>
                    <a:gd name="connsiteY24" fmla="*/ 773195 h 4155613"/>
                    <a:gd name="connsiteX25" fmla="*/ 437106 w 1732244"/>
                    <a:gd name="connsiteY25" fmla="*/ 216931 h 4155613"/>
                    <a:gd name="connsiteX26" fmla="*/ 847149 w 1732244"/>
                    <a:gd name="connsiteY26" fmla="*/ 27903 h 4155613"/>
                    <a:gd name="connsiteX0" fmla="*/ 847149 w 1732244"/>
                    <a:gd name="connsiteY0" fmla="*/ 27903 h 4155613"/>
                    <a:gd name="connsiteX1" fmla="*/ 1358974 w 1732244"/>
                    <a:gd name="connsiteY1" fmla="*/ 19180 h 4155613"/>
                    <a:gd name="connsiteX2" fmla="*/ 1603254 w 1732244"/>
                    <a:gd name="connsiteY2" fmla="*/ 202389 h 4155613"/>
                    <a:gd name="connsiteX3" fmla="*/ 1690497 w 1732244"/>
                    <a:gd name="connsiteY3" fmla="*/ 475750 h 4155613"/>
                    <a:gd name="connsiteX4" fmla="*/ 1728301 w 1732244"/>
                    <a:gd name="connsiteY4" fmla="*/ 1022472 h 4155613"/>
                    <a:gd name="connsiteX5" fmla="*/ 1661416 w 1732244"/>
                    <a:gd name="connsiteY5" fmla="*/ 1423790 h 4155613"/>
                    <a:gd name="connsiteX6" fmla="*/ 1495653 w 1732244"/>
                    <a:gd name="connsiteY6" fmla="*/ 1819291 h 4155613"/>
                    <a:gd name="connsiteX7" fmla="*/ 1492746 w 1732244"/>
                    <a:gd name="connsiteY7" fmla="*/ 1825107 h 4155613"/>
                    <a:gd name="connsiteX8" fmla="*/ 1355406 w 1732244"/>
                    <a:gd name="connsiteY8" fmla="*/ 2401899 h 4155613"/>
                    <a:gd name="connsiteX9" fmla="*/ 1364646 w 1732244"/>
                    <a:gd name="connsiteY9" fmla="*/ 2791078 h 4155613"/>
                    <a:gd name="connsiteX10" fmla="*/ 1367697 w 1732244"/>
                    <a:gd name="connsiteY10" fmla="*/ 2787688 h 4155613"/>
                    <a:gd name="connsiteX11" fmla="*/ 1379329 w 1732244"/>
                    <a:gd name="connsiteY11" fmla="*/ 3238442 h 4155613"/>
                    <a:gd name="connsiteX12" fmla="*/ 1382239 w 1732244"/>
                    <a:gd name="connsiteY12" fmla="*/ 3764809 h 4155613"/>
                    <a:gd name="connsiteX13" fmla="*/ 1274638 w 1732244"/>
                    <a:gd name="connsiteY13" fmla="*/ 3980008 h 4155613"/>
                    <a:gd name="connsiteX14" fmla="*/ 876230 w 1732244"/>
                    <a:gd name="connsiteY14" fmla="*/ 4145768 h 4155613"/>
                    <a:gd name="connsiteX15" fmla="*/ 538891 w 1732244"/>
                    <a:gd name="connsiteY15" fmla="*/ 4145768 h 4155613"/>
                    <a:gd name="connsiteX16" fmla="*/ 265530 w 1732244"/>
                    <a:gd name="connsiteY16" fmla="*/ 4046893 h 4155613"/>
                    <a:gd name="connsiteX17" fmla="*/ 111399 w 1732244"/>
                    <a:gd name="connsiteY17" fmla="*/ 3799706 h 4155613"/>
                    <a:gd name="connsiteX18" fmla="*/ 105583 w 1732244"/>
                    <a:gd name="connsiteY18" fmla="*/ 3727002 h 4155613"/>
                    <a:gd name="connsiteX19" fmla="*/ 102676 w 1732244"/>
                    <a:gd name="connsiteY19" fmla="*/ 3055233 h 4155613"/>
                    <a:gd name="connsiteX20" fmla="*/ 102676 w 1732244"/>
                    <a:gd name="connsiteY20" fmla="*/ 2616109 h 4155613"/>
                    <a:gd name="connsiteX21" fmla="*/ 59053 w 1732244"/>
                    <a:gd name="connsiteY21" fmla="*/ 2081019 h 4155613"/>
                    <a:gd name="connsiteX22" fmla="*/ 24156 w 1732244"/>
                    <a:gd name="connsiteY22" fmla="*/ 1845465 h 4155613"/>
                    <a:gd name="connsiteX23" fmla="*/ 3801 w 1732244"/>
                    <a:gd name="connsiteY23" fmla="*/ 1322008 h 4155613"/>
                    <a:gd name="connsiteX24" fmla="*/ 90498 w 1732244"/>
                    <a:gd name="connsiteY24" fmla="*/ 773195 h 4155613"/>
                    <a:gd name="connsiteX25" fmla="*/ 437106 w 1732244"/>
                    <a:gd name="connsiteY25" fmla="*/ 216931 h 4155613"/>
                    <a:gd name="connsiteX26" fmla="*/ 847149 w 1732244"/>
                    <a:gd name="connsiteY26" fmla="*/ 27903 h 4155613"/>
                    <a:gd name="connsiteX0" fmla="*/ 843779 w 1728874"/>
                    <a:gd name="connsiteY0" fmla="*/ 27903 h 4155613"/>
                    <a:gd name="connsiteX1" fmla="*/ 1355604 w 1728874"/>
                    <a:gd name="connsiteY1" fmla="*/ 19180 h 4155613"/>
                    <a:gd name="connsiteX2" fmla="*/ 1599884 w 1728874"/>
                    <a:gd name="connsiteY2" fmla="*/ 202389 h 4155613"/>
                    <a:gd name="connsiteX3" fmla="*/ 1687127 w 1728874"/>
                    <a:gd name="connsiteY3" fmla="*/ 475750 h 4155613"/>
                    <a:gd name="connsiteX4" fmla="*/ 1724931 w 1728874"/>
                    <a:gd name="connsiteY4" fmla="*/ 1022472 h 4155613"/>
                    <a:gd name="connsiteX5" fmla="*/ 1658046 w 1728874"/>
                    <a:gd name="connsiteY5" fmla="*/ 1423790 h 4155613"/>
                    <a:gd name="connsiteX6" fmla="*/ 1492283 w 1728874"/>
                    <a:gd name="connsiteY6" fmla="*/ 1819291 h 4155613"/>
                    <a:gd name="connsiteX7" fmla="*/ 1489376 w 1728874"/>
                    <a:gd name="connsiteY7" fmla="*/ 1825107 h 4155613"/>
                    <a:gd name="connsiteX8" fmla="*/ 1352036 w 1728874"/>
                    <a:gd name="connsiteY8" fmla="*/ 2401899 h 4155613"/>
                    <a:gd name="connsiteX9" fmla="*/ 1361276 w 1728874"/>
                    <a:gd name="connsiteY9" fmla="*/ 2791078 h 4155613"/>
                    <a:gd name="connsiteX10" fmla="*/ 1364327 w 1728874"/>
                    <a:gd name="connsiteY10" fmla="*/ 2787688 h 4155613"/>
                    <a:gd name="connsiteX11" fmla="*/ 1375959 w 1728874"/>
                    <a:gd name="connsiteY11" fmla="*/ 3238442 h 4155613"/>
                    <a:gd name="connsiteX12" fmla="*/ 1378869 w 1728874"/>
                    <a:gd name="connsiteY12" fmla="*/ 3764809 h 4155613"/>
                    <a:gd name="connsiteX13" fmla="*/ 1271268 w 1728874"/>
                    <a:gd name="connsiteY13" fmla="*/ 3980008 h 4155613"/>
                    <a:gd name="connsiteX14" fmla="*/ 872860 w 1728874"/>
                    <a:gd name="connsiteY14" fmla="*/ 4145768 h 4155613"/>
                    <a:gd name="connsiteX15" fmla="*/ 535521 w 1728874"/>
                    <a:gd name="connsiteY15" fmla="*/ 4145768 h 4155613"/>
                    <a:gd name="connsiteX16" fmla="*/ 262160 w 1728874"/>
                    <a:gd name="connsiteY16" fmla="*/ 4046893 h 4155613"/>
                    <a:gd name="connsiteX17" fmla="*/ 108029 w 1728874"/>
                    <a:gd name="connsiteY17" fmla="*/ 3799706 h 4155613"/>
                    <a:gd name="connsiteX18" fmla="*/ 102213 w 1728874"/>
                    <a:gd name="connsiteY18" fmla="*/ 3727002 h 4155613"/>
                    <a:gd name="connsiteX19" fmla="*/ 99306 w 1728874"/>
                    <a:gd name="connsiteY19" fmla="*/ 3055233 h 4155613"/>
                    <a:gd name="connsiteX20" fmla="*/ 99306 w 1728874"/>
                    <a:gd name="connsiteY20" fmla="*/ 2616109 h 4155613"/>
                    <a:gd name="connsiteX21" fmla="*/ 55683 w 1728874"/>
                    <a:gd name="connsiteY21" fmla="*/ 2081019 h 4155613"/>
                    <a:gd name="connsiteX22" fmla="*/ 431 w 1728874"/>
                    <a:gd name="connsiteY22" fmla="*/ 1322008 h 4155613"/>
                    <a:gd name="connsiteX23" fmla="*/ 87128 w 1728874"/>
                    <a:gd name="connsiteY23" fmla="*/ 773195 h 4155613"/>
                    <a:gd name="connsiteX24" fmla="*/ 433736 w 1728874"/>
                    <a:gd name="connsiteY24" fmla="*/ 216931 h 4155613"/>
                    <a:gd name="connsiteX25" fmla="*/ 843779 w 1728874"/>
                    <a:gd name="connsiteY25" fmla="*/ 27903 h 4155613"/>
                    <a:gd name="connsiteX0" fmla="*/ 843779 w 1728874"/>
                    <a:gd name="connsiteY0" fmla="*/ 27903 h 4155613"/>
                    <a:gd name="connsiteX1" fmla="*/ 1355604 w 1728874"/>
                    <a:gd name="connsiteY1" fmla="*/ 19180 h 4155613"/>
                    <a:gd name="connsiteX2" fmla="*/ 1599884 w 1728874"/>
                    <a:gd name="connsiteY2" fmla="*/ 202389 h 4155613"/>
                    <a:gd name="connsiteX3" fmla="*/ 1687127 w 1728874"/>
                    <a:gd name="connsiteY3" fmla="*/ 475750 h 4155613"/>
                    <a:gd name="connsiteX4" fmla="*/ 1724931 w 1728874"/>
                    <a:gd name="connsiteY4" fmla="*/ 1022472 h 4155613"/>
                    <a:gd name="connsiteX5" fmla="*/ 1658046 w 1728874"/>
                    <a:gd name="connsiteY5" fmla="*/ 1423790 h 4155613"/>
                    <a:gd name="connsiteX6" fmla="*/ 1492283 w 1728874"/>
                    <a:gd name="connsiteY6" fmla="*/ 1819291 h 4155613"/>
                    <a:gd name="connsiteX7" fmla="*/ 1489376 w 1728874"/>
                    <a:gd name="connsiteY7" fmla="*/ 1825107 h 4155613"/>
                    <a:gd name="connsiteX8" fmla="*/ 1352036 w 1728874"/>
                    <a:gd name="connsiteY8" fmla="*/ 2401899 h 4155613"/>
                    <a:gd name="connsiteX9" fmla="*/ 1361276 w 1728874"/>
                    <a:gd name="connsiteY9" fmla="*/ 2791078 h 4155613"/>
                    <a:gd name="connsiteX10" fmla="*/ 1364327 w 1728874"/>
                    <a:gd name="connsiteY10" fmla="*/ 2787688 h 4155613"/>
                    <a:gd name="connsiteX11" fmla="*/ 1375959 w 1728874"/>
                    <a:gd name="connsiteY11" fmla="*/ 3238442 h 4155613"/>
                    <a:gd name="connsiteX12" fmla="*/ 1378869 w 1728874"/>
                    <a:gd name="connsiteY12" fmla="*/ 3764809 h 4155613"/>
                    <a:gd name="connsiteX13" fmla="*/ 1271268 w 1728874"/>
                    <a:gd name="connsiteY13" fmla="*/ 3980008 h 4155613"/>
                    <a:gd name="connsiteX14" fmla="*/ 872860 w 1728874"/>
                    <a:gd name="connsiteY14" fmla="*/ 4145768 h 4155613"/>
                    <a:gd name="connsiteX15" fmla="*/ 535521 w 1728874"/>
                    <a:gd name="connsiteY15" fmla="*/ 4145768 h 4155613"/>
                    <a:gd name="connsiteX16" fmla="*/ 262160 w 1728874"/>
                    <a:gd name="connsiteY16" fmla="*/ 4046893 h 4155613"/>
                    <a:gd name="connsiteX17" fmla="*/ 108029 w 1728874"/>
                    <a:gd name="connsiteY17" fmla="*/ 3799706 h 4155613"/>
                    <a:gd name="connsiteX18" fmla="*/ 99306 w 1728874"/>
                    <a:gd name="connsiteY18" fmla="*/ 3055233 h 4155613"/>
                    <a:gd name="connsiteX19" fmla="*/ 99306 w 1728874"/>
                    <a:gd name="connsiteY19" fmla="*/ 2616109 h 4155613"/>
                    <a:gd name="connsiteX20" fmla="*/ 55683 w 1728874"/>
                    <a:gd name="connsiteY20" fmla="*/ 2081019 h 4155613"/>
                    <a:gd name="connsiteX21" fmla="*/ 431 w 1728874"/>
                    <a:gd name="connsiteY21" fmla="*/ 1322008 h 4155613"/>
                    <a:gd name="connsiteX22" fmla="*/ 87128 w 1728874"/>
                    <a:gd name="connsiteY22" fmla="*/ 773195 h 4155613"/>
                    <a:gd name="connsiteX23" fmla="*/ 433736 w 1728874"/>
                    <a:gd name="connsiteY23" fmla="*/ 216931 h 4155613"/>
                    <a:gd name="connsiteX24" fmla="*/ 843779 w 1728874"/>
                    <a:gd name="connsiteY24" fmla="*/ 27903 h 4155613"/>
                    <a:gd name="connsiteX0" fmla="*/ 843779 w 1728874"/>
                    <a:gd name="connsiteY0" fmla="*/ 27903 h 4147277"/>
                    <a:gd name="connsiteX1" fmla="*/ 1355604 w 1728874"/>
                    <a:gd name="connsiteY1" fmla="*/ 19180 h 4147277"/>
                    <a:gd name="connsiteX2" fmla="*/ 1599884 w 1728874"/>
                    <a:gd name="connsiteY2" fmla="*/ 202389 h 4147277"/>
                    <a:gd name="connsiteX3" fmla="*/ 1687127 w 1728874"/>
                    <a:gd name="connsiteY3" fmla="*/ 475750 h 4147277"/>
                    <a:gd name="connsiteX4" fmla="*/ 1724931 w 1728874"/>
                    <a:gd name="connsiteY4" fmla="*/ 1022472 h 4147277"/>
                    <a:gd name="connsiteX5" fmla="*/ 1658046 w 1728874"/>
                    <a:gd name="connsiteY5" fmla="*/ 1423790 h 4147277"/>
                    <a:gd name="connsiteX6" fmla="*/ 1492283 w 1728874"/>
                    <a:gd name="connsiteY6" fmla="*/ 1819291 h 4147277"/>
                    <a:gd name="connsiteX7" fmla="*/ 1489376 w 1728874"/>
                    <a:gd name="connsiteY7" fmla="*/ 1825107 h 4147277"/>
                    <a:gd name="connsiteX8" fmla="*/ 1352036 w 1728874"/>
                    <a:gd name="connsiteY8" fmla="*/ 2401899 h 4147277"/>
                    <a:gd name="connsiteX9" fmla="*/ 1361276 w 1728874"/>
                    <a:gd name="connsiteY9" fmla="*/ 2791078 h 4147277"/>
                    <a:gd name="connsiteX10" fmla="*/ 1364327 w 1728874"/>
                    <a:gd name="connsiteY10" fmla="*/ 2787688 h 4147277"/>
                    <a:gd name="connsiteX11" fmla="*/ 1375959 w 1728874"/>
                    <a:gd name="connsiteY11" fmla="*/ 3238442 h 4147277"/>
                    <a:gd name="connsiteX12" fmla="*/ 1378869 w 1728874"/>
                    <a:gd name="connsiteY12" fmla="*/ 3764809 h 4147277"/>
                    <a:gd name="connsiteX13" fmla="*/ 1271268 w 1728874"/>
                    <a:gd name="connsiteY13" fmla="*/ 3980008 h 4147277"/>
                    <a:gd name="connsiteX14" fmla="*/ 872860 w 1728874"/>
                    <a:gd name="connsiteY14" fmla="*/ 4145768 h 4147277"/>
                    <a:gd name="connsiteX15" fmla="*/ 262160 w 1728874"/>
                    <a:gd name="connsiteY15" fmla="*/ 4046893 h 4147277"/>
                    <a:gd name="connsiteX16" fmla="*/ 108029 w 1728874"/>
                    <a:gd name="connsiteY16" fmla="*/ 3799706 h 4147277"/>
                    <a:gd name="connsiteX17" fmla="*/ 99306 w 1728874"/>
                    <a:gd name="connsiteY17" fmla="*/ 3055233 h 4147277"/>
                    <a:gd name="connsiteX18" fmla="*/ 99306 w 1728874"/>
                    <a:gd name="connsiteY18" fmla="*/ 2616109 h 4147277"/>
                    <a:gd name="connsiteX19" fmla="*/ 55683 w 1728874"/>
                    <a:gd name="connsiteY19" fmla="*/ 2081019 h 4147277"/>
                    <a:gd name="connsiteX20" fmla="*/ 431 w 1728874"/>
                    <a:gd name="connsiteY20" fmla="*/ 1322008 h 4147277"/>
                    <a:gd name="connsiteX21" fmla="*/ 87128 w 1728874"/>
                    <a:gd name="connsiteY21" fmla="*/ 773195 h 4147277"/>
                    <a:gd name="connsiteX22" fmla="*/ 433736 w 1728874"/>
                    <a:gd name="connsiteY22" fmla="*/ 216931 h 4147277"/>
                    <a:gd name="connsiteX23" fmla="*/ 843779 w 1728874"/>
                    <a:gd name="connsiteY23" fmla="*/ 27903 h 4147277"/>
                    <a:gd name="connsiteX0" fmla="*/ 843779 w 1728874"/>
                    <a:gd name="connsiteY0" fmla="*/ 27903 h 4150771"/>
                    <a:gd name="connsiteX1" fmla="*/ 1355604 w 1728874"/>
                    <a:gd name="connsiteY1" fmla="*/ 19180 h 4150771"/>
                    <a:gd name="connsiteX2" fmla="*/ 1599884 w 1728874"/>
                    <a:gd name="connsiteY2" fmla="*/ 202389 h 4150771"/>
                    <a:gd name="connsiteX3" fmla="*/ 1687127 w 1728874"/>
                    <a:gd name="connsiteY3" fmla="*/ 475750 h 4150771"/>
                    <a:gd name="connsiteX4" fmla="*/ 1724931 w 1728874"/>
                    <a:gd name="connsiteY4" fmla="*/ 1022472 h 4150771"/>
                    <a:gd name="connsiteX5" fmla="*/ 1658046 w 1728874"/>
                    <a:gd name="connsiteY5" fmla="*/ 1423790 h 4150771"/>
                    <a:gd name="connsiteX6" fmla="*/ 1492283 w 1728874"/>
                    <a:gd name="connsiteY6" fmla="*/ 1819291 h 4150771"/>
                    <a:gd name="connsiteX7" fmla="*/ 1489376 w 1728874"/>
                    <a:gd name="connsiteY7" fmla="*/ 1825107 h 4150771"/>
                    <a:gd name="connsiteX8" fmla="*/ 1352036 w 1728874"/>
                    <a:gd name="connsiteY8" fmla="*/ 2401899 h 4150771"/>
                    <a:gd name="connsiteX9" fmla="*/ 1361276 w 1728874"/>
                    <a:gd name="connsiteY9" fmla="*/ 2791078 h 4150771"/>
                    <a:gd name="connsiteX10" fmla="*/ 1364327 w 1728874"/>
                    <a:gd name="connsiteY10" fmla="*/ 2787688 h 4150771"/>
                    <a:gd name="connsiteX11" fmla="*/ 1375959 w 1728874"/>
                    <a:gd name="connsiteY11" fmla="*/ 3238442 h 4150771"/>
                    <a:gd name="connsiteX12" fmla="*/ 1378869 w 1728874"/>
                    <a:gd name="connsiteY12" fmla="*/ 3764809 h 4150771"/>
                    <a:gd name="connsiteX13" fmla="*/ 1271268 w 1728874"/>
                    <a:gd name="connsiteY13" fmla="*/ 3980008 h 4150771"/>
                    <a:gd name="connsiteX14" fmla="*/ 872860 w 1728874"/>
                    <a:gd name="connsiteY14" fmla="*/ 4145768 h 4150771"/>
                    <a:gd name="connsiteX15" fmla="*/ 262160 w 1728874"/>
                    <a:gd name="connsiteY15" fmla="*/ 4046893 h 4150771"/>
                    <a:gd name="connsiteX16" fmla="*/ 108029 w 1728874"/>
                    <a:gd name="connsiteY16" fmla="*/ 3799706 h 4150771"/>
                    <a:gd name="connsiteX17" fmla="*/ 99306 w 1728874"/>
                    <a:gd name="connsiteY17" fmla="*/ 3055233 h 4150771"/>
                    <a:gd name="connsiteX18" fmla="*/ 99306 w 1728874"/>
                    <a:gd name="connsiteY18" fmla="*/ 2616109 h 4150771"/>
                    <a:gd name="connsiteX19" fmla="*/ 55683 w 1728874"/>
                    <a:gd name="connsiteY19" fmla="*/ 2081019 h 4150771"/>
                    <a:gd name="connsiteX20" fmla="*/ 431 w 1728874"/>
                    <a:gd name="connsiteY20" fmla="*/ 1322008 h 4150771"/>
                    <a:gd name="connsiteX21" fmla="*/ 87128 w 1728874"/>
                    <a:gd name="connsiteY21" fmla="*/ 773195 h 4150771"/>
                    <a:gd name="connsiteX22" fmla="*/ 433736 w 1728874"/>
                    <a:gd name="connsiteY22" fmla="*/ 216931 h 4150771"/>
                    <a:gd name="connsiteX23" fmla="*/ 843779 w 1728874"/>
                    <a:gd name="connsiteY23" fmla="*/ 27903 h 4150771"/>
                    <a:gd name="connsiteX0" fmla="*/ 843779 w 1728874"/>
                    <a:gd name="connsiteY0" fmla="*/ 27903 h 4159554"/>
                    <a:gd name="connsiteX1" fmla="*/ 1355604 w 1728874"/>
                    <a:gd name="connsiteY1" fmla="*/ 19180 h 4159554"/>
                    <a:gd name="connsiteX2" fmla="*/ 1599884 w 1728874"/>
                    <a:gd name="connsiteY2" fmla="*/ 202389 h 4159554"/>
                    <a:gd name="connsiteX3" fmla="*/ 1687127 w 1728874"/>
                    <a:gd name="connsiteY3" fmla="*/ 475750 h 4159554"/>
                    <a:gd name="connsiteX4" fmla="*/ 1724931 w 1728874"/>
                    <a:gd name="connsiteY4" fmla="*/ 1022472 h 4159554"/>
                    <a:gd name="connsiteX5" fmla="*/ 1658046 w 1728874"/>
                    <a:gd name="connsiteY5" fmla="*/ 1423790 h 4159554"/>
                    <a:gd name="connsiteX6" fmla="*/ 1492283 w 1728874"/>
                    <a:gd name="connsiteY6" fmla="*/ 1819291 h 4159554"/>
                    <a:gd name="connsiteX7" fmla="*/ 1489376 w 1728874"/>
                    <a:gd name="connsiteY7" fmla="*/ 1825107 h 4159554"/>
                    <a:gd name="connsiteX8" fmla="*/ 1352036 w 1728874"/>
                    <a:gd name="connsiteY8" fmla="*/ 2401899 h 4159554"/>
                    <a:gd name="connsiteX9" fmla="*/ 1361276 w 1728874"/>
                    <a:gd name="connsiteY9" fmla="*/ 2791078 h 4159554"/>
                    <a:gd name="connsiteX10" fmla="*/ 1364327 w 1728874"/>
                    <a:gd name="connsiteY10" fmla="*/ 2787688 h 4159554"/>
                    <a:gd name="connsiteX11" fmla="*/ 1375959 w 1728874"/>
                    <a:gd name="connsiteY11" fmla="*/ 3238442 h 4159554"/>
                    <a:gd name="connsiteX12" fmla="*/ 1378869 w 1728874"/>
                    <a:gd name="connsiteY12" fmla="*/ 3764809 h 4159554"/>
                    <a:gd name="connsiteX13" fmla="*/ 1271268 w 1728874"/>
                    <a:gd name="connsiteY13" fmla="*/ 3980008 h 4159554"/>
                    <a:gd name="connsiteX14" fmla="*/ 872860 w 1728874"/>
                    <a:gd name="connsiteY14" fmla="*/ 4145768 h 4159554"/>
                    <a:gd name="connsiteX15" fmla="*/ 316480 w 1728874"/>
                    <a:gd name="connsiteY15" fmla="*/ 4074053 h 4159554"/>
                    <a:gd name="connsiteX16" fmla="*/ 108029 w 1728874"/>
                    <a:gd name="connsiteY16" fmla="*/ 3799706 h 4159554"/>
                    <a:gd name="connsiteX17" fmla="*/ 99306 w 1728874"/>
                    <a:gd name="connsiteY17" fmla="*/ 3055233 h 4159554"/>
                    <a:gd name="connsiteX18" fmla="*/ 99306 w 1728874"/>
                    <a:gd name="connsiteY18" fmla="*/ 2616109 h 4159554"/>
                    <a:gd name="connsiteX19" fmla="*/ 55683 w 1728874"/>
                    <a:gd name="connsiteY19" fmla="*/ 2081019 h 4159554"/>
                    <a:gd name="connsiteX20" fmla="*/ 431 w 1728874"/>
                    <a:gd name="connsiteY20" fmla="*/ 1322008 h 4159554"/>
                    <a:gd name="connsiteX21" fmla="*/ 87128 w 1728874"/>
                    <a:gd name="connsiteY21" fmla="*/ 773195 h 4159554"/>
                    <a:gd name="connsiteX22" fmla="*/ 433736 w 1728874"/>
                    <a:gd name="connsiteY22" fmla="*/ 216931 h 4159554"/>
                    <a:gd name="connsiteX23" fmla="*/ 843779 w 1728874"/>
                    <a:gd name="connsiteY23" fmla="*/ 27903 h 4159554"/>
                    <a:gd name="connsiteX0" fmla="*/ 843779 w 1728874"/>
                    <a:gd name="connsiteY0" fmla="*/ 27903 h 4175265"/>
                    <a:gd name="connsiteX1" fmla="*/ 1355604 w 1728874"/>
                    <a:gd name="connsiteY1" fmla="*/ 19180 h 4175265"/>
                    <a:gd name="connsiteX2" fmla="*/ 1599884 w 1728874"/>
                    <a:gd name="connsiteY2" fmla="*/ 202389 h 4175265"/>
                    <a:gd name="connsiteX3" fmla="*/ 1687127 w 1728874"/>
                    <a:gd name="connsiteY3" fmla="*/ 475750 h 4175265"/>
                    <a:gd name="connsiteX4" fmla="*/ 1724931 w 1728874"/>
                    <a:gd name="connsiteY4" fmla="*/ 1022472 h 4175265"/>
                    <a:gd name="connsiteX5" fmla="*/ 1658046 w 1728874"/>
                    <a:gd name="connsiteY5" fmla="*/ 1423790 h 4175265"/>
                    <a:gd name="connsiteX6" fmla="*/ 1492283 w 1728874"/>
                    <a:gd name="connsiteY6" fmla="*/ 1819291 h 4175265"/>
                    <a:gd name="connsiteX7" fmla="*/ 1489376 w 1728874"/>
                    <a:gd name="connsiteY7" fmla="*/ 1825107 h 4175265"/>
                    <a:gd name="connsiteX8" fmla="*/ 1352036 w 1728874"/>
                    <a:gd name="connsiteY8" fmla="*/ 2401899 h 4175265"/>
                    <a:gd name="connsiteX9" fmla="*/ 1361276 w 1728874"/>
                    <a:gd name="connsiteY9" fmla="*/ 2791078 h 4175265"/>
                    <a:gd name="connsiteX10" fmla="*/ 1364327 w 1728874"/>
                    <a:gd name="connsiteY10" fmla="*/ 2787688 h 4175265"/>
                    <a:gd name="connsiteX11" fmla="*/ 1375959 w 1728874"/>
                    <a:gd name="connsiteY11" fmla="*/ 3238442 h 4175265"/>
                    <a:gd name="connsiteX12" fmla="*/ 1378869 w 1728874"/>
                    <a:gd name="connsiteY12" fmla="*/ 3764809 h 4175265"/>
                    <a:gd name="connsiteX13" fmla="*/ 872860 w 1728874"/>
                    <a:gd name="connsiteY13" fmla="*/ 4145768 h 4175265"/>
                    <a:gd name="connsiteX14" fmla="*/ 316480 w 1728874"/>
                    <a:gd name="connsiteY14" fmla="*/ 4074053 h 4175265"/>
                    <a:gd name="connsiteX15" fmla="*/ 108029 w 1728874"/>
                    <a:gd name="connsiteY15" fmla="*/ 3799706 h 4175265"/>
                    <a:gd name="connsiteX16" fmla="*/ 99306 w 1728874"/>
                    <a:gd name="connsiteY16" fmla="*/ 3055233 h 4175265"/>
                    <a:gd name="connsiteX17" fmla="*/ 99306 w 1728874"/>
                    <a:gd name="connsiteY17" fmla="*/ 2616109 h 4175265"/>
                    <a:gd name="connsiteX18" fmla="*/ 55683 w 1728874"/>
                    <a:gd name="connsiteY18" fmla="*/ 2081019 h 4175265"/>
                    <a:gd name="connsiteX19" fmla="*/ 431 w 1728874"/>
                    <a:gd name="connsiteY19" fmla="*/ 1322008 h 4175265"/>
                    <a:gd name="connsiteX20" fmla="*/ 87128 w 1728874"/>
                    <a:gd name="connsiteY20" fmla="*/ 773195 h 4175265"/>
                    <a:gd name="connsiteX21" fmla="*/ 433736 w 1728874"/>
                    <a:gd name="connsiteY21" fmla="*/ 216931 h 4175265"/>
                    <a:gd name="connsiteX22" fmla="*/ 843779 w 1728874"/>
                    <a:gd name="connsiteY22" fmla="*/ 27903 h 4175265"/>
                    <a:gd name="connsiteX0" fmla="*/ 843779 w 1728874"/>
                    <a:gd name="connsiteY0" fmla="*/ 27903 h 4175265"/>
                    <a:gd name="connsiteX1" fmla="*/ 1355604 w 1728874"/>
                    <a:gd name="connsiteY1" fmla="*/ 19180 h 4175265"/>
                    <a:gd name="connsiteX2" fmla="*/ 1599884 w 1728874"/>
                    <a:gd name="connsiteY2" fmla="*/ 202389 h 4175265"/>
                    <a:gd name="connsiteX3" fmla="*/ 1687127 w 1728874"/>
                    <a:gd name="connsiteY3" fmla="*/ 475750 h 4175265"/>
                    <a:gd name="connsiteX4" fmla="*/ 1724931 w 1728874"/>
                    <a:gd name="connsiteY4" fmla="*/ 1022472 h 4175265"/>
                    <a:gd name="connsiteX5" fmla="*/ 1658046 w 1728874"/>
                    <a:gd name="connsiteY5" fmla="*/ 1423790 h 4175265"/>
                    <a:gd name="connsiteX6" fmla="*/ 1492283 w 1728874"/>
                    <a:gd name="connsiteY6" fmla="*/ 1819291 h 4175265"/>
                    <a:gd name="connsiteX7" fmla="*/ 1489376 w 1728874"/>
                    <a:gd name="connsiteY7" fmla="*/ 1825107 h 4175265"/>
                    <a:gd name="connsiteX8" fmla="*/ 1352036 w 1728874"/>
                    <a:gd name="connsiteY8" fmla="*/ 2401899 h 4175265"/>
                    <a:gd name="connsiteX9" fmla="*/ 1361276 w 1728874"/>
                    <a:gd name="connsiteY9" fmla="*/ 2791078 h 4175265"/>
                    <a:gd name="connsiteX10" fmla="*/ 1364327 w 1728874"/>
                    <a:gd name="connsiteY10" fmla="*/ 2787688 h 4175265"/>
                    <a:gd name="connsiteX11" fmla="*/ 1375959 w 1728874"/>
                    <a:gd name="connsiteY11" fmla="*/ 3238442 h 4175265"/>
                    <a:gd name="connsiteX12" fmla="*/ 1378869 w 1728874"/>
                    <a:gd name="connsiteY12" fmla="*/ 3764809 h 4175265"/>
                    <a:gd name="connsiteX13" fmla="*/ 872860 w 1728874"/>
                    <a:gd name="connsiteY13" fmla="*/ 4145768 h 4175265"/>
                    <a:gd name="connsiteX14" fmla="*/ 316480 w 1728874"/>
                    <a:gd name="connsiteY14" fmla="*/ 4074053 h 4175265"/>
                    <a:gd name="connsiteX15" fmla="*/ 108029 w 1728874"/>
                    <a:gd name="connsiteY15" fmla="*/ 3799706 h 4175265"/>
                    <a:gd name="connsiteX16" fmla="*/ 99306 w 1728874"/>
                    <a:gd name="connsiteY16" fmla="*/ 3055233 h 4175265"/>
                    <a:gd name="connsiteX17" fmla="*/ 99306 w 1728874"/>
                    <a:gd name="connsiteY17" fmla="*/ 2616109 h 4175265"/>
                    <a:gd name="connsiteX18" fmla="*/ 55683 w 1728874"/>
                    <a:gd name="connsiteY18" fmla="*/ 2081019 h 4175265"/>
                    <a:gd name="connsiteX19" fmla="*/ 431 w 1728874"/>
                    <a:gd name="connsiteY19" fmla="*/ 1322008 h 4175265"/>
                    <a:gd name="connsiteX20" fmla="*/ 87128 w 1728874"/>
                    <a:gd name="connsiteY20" fmla="*/ 773195 h 4175265"/>
                    <a:gd name="connsiteX21" fmla="*/ 433736 w 1728874"/>
                    <a:gd name="connsiteY21" fmla="*/ 216931 h 4175265"/>
                    <a:gd name="connsiteX22" fmla="*/ 843779 w 1728874"/>
                    <a:gd name="connsiteY22" fmla="*/ 27903 h 4175265"/>
                    <a:gd name="connsiteX0" fmla="*/ 843779 w 1728874"/>
                    <a:gd name="connsiteY0" fmla="*/ 27903 h 4175265"/>
                    <a:gd name="connsiteX1" fmla="*/ 1355604 w 1728874"/>
                    <a:gd name="connsiteY1" fmla="*/ 19180 h 4175265"/>
                    <a:gd name="connsiteX2" fmla="*/ 1599884 w 1728874"/>
                    <a:gd name="connsiteY2" fmla="*/ 202389 h 4175265"/>
                    <a:gd name="connsiteX3" fmla="*/ 1687127 w 1728874"/>
                    <a:gd name="connsiteY3" fmla="*/ 475750 h 4175265"/>
                    <a:gd name="connsiteX4" fmla="*/ 1724931 w 1728874"/>
                    <a:gd name="connsiteY4" fmla="*/ 1022472 h 4175265"/>
                    <a:gd name="connsiteX5" fmla="*/ 1658046 w 1728874"/>
                    <a:gd name="connsiteY5" fmla="*/ 1423790 h 4175265"/>
                    <a:gd name="connsiteX6" fmla="*/ 1492283 w 1728874"/>
                    <a:gd name="connsiteY6" fmla="*/ 1819291 h 4175265"/>
                    <a:gd name="connsiteX7" fmla="*/ 1489376 w 1728874"/>
                    <a:gd name="connsiteY7" fmla="*/ 1825107 h 4175265"/>
                    <a:gd name="connsiteX8" fmla="*/ 1352036 w 1728874"/>
                    <a:gd name="connsiteY8" fmla="*/ 2401899 h 4175265"/>
                    <a:gd name="connsiteX9" fmla="*/ 1361276 w 1728874"/>
                    <a:gd name="connsiteY9" fmla="*/ 2791078 h 4175265"/>
                    <a:gd name="connsiteX10" fmla="*/ 1364327 w 1728874"/>
                    <a:gd name="connsiteY10" fmla="*/ 2787688 h 4175265"/>
                    <a:gd name="connsiteX11" fmla="*/ 1375959 w 1728874"/>
                    <a:gd name="connsiteY11" fmla="*/ 3238442 h 4175265"/>
                    <a:gd name="connsiteX12" fmla="*/ 1378869 w 1728874"/>
                    <a:gd name="connsiteY12" fmla="*/ 3764809 h 4175265"/>
                    <a:gd name="connsiteX13" fmla="*/ 872860 w 1728874"/>
                    <a:gd name="connsiteY13" fmla="*/ 4145768 h 4175265"/>
                    <a:gd name="connsiteX14" fmla="*/ 316480 w 1728874"/>
                    <a:gd name="connsiteY14" fmla="*/ 4074053 h 4175265"/>
                    <a:gd name="connsiteX15" fmla="*/ 108029 w 1728874"/>
                    <a:gd name="connsiteY15" fmla="*/ 3799706 h 4175265"/>
                    <a:gd name="connsiteX16" fmla="*/ 99306 w 1728874"/>
                    <a:gd name="connsiteY16" fmla="*/ 3055233 h 4175265"/>
                    <a:gd name="connsiteX17" fmla="*/ 99306 w 1728874"/>
                    <a:gd name="connsiteY17" fmla="*/ 2616109 h 4175265"/>
                    <a:gd name="connsiteX18" fmla="*/ 55683 w 1728874"/>
                    <a:gd name="connsiteY18" fmla="*/ 2081019 h 4175265"/>
                    <a:gd name="connsiteX19" fmla="*/ 431 w 1728874"/>
                    <a:gd name="connsiteY19" fmla="*/ 1322008 h 4175265"/>
                    <a:gd name="connsiteX20" fmla="*/ 87128 w 1728874"/>
                    <a:gd name="connsiteY20" fmla="*/ 773195 h 4175265"/>
                    <a:gd name="connsiteX21" fmla="*/ 433736 w 1728874"/>
                    <a:gd name="connsiteY21" fmla="*/ 216931 h 4175265"/>
                    <a:gd name="connsiteX22" fmla="*/ 843779 w 1728874"/>
                    <a:gd name="connsiteY22" fmla="*/ 27903 h 4175265"/>
                    <a:gd name="connsiteX0" fmla="*/ 843779 w 1728874"/>
                    <a:gd name="connsiteY0" fmla="*/ 27903 h 4172306"/>
                    <a:gd name="connsiteX1" fmla="*/ 1355604 w 1728874"/>
                    <a:gd name="connsiteY1" fmla="*/ 19180 h 4172306"/>
                    <a:gd name="connsiteX2" fmla="*/ 1599884 w 1728874"/>
                    <a:gd name="connsiteY2" fmla="*/ 202389 h 4172306"/>
                    <a:gd name="connsiteX3" fmla="*/ 1687127 w 1728874"/>
                    <a:gd name="connsiteY3" fmla="*/ 475750 h 4172306"/>
                    <a:gd name="connsiteX4" fmla="*/ 1724931 w 1728874"/>
                    <a:gd name="connsiteY4" fmla="*/ 1022472 h 4172306"/>
                    <a:gd name="connsiteX5" fmla="*/ 1658046 w 1728874"/>
                    <a:gd name="connsiteY5" fmla="*/ 1423790 h 4172306"/>
                    <a:gd name="connsiteX6" fmla="*/ 1492283 w 1728874"/>
                    <a:gd name="connsiteY6" fmla="*/ 1819291 h 4172306"/>
                    <a:gd name="connsiteX7" fmla="*/ 1489376 w 1728874"/>
                    <a:gd name="connsiteY7" fmla="*/ 1825107 h 4172306"/>
                    <a:gd name="connsiteX8" fmla="*/ 1352036 w 1728874"/>
                    <a:gd name="connsiteY8" fmla="*/ 2401899 h 4172306"/>
                    <a:gd name="connsiteX9" fmla="*/ 1361276 w 1728874"/>
                    <a:gd name="connsiteY9" fmla="*/ 2791078 h 4172306"/>
                    <a:gd name="connsiteX10" fmla="*/ 1364327 w 1728874"/>
                    <a:gd name="connsiteY10" fmla="*/ 2787688 h 4172306"/>
                    <a:gd name="connsiteX11" fmla="*/ 1375959 w 1728874"/>
                    <a:gd name="connsiteY11" fmla="*/ 3238442 h 4172306"/>
                    <a:gd name="connsiteX12" fmla="*/ 1378869 w 1728874"/>
                    <a:gd name="connsiteY12" fmla="*/ 3764809 h 4172306"/>
                    <a:gd name="connsiteX13" fmla="*/ 900020 w 1728874"/>
                    <a:gd name="connsiteY13" fmla="*/ 4154822 h 4172306"/>
                    <a:gd name="connsiteX14" fmla="*/ 316480 w 1728874"/>
                    <a:gd name="connsiteY14" fmla="*/ 4074053 h 4172306"/>
                    <a:gd name="connsiteX15" fmla="*/ 108029 w 1728874"/>
                    <a:gd name="connsiteY15" fmla="*/ 3799706 h 4172306"/>
                    <a:gd name="connsiteX16" fmla="*/ 99306 w 1728874"/>
                    <a:gd name="connsiteY16" fmla="*/ 3055233 h 4172306"/>
                    <a:gd name="connsiteX17" fmla="*/ 99306 w 1728874"/>
                    <a:gd name="connsiteY17" fmla="*/ 2616109 h 4172306"/>
                    <a:gd name="connsiteX18" fmla="*/ 55683 w 1728874"/>
                    <a:gd name="connsiteY18" fmla="*/ 2081019 h 4172306"/>
                    <a:gd name="connsiteX19" fmla="*/ 431 w 1728874"/>
                    <a:gd name="connsiteY19" fmla="*/ 1322008 h 4172306"/>
                    <a:gd name="connsiteX20" fmla="*/ 87128 w 1728874"/>
                    <a:gd name="connsiteY20" fmla="*/ 773195 h 4172306"/>
                    <a:gd name="connsiteX21" fmla="*/ 433736 w 1728874"/>
                    <a:gd name="connsiteY21" fmla="*/ 216931 h 4172306"/>
                    <a:gd name="connsiteX22" fmla="*/ 843779 w 1728874"/>
                    <a:gd name="connsiteY22" fmla="*/ 27903 h 4172306"/>
                    <a:gd name="connsiteX0" fmla="*/ 843779 w 1728874"/>
                    <a:gd name="connsiteY0" fmla="*/ 27903 h 4158005"/>
                    <a:gd name="connsiteX1" fmla="*/ 1355604 w 1728874"/>
                    <a:gd name="connsiteY1" fmla="*/ 19180 h 4158005"/>
                    <a:gd name="connsiteX2" fmla="*/ 1599884 w 1728874"/>
                    <a:gd name="connsiteY2" fmla="*/ 202389 h 4158005"/>
                    <a:gd name="connsiteX3" fmla="*/ 1687127 w 1728874"/>
                    <a:gd name="connsiteY3" fmla="*/ 475750 h 4158005"/>
                    <a:gd name="connsiteX4" fmla="*/ 1724931 w 1728874"/>
                    <a:gd name="connsiteY4" fmla="*/ 1022472 h 4158005"/>
                    <a:gd name="connsiteX5" fmla="*/ 1658046 w 1728874"/>
                    <a:gd name="connsiteY5" fmla="*/ 1423790 h 4158005"/>
                    <a:gd name="connsiteX6" fmla="*/ 1492283 w 1728874"/>
                    <a:gd name="connsiteY6" fmla="*/ 1819291 h 4158005"/>
                    <a:gd name="connsiteX7" fmla="*/ 1489376 w 1728874"/>
                    <a:gd name="connsiteY7" fmla="*/ 1825107 h 4158005"/>
                    <a:gd name="connsiteX8" fmla="*/ 1352036 w 1728874"/>
                    <a:gd name="connsiteY8" fmla="*/ 2401899 h 4158005"/>
                    <a:gd name="connsiteX9" fmla="*/ 1361276 w 1728874"/>
                    <a:gd name="connsiteY9" fmla="*/ 2791078 h 4158005"/>
                    <a:gd name="connsiteX10" fmla="*/ 1364327 w 1728874"/>
                    <a:gd name="connsiteY10" fmla="*/ 2787688 h 4158005"/>
                    <a:gd name="connsiteX11" fmla="*/ 1375959 w 1728874"/>
                    <a:gd name="connsiteY11" fmla="*/ 3238442 h 4158005"/>
                    <a:gd name="connsiteX12" fmla="*/ 1378869 w 1728874"/>
                    <a:gd name="connsiteY12" fmla="*/ 3764809 h 4158005"/>
                    <a:gd name="connsiteX13" fmla="*/ 900020 w 1728874"/>
                    <a:gd name="connsiteY13" fmla="*/ 4154822 h 4158005"/>
                    <a:gd name="connsiteX14" fmla="*/ 316480 w 1728874"/>
                    <a:gd name="connsiteY14" fmla="*/ 4074053 h 4158005"/>
                    <a:gd name="connsiteX15" fmla="*/ 108029 w 1728874"/>
                    <a:gd name="connsiteY15" fmla="*/ 3799706 h 4158005"/>
                    <a:gd name="connsiteX16" fmla="*/ 99306 w 1728874"/>
                    <a:gd name="connsiteY16" fmla="*/ 3055233 h 4158005"/>
                    <a:gd name="connsiteX17" fmla="*/ 99306 w 1728874"/>
                    <a:gd name="connsiteY17" fmla="*/ 2616109 h 4158005"/>
                    <a:gd name="connsiteX18" fmla="*/ 55683 w 1728874"/>
                    <a:gd name="connsiteY18" fmla="*/ 2081019 h 4158005"/>
                    <a:gd name="connsiteX19" fmla="*/ 431 w 1728874"/>
                    <a:gd name="connsiteY19" fmla="*/ 1322008 h 4158005"/>
                    <a:gd name="connsiteX20" fmla="*/ 87128 w 1728874"/>
                    <a:gd name="connsiteY20" fmla="*/ 773195 h 4158005"/>
                    <a:gd name="connsiteX21" fmla="*/ 433736 w 1728874"/>
                    <a:gd name="connsiteY21" fmla="*/ 216931 h 4158005"/>
                    <a:gd name="connsiteX22" fmla="*/ 843779 w 1728874"/>
                    <a:gd name="connsiteY22" fmla="*/ 27903 h 4158005"/>
                    <a:gd name="connsiteX0" fmla="*/ 843779 w 1728874"/>
                    <a:gd name="connsiteY0" fmla="*/ 27903 h 4158005"/>
                    <a:gd name="connsiteX1" fmla="*/ 1355604 w 1728874"/>
                    <a:gd name="connsiteY1" fmla="*/ 19180 h 4158005"/>
                    <a:gd name="connsiteX2" fmla="*/ 1599884 w 1728874"/>
                    <a:gd name="connsiteY2" fmla="*/ 202389 h 4158005"/>
                    <a:gd name="connsiteX3" fmla="*/ 1687127 w 1728874"/>
                    <a:gd name="connsiteY3" fmla="*/ 475750 h 4158005"/>
                    <a:gd name="connsiteX4" fmla="*/ 1724931 w 1728874"/>
                    <a:gd name="connsiteY4" fmla="*/ 1022472 h 4158005"/>
                    <a:gd name="connsiteX5" fmla="*/ 1658046 w 1728874"/>
                    <a:gd name="connsiteY5" fmla="*/ 1423790 h 4158005"/>
                    <a:gd name="connsiteX6" fmla="*/ 1492283 w 1728874"/>
                    <a:gd name="connsiteY6" fmla="*/ 1819291 h 4158005"/>
                    <a:gd name="connsiteX7" fmla="*/ 1489376 w 1728874"/>
                    <a:gd name="connsiteY7" fmla="*/ 1825107 h 4158005"/>
                    <a:gd name="connsiteX8" fmla="*/ 1352036 w 1728874"/>
                    <a:gd name="connsiteY8" fmla="*/ 2401899 h 4158005"/>
                    <a:gd name="connsiteX9" fmla="*/ 1361276 w 1728874"/>
                    <a:gd name="connsiteY9" fmla="*/ 2791078 h 4158005"/>
                    <a:gd name="connsiteX10" fmla="*/ 1364327 w 1728874"/>
                    <a:gd name="connsiteY10" fmla="*/ 2787688 h 4158005"/>
                    <a:gd name="connsiteX11" fmla="*/ 1375959 w 1728874"/>
                    <a:gd name="connsiteY11" fmla="*/ 3238442 h 4158005"/>
                    <a:gd name="connsiteX12" fmla="*/ 1378869 w 1728874"/>
                    <a:gd name="connsiteY12" fmla="*/ 3764809 h 4158005"/>
                    <a:gd name="connsiteX13" fmla="*/ 900020 w 1728874"/>
                    <a:gd name="connsiteY13" fmla="*/ 4154822 h 4158005"/>
                    <a:gd name="connsiteX14" fmla="*/ 316480 w 1728874"/>
                    <a:gd name="connsiteY14" fmla="*/ 4074053 h 4158005"/>
                    <a:gd name="connsiteX15" fmla="*/ 108029 w 1728874"/>
                    <a:gd name="connsiteY15" fmla="*/ 3799706 h 4158005"/>
                    <a:gd name="connsiteX16" fmla="*/ 99306 w 1728874"/>
                    <a:gd name="connsiteY16" fmla="*/ 3055233 h 4158005"/>
                    <a:gd name="connsiteX17" fmla="*/ 99306 w 1728874"/>
                    <a:gd name="connsiteY17" fmla="*/ 2616109 h 4158005"/>
                    <a:gd name="connsiteX18" fmla="*/ 55683 w 1728874"/>
                    <a:gd name="connsiteY18" fmla="*/ 2081019 h 4158005"/>
                    <a:gd name="connsiteX19" fmla="*/ 431 w 1728874"/>
                    <a:gd name="connsiteY19" fmla="*/ 1322008 h 4158005"/>
                    <a:gd name="connsiteX20" fmla="*/ 87128 w 1728874"/>
                    <a:gd name="connsiteY20" fmla="*/ 773195 h 4158005"/>
                    <a:gd name="connsiteX21" fmla="*/ 433736 w 1728874"/>
                    <a:gd name="connsiteY21" fmla="*/ 216931 h 4158005"/>
                    <a:gd name="connsiteX22" fmla="*/ 843779 w 1728874"/>
                    <a:gd name="connsiteY22" fmla="*/ 27903 h 41580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728874" h="4158005">
                      <a:moveTo>
                        <a:pt x="843779" y="27903"/>
                      </a:moveTo>
                      <a:cubicBezTo>
                        <a:pt x="997424" y="-5055"/>
                        <a:pt x="1229587" y="-9901"/>
                        <a:pt x="1355604" y="19180"/>
                      </a:cubicBezTo>
                      <a:cubicBezTo>
                        <a:pt x="1481621" y="48261"/>
                        <a:pt x="1547538" y="103514"/>
                        <a:pt x="1599884" y="202389"/>
                      </a:cubicBezTo>
                      <a:cubicBezTo>
                        <a:pt x="1646414" y="286725"/>
                        <a:pt x="1666769" y="382691"/>
                        <a:pt x="1687127" y="475750"/>
                      </a:cubicBezTo>
                      <a:cubicBezTo>
                        <a:pt x="1722024" y="656052"/>
                        <a:pt x="1736563" y="839264"/>
                        <a:pt x="1724931" y="1022472"/>
                      </a:cubicBezTo>
                      <a:cubicBezTo>
                        <a:pt x="1719114" y="1159154"/>
                        <a:pt x="1698759" y="1292927"/>
                        <a:pt x="1658046" y="1423790"/>
                      </a:cubicBezTo>
                      <a:cubicBezTo>
                        <a:pt x="1619271" y="1556593"/>
                        <a:pt x="1520395" y="1752405"/>
                        <a:pt x="1492283" y="1819291"/>
                      </a:cubicBezTo>
                      <a:cubicBezTo>
                        <a:pt x="1492283" y="1822200"/>
                        <a:pt x="1489376" y="1822200"/>
                        <a:pt x="1489376" y="1825107"/>
                      </a:cubicBezTo>
                      <a:cubicBezTo>
                        <a:pt x="1425398" y="2002502"/>
                        <a:pt x="1369484" y="2212871"/>
                        <a:pt x="1352036" y="2401899"/>
                      </a:cubicBezTo>
                      <a:lnTo>
                        <a:pt x="1361276" y="2791078"/>
                      </a:lnTo>
                      <a:lnTo>
                        <a:pt x="1364327" y="2787688"/>
                      </a:lnTo>
                      <a:cubicBezTo>
                        <a:pt x="1378869" y="2938909"/>
                        <a:pt x="1373052" y="3090130"/>
                        <a:pt x="1375959" y="3238442"/>
                      </a:cubicBezTo>
                      <a:cubicBezTo>
                        <a:pt x="1375959" y="3412928"/>
                        <a:pt x="1435760" y="3602384"/>
                        <a:pt x="1378869" y="3764809"/>
                      </a:cubicBezTo>
                      <a:cubicBezTo>
                        <a:pt x="1290492" y="4017127"/>
                        <a:pt x="1095192" y="4139495"/>
                        <a:pt x="900020" y="4154822"/>
                      </a:cubicBezTo>
                      <a:cubicBezTo>
                        <a:pt x="716172" y="4169260"/>
                        <a:pt x="448479" y="4133239"/>
                        <a:pt x="316480" y="4074053"/>
                      </a:cubicBezTo>
                      <a:cubicBezTo>
                        <a:pt x="184482" y="4014867"/>
                        <a:pt x="122571" y="3904397"/>
                        <a:pt x="108029" y="3799706"/>
                      </a:cubicBezTo>
                      <a:cubicBezTo>
                        <a:pt x="80887" y="3634429"/>
                        <a:pt x="100760" y="3252499"/>
                        <a:pt x="99306" y="3055233"/>
                      </a:cubicBezTo>
                      <a:cubicBezTo>
                        <a:pt x="102213" y="2909828"/>
                        <a:pt x="105122" y="2761514"/>
                        <a:pt x="99306" y="2616109"/>
                      </a:cubicBezTo>
                      <a:cubicBezTo>
                        <a:pt x="93490" y="2435807"/>
                        <a:pt x="81858" y="2258415"/>
                        <a:pt x="55683" y="2081019"/>
                      </a:cubicBezTo>
                      <a:cubicBezTo>
                        <a:pt x="39204" y="1865336"/>
                        <a:pt x="-4810" y="1539979"/>
                        <a:pt x="431" y="1322008"/>
                      </a:cubicBezTo>
                      <a:cubicBezTo>
                        <a:pt x="11335" y="1136615"/>
                        <a:pt x="38599" y="952860"/>
                        <a:pt x="87128" y="773195"/>
                      </a:cubicBezTo>
                      <a:cubicBezTo>
                        <a:pt x="130237" y="560614"/>
                        <a:pt x="263879" y="402352"/>
                        <a:pt x="433736" y="216931"/>
                      </a:cubicBezTo>
                      <a:cubicBezTo>
                        <a:pt x="558785" y="129688"/>
                        <a:pt x="692558" y="62800"/>
                        <a:pt x="843779" y="27903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E04EA2B6-D6D3-4D26-BF70-0CF8EC95F442}"/>
                    </a:ext>
                  </a:extLst>
                </p:cNvPr>
                <p:cNvSpPr/>
                <p:nvPr/>
              </p:nvSpPr>
              <p:spPr>
                <a:xfrm>
                  <a:off x="5887913" y="472029"/>
                  <a:ext cx="370016" cy="583487"/>
                </a:xfrm>
                <a:custGeom>
                  <a:avLst/>
                  <a:gdLst>
                    <a:gd name="connsiteX0" fmla="*/ 400769 w 495300"/>
                    <a:gd name="connsiteY0" fmla="*/ 708331 h 781050"/>
                    <a:gd name="connsiteX1" fmla="*/ 359811 w 495300"/>
                    <a:gd name="connsiteY1" fmla="*/ 757861 h 781050"/>
                    <a:gd name="connsiteX2" fmla="*/ 318854 w 495300"/>
                    <a:gd name="connsiteY2" fmla="*/ 782626 h 781050"/>
                    <a:gd name="connsiteX3" fmla="*/ 299804 w 495300"/>
                    <a:gd name="connsiteY3" fmla="*/ 778816 h 781050"/>
                    <a:gd name="connsiteX4" fmla="*/ 283611 w 495300"/>
                    <a:gd name="connsiteY4" fmla="*/ 735954 h 781050"/>
                    <a:gd name="connsiteX5" fmla="*/ 319806 w 495300"/>
                    <a:gd name="connsiteY5" fmla="*/ 675946 h 781050"/>
                    <a:gd name="connsiteX6" fmla="*/ 396959 w 495300"/>
                    <a:gd name="connsiteY6" fmla="*/ 586411 h 781050"/>
                    <a:gd name="connsiteX7" fmla="*/ 404579 w 495300"/>
                    <a:gd name="connsiteY7" fmla="*/ 574981 h 781050"/>
                    <a:gd name="connsiteX8" fmla="*/ 426486 w 495300"/>
                    <a:gd name="connsiteY8" fmla="*/ 528309 h 781050"/>
                    <a:gd name="connsiteX9" fmla="*/ 436011 w 495300"/>
                    <a:gd name="connsiteY9" fmla="*/ 469254 h 781050"/>
                    <a:gd name="connsiteX10" fmla="*/ 444584 w 495300"/>
                    <a:gd name="connsiteY10" fmla="*/ 393054 h 781050"/>
                    <a:gd name="connsiteX11" fmla="*/ 439822 w 495300"/>
                    <a:gd name="connsiteY11" fmla="*/ 346381 h 781050"/>
                    <a:gd name="connsiteX12" fmla="*/ 338856 w 495300"/>
                    <a:gd name="connsiteY12" fmla="*/ 114924 h 781050"/>
                    <a:gd name="connsiteX13" fmla="*/ 319806 w 495300"/>
                    <a:gd name="connsiteY13" fmla="*/ 111114 h 781050"/>
                    <a:gd name="connsiteX14" fmla="*/ 109304 w 495300"/>
                    <a:gd name="connsiteY14" fmla="*/ 287326 h 781050"/>
                    <a:gd name="connsiteX15" fmla="*/ 29294 w 495300"/>
                    <a:gd name="connsiteY15" fmla="*/ 421629 h 781050"/>
                    <a:gd name="connsiteX16" fmla="*/ 27389 w 495300"/>
                    <a:gd name="connsiteY16" fmla="*/ 429249 h 781050"/>
                    <a:gd name="connsiteX17" fmla="*/ 36914 w 495300"/>
                    <a:gd name="connsiteY17" fmla="*/ 531166 h 781050"/>
                    <a:gd name="connsiteX18" fmla="*/ 60726 w 495300"/>
                    <a:gd name="connsiteY18" fmla="*/ 590221 h 781050"/>
                    <a:gd name="connsiteX19" fmla="*/ 105494 w 495300"/>
                    <a:gd name="connsiteY19" fmla="*/ 690234 h 781050"/>
                    <a:gd name="connsiteX20" fmla="*/ 105494 w 495300"/>
                    <a:gd name="connsiteY20" fmla="*/ 723571 h 781050"/>
                    <a:gd name="connsiteX21" fmla="*/ 71204 w 495300"/>
                    <a:gd name="connsiteY21" fmla="*/ 736906 h 781050"/>
                    <a:gd name="connsiteX22" fmla="*/ 54059 w 495300"/>
                    <a:gd name="connsiteY22" fmla="*/ 718809 h 781050"/>
                    <a:gd name="connsiteX23" fmla="*/ 26436 w 495300"/>
                    <a:gd name="connsiteY23" fmla="*/ 644514 h 781050"/>
                    <a:gd name="connsiteX24" fmla="*/ 12149 w 495300"/>
                    <a:gd name="connsiteY24" fmla="*/ 561646 h 781050"/>
                    <a:gd name="connsiteX25" fmla="*/ 7386 w 495300"/>
                    <a:gd name="connsiteY25" fmla="*/ 456871 h 781050"/>
                    <a:gd name="connsiteX26" fmla="*/ 16911 w 495300"/>
                    <a:gd name="connsiteY26" fmla="*/ 353049 h 781050"/>
                    <a:gd name="connsiteX27" fmla="*/ 64536 w 495300"/>
                    <a:gd name="connsiteY27" fmla="*/ 224461 h 781050"/>
                    <a:gd name="connsiteX28" fmla="*/ 137879 w 495300"/>
                    <a:gd name="connsiteY28" fmla="*/ 142546 h 781050"/>
                    <a:gd name="connsiteX29" fmla="*/ 277897 w 495300"/>
                    <a:gd name="connsiteY29" fmla="*/ 33961 h 781050"/>
                    <a:gd name="connsiteX30" fmla="*/ 338856 w 495300"/>
                    <a:gd name="connsiteY30" fmla="*/ 8244 h 781050"/>
                    <a:gd name="connsiteX31" fmla="*/ 349334 w 495300"/>
                    <a:gd name="connsiteY31" fmla="*/ 8244 h 781050"/>
                    <a:gd name="connsiteX32" fmla="*/ 449347 w 495300"/>
                    <a:gd name="connsiteY32" fmla="*/ 105399 h 781050"/>
                    <a:gd name="connsiteX33" fmla="*/ 491256 w 495300"/>
                    <a:gd name="connsiteY33" fmla="*/ 229224 h 781050"/>
                    <a:gd name="connsiteX34" fmla="*/ 496019 w 495300"/>
                    <a:gd name="connsiteY34" fmla="*/ 270181 h 781050"/>
                    <a:gd name="connsiteX35" fmla="*/ 496972 w 495300"/>
                    <a:gd name="connsiteY35" fmla="*/ 336856 h 781050"/>
                    <a:gd name="connsiteX36" fmla="*/ 481731 w 495300"/>
                    <a:gd name="connsiteY36" fmla="*/ 471159 h 781050"/>
                    <a:gd name="connsiteX37" fmla="*/ 444584 w 495300"/>
                    <a:gd name="connsiteY37" fmla="*/ 624511 h 781050"/>
                    <a:gd name="connsiteX38" fmla="*/ 400769 w 495300"/>
                    <a:gd name="connsiteY38" fmla="*/ 708331 h 781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495300" h="781050">
                      <a:moveTo>
                        <a:pt x="400769" y="708331"/>
                      </a:moveTo>
                      <a:cubicBezTo>
                        <a:pt x="387434" y="724524"/>
                        <a:pt x="373147" y="740716"/>
                        <a:pt x="359811" y="757861"/>
                      </a:cubicBezTo>
                      <a:cubicBezTo>
                        <a:pt x="349334" y="771196"/>
                        <a:pt x="335999" y="779769"/>
                        <a:pt x="318854" y="782626"/>
                      </a:cubicBezTo>
                      <a:cubicBezTo>
                        <a:pt x="312186" y="783579"/>
                        <a:pt x="305519" y="782626"/>
                        <a:pt x="299804" y="778816"/>
                      </a:cubicBezTo>
                      <a:cubicBezTo>
                        <a:pt x="287422" y="769291"/>
                        <a:pt x="277897" y="754051"/>
                        <a:pt x="283611" y="735954"/>
                      </a:cubicBezTo>
                      <a:cubicBezTo>
                        <a:pt x="290279" y="713094"/>
                        <a:pt x="304566" y="694044"/>
                        <a:pt x="319806" y="675946"/>
                      </a:cubicBezTo>
                      <a:cubicBezTo>
                        <a:pt x="345524" y="645466"/>
                        <a:pt x="373147" y="617844"/>
                        <a:pt x="396959" y="586411"/>
                      </a:cubicBezTo>
                      <a:cubicBezTo>
                        <a:pt x="399816" y="582601"/>
                        <a:pt x="401722" y="578791"/>
                        <a:pt x="404579" y="574981"/>
                      </a:cubicBezTo>
                      <a:cubicBezTo>
                        <a:pt x="415056" y="560694"/>
                        <a:pt x="422677" y="545454"/>
                        <a:pt x="426486" y="528309"/>
                      </a:cubicBezTo>
                      <a:cubicBezTo>
                        <a:pt x="430297" y="508306"/>
                        <a:pt x="434106" y="489256"/>
                        <a:pt x="436011" y="469254"/>
                      </a:cubicBezTo>
                      <a:cubicBezTo>
                        <a:pt x="438869" y="443536"/>
                        <a:pt x="441727" y="418771"/>
                        <a:pt x="444584" y="393054"/>
                      </a:cubicBezTo>
                      <a:cubicBezTo>
                        <a:pt x="449347" y="376861"/>
                        <a:pt x="443631" y="361621"/>
                        <a:pt x="439822" y="346381"/>
                      </a:cubicBezTo>
                      <a:cubicBezTo>
                        <a:pt x="418866" y="263514"/>
                        <a:pt x="386481" y="185409"/>
                        <a:pt x="338856" y="114924"/>
                      </a:cubicBezTo>
                      <a:cubicBezTo>
                        <a:pt x="331236" y="104446"/>
                        <a:pt x="331236" y="104446"/>
                        <a:pt x="319806" y="111114"/>
                      </a:cubicBezTo>
                      <a:cubicBezTo>
                        <a:pt x="240749" y="159691"/>
                        <a:pt x="169311" y="216841"/>
                        <a:pt x="109304" y="287326"/>
                      </a:cubicBezTo>
                      <a:cubicBezTo>
                        <a:pt x="75014" y="328284"/>
                        <a:pt x="47391" y="372099"/>
                        <a:pt x="29294" y="421629"/>
                      </a:cubicBezTo>
                      <a:cubicBezTo>
                        <a:pt x="28341" y="424486"/>
                        <a:pt x="27389" y="426391"/>
                        <a:pt x="27389" y="429249"/>
                      </a:cubicBezTo>
                      <a:cubicBezTo>
                        <a:pt x="29294" y="463539"/>
                        <a:pt x="31199" y="496876"/>
                        <a:pt x="36914" y="531166"/>
                      </a:cubicBezTo>
                      <a:cubicBezTo>
                        <a:pt x="40724" y="552121"/>
                        <a:pt x="47391" y="572124"/>
                        <a:pt x="60726" y="590221"/>
                      </a:cubicBezTo>
                      <a:cubicBezTo>
                        <a:pt x="81681" y="620701"/>
                        <a:pt x="96921" y="654039"/>
                        <a:pt x="105494" y="690234"/>
                      </a:cubicBezTo>
                      <a:cubicBezTo>
                        <a:pt x="108351" y="701664"/>
                        <a:pt x="108351" y="713094"/>
                        <a:pt x="105494" y="723571"/>
                      </a:cubicBezTo>
                      <a:cubicBezTo>
                        <a:pt x="101684" y="738811"/>
                        <a:pt x="84539" y="745479"/>
                        <a:pt x="71204" y="736906"/>
                      </a:cubicBezTo>
                      <a:cubicBezTo>
                        <a:pt x="63584" y="732144"/>
                        <a:pt x="58821" y="725476"/>
                        <a:pt x="54059" y="718809"/>
                      </a:cubicBezTo>
                      <a:cubicBezTo>
                        <a:pt x="40724" y="695949"/>
                        <a:pt x="32151" y="670231"/>
                        <a:pt x="26436" y="644514"/>
                      </a:cubicBezTo>
                      <a:cubicBezTo>
                        <a:pt x="20721" y="616891"/>
                        <a:pt x="15006" y="589269"/>
                        <a:pt x="12149" y="561646"/>
                      </a:cubicBezTo>
                      <a:cubicBezTo>
                        <a:pt x="8339" y="527356"/>
                        <a:pt x="6434" y="492114"/>
                        <a:pt x="7386" y="456871"/>
                      </a:cubicBezTo>
                      <a:cubicBezTo>
                        <a:pt x="8339" y="421629"/>
                        <a:pt x="11196" y="387339"/>
                        <a:pt x="16911" y="353049"/>
                      </a:cubicBezTo>
                      <a:cubicBezTo>
                        <a:pt x="25484" y="307329"/>
                        <a:pt x="36914" y="262561"/>
                        <a:pt x="64536" y="224461"/>
                      </a:cubicBezTo>
                      <a:cubicBezTo>
                        <a:pt x="86444" y="194934"/>
                        <a:pt x="111209" y="168264"/>
                        <a:pt x="137879" y="142546"/>
                      </a:cubicBezTo>
                      <a:cubicBezTo>
                        <a:pt x="179789" y="100636"/>
                        <a:pt x="225509" y="62536"/>
                        <a:pt x="277897" y="33961"/>
                      </a:cubicBezTo>
                      <a:cubicBezTo>
                        <a:pt x="296947" y="23484"/>
                        <a:pt x="316949" y="13959"/>
                        <a:pt x="338856" y="8244"/>
                      </a:cubicBezTo>
                      <a:cubicBezTo>
                        <a:pt x="342666" y="7291"/>
                        <a:pt x="345524" y="6339"/>
                        <a:pt x="349334" y="8244"/>
                      </a:cubicBezTo>
                      <a:cubicBezTo>
                        <a:pt x="393149" y="29199"/>
                        <a:pt x="424581" y="63489"/>
                        <a:pt x="449347" y="105399"/>
                      </a:cubicBezTo>
                      <a:cubicBezTo>
                        <a:pt x="471254" y="143499"/>
                        <a:pt x="484589" y="185409"/>
                        <a:pt x="491256" y="229224"/>
                      </a:cubicBezTo>
                      <a:cubicBezTo>
                        <a:pt x="493161" y="242559"/>
                        <a:pt x="495066" y="255894"/>
                        <a:pt x="496019" y="270181"/>
                      </a:cubicBezTo>
                      <a:cubicBezTo>
                        <a:pt x="497924" y="292089"/>
                        <a:pt x="497924" y="314949"/>
                        <a:pt x="496972" y="336856"/>
                      </a:cubicBezTo>
                      <a:cubicBezTo>
                        <a:pt x="495066" y="381624"/>
                        <a:pt x="490304" y="426391"/>
                        <a:pt x="481731" y="471159"/>
                      </a:cubicBezTo>
                      <a:cubicBezTo>
                        <a:pt x="471254" y="522594"/>
                        <a:pt x="458872" y="574029"/>
                        <a:pt x="444584" y="624511"/>
                      </a:cubicBezTo>
                      <a:cubicBezTo>
                        <a:pt x="435059" y="654039"/>
                        <a:pt x="421724" y="683566"/>
                        <a:pt x="400769" y="70833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C22AE817-E6F0-4209-AAF2-E0D1B70E4BD3}"/>
                  </a:ext>
                </a:extLst>
              </p:cNvPr>
              <p:cNvGrpSpPr/>
              <p:nvPr/>
            </p:nvGrpSpPr>
            <p:grpSpPr>
              <a:xfrm rot="20737142">
                <a:off x="6310944" y="-79408"/>
                <a:ext cx="423031" cy="1017405"/>
                <a:chOff x="6310944" y="-79408"/>
                <a:chExt cx="423031" cy="1017405"/>
              </a:xfrm>
            </p:grpSpPr>
            <p:sp>
              <p:nvSpPr>
                <p:cNvPr id="115" name="Freeform: Shape 114">
                  <a:extLst>
                    <a:ext uri="{FF2B5EF4-FFF2-40B4-BE49-F238E27FC236}">
                      <a16:creationId xmlns:a16="http://schemas.microsoft.com/office/drawing/2014/main" id="{7CBEB53C-6EFC-40F5-9EF2-A4B967D62F4B}"/>
                    </a:ext>
                  </a:extLst>
                </p:cNvPr>
                <p:cNvSpPr/>
                <p:nvPr/>
              </p:nvSpPr>
              <p:spPr>
                <a:xfrm flipH="1">
                  <a:off x="6310944" y="-79408"/>
                  <a:ext cx="423031" cy="1017405"/>
                </a:xfrm>
                <a:custGeom>
                  <a:avLst/>
                  <a:gdLst>
                    <a:gd name="connsiteX0" fmla="*/ 1014364 w 1732244"/>
                    <a:gd name="connsiteY0" fmla="*/ 2154 h 4153492"/>
                    <a:gd name="connsiteX1" fmla="*/ 1181578 w 1732244"/>
                    <a:gd name="connsiteY1" fmla="*/ 2517 h 4153492"/>
                    <a:gd name="connsiteX2" fmla="*/ 1358974 w 1732244"/>
                    <a:gd name="connsiteY2" fmla="*/ 17059 h 4153492"/>
                    <a:gd name="connsiteX3" fmla="*/ 1603254 w 1732244"/>
                    <a:gd name="connsiteY3" fmla="*/ 200268 h 4153492"/>
                    <a:gd name="connsiteX4" fmla="*/ 1690497 w 1732244"/>
                    <a:gd name="connsiteY4" fmla="*/ 473629 h 4153492"/>
                    <a:gd name="connsiteX5" fmla="*/ 1728301 w 1732244"/>
                    <a:gd name="connsiteY5" fmla="*/ 1020351 h 4153492"/>
                    <a:gd name="connsiteX6" fmla="*/ 1661416 w 1732244"/>
                    <a:gd name="connsiteY6" fmla="*/ 1421669 h 4153492"/>
                    <a:gd name="connsiteX7" fmla="*/ 1652690 w 1732244"/>
                    <a:gd name="connsiteY7" fmla="*/ 1442027 h 4153492"/>
                    <a:gd name="connsiteX8" fmla="*/ 1638151 w 1732244"/>
                    <a:gd name="connsiteY8" fmla="*/ 1316977 h 4153492"/>
                    <a:gd name="connsiteX9" fmla="*/ 1592712 w 1732244"/>
                    <a:gd name="connsiteY9" fmla="*/ 1121408 h 4153492"/>
                    <a:gd name="connsiteX10" fmla="*/ 1587947 w 1732244"/>
                    <a:gd name="connsiteY10" fmla="*/ 1109058 h 4153492"/>
                    <a:gd name="connsiteX11" fmla="*/ 1451535 w 1732244"/>
                    <a:gd name="connsiteY11" fmla="*/ 1571536 h 4153492"/>
                    <a:gd name="connsiteX12" fmla="*/ 1481114 w 1732244"/>
                    <a:gd name="connsiteY12" fmla="*/ 1674674 h 4153492"/>
                    <a:gd name="connsiteX13" fmla="*/ 1495653 w 1732244"/>
                    <a:gd name="connsiteY13" fmla="*/ 1817170 h 4153492"/>
                    <a:gd name="connsiteX14" fmla="*/ 1492746 w 1732244"/>
                    <a:gd name="connsiteY14" fmla="*/ 1822986 h 4153492"/>
                    <a:gd name="connsiteX15" fmla="*/ 1373513 w 1732244"/>
                    <a:gd name="connsiteY15" fmla="*/ 2372618 h 4153492"/>
                    <a:gd name="connsiteX16" fmla="*/ 1364646 w 1732244"/>
                    <a:gd name="connsiteY16" fmla="*/ 2385917 h 4153492"/>
                    <a:gd name="connsiteX17" fmla="*/ 1364646 w 1732244"/>
                    <a:gd name="connsiteY17" fmla="*/ 2788957 h 4153492"/>
                    <a:gd name="connsiteX18" fmla="*/ 1367697 w 1732244"/>
                    <a:gd name="connsiteY18" fmla="*/ 2785567 h 4153492"/>
                    <a:gd name="connsiteX19" fmla="*/ 1379329 w 1732244"/>
                    <a:gd name="connsiteY19" fmla="*/ 3236321 h 4153492"/>
                    <a:gd name="connsiteX20" fmla="*/ 1382239 w 1732244"/>
                    <a:gd name="connsiteY20" fmla="*/ 3762688 h 4153492"/>
                    <a:gd name="connsiteX21" fmla="*/ 1274638 w 1732244"/>
                    <a:gd name="connsiteY21" fmla="*/ 3977887 h 4153492"/>
                    <a:gd name="connsiteX22" fmla="*/ 876230 w 1732244"/>
                    <a:gd name="connsiteY22" fmla="*/ 4143647 h 4153492"/>
                    <a:gd name="connsiteX23" fmla="*/ 538891 w 1732244"/>
                    <a:gd name="connsiteY23" fmla="*/ 4143647 h 4153492"/>
                    <a:gd name="connsiteX24" fmla="*/ 265530 w 1732244"/>
                    <a:gd name="connsiteY24" fmla="*/ 4044772 h 4153492"/>
                    <a:gd name="connsiteX25" fmla="*/ 111399 w 1732244"/>
                    <a:gd name="connsiteY25" fmla="*/ 3797585 h 4153492"/>
                    <a:gd name="connsiteX26" fmla="*/ 105583 w 1732244"/>
                    <a:gd name="connsiteY26" fmla="*/ 3724881 h 4153492"/>
                    <a:gd name="connsiteX27" fmla="*/ 102676 w 1732244"/>
                    <a:gd name="connsiteY27" fmla="*/ 3053112 h 4153492"/>
                    <a:gd name="connsiteX28" fmla="*/ 102676 w 1732244"/>
                    <a:gd name="connsiteY28" fmla="*/ 2613988 h 4153492"/>
                    <a:gd name="connsiteX29" fmla="*/ 59053 w 1732244"/>
                    <a:gd name="connsiteY29" fmla="*/ 2078898 h 4153492"/>
                    <a:gd name="connsiteX30" fmla="*/ 24156 w 1732244"/>
                    <a:gd name="connsiteY30" fmla="*/ 1843344 h 4153492"/>
                    <a:gd name="connsiteX31" fmla="*/ 3801 w 1732244"/>
                    <a:gd name="connsiteY31" fmla="*/ 1319887 h 4153492"/>
                    <a:gd name="connsiteX32" fmla="*/ 90498 w 1732244"/>
                    <a:gd name="connsiteY32" fmla="*/ 771074 h 4153492"/>
                    <a:gd name="connsiteX33" fmla="*/ 120632 w 1732244"/>
                    <a:gd name="connsiteY33" fmla="*/ 674829 h 4153492"/>
                    <a:gd name="connsiteX34" fmla="*/ 120632 w 1732244"/>
                    <a:gd name="connsiteY34" fmla="*/ 642369 h 4153492"/>
                    <a:gd name="connsiteX35" fmla="*/ 130796 w 1732244"/>
                    <a:gd name="connsiteY35" fmla="*/ 642369 h 4153492"/>
                    <a:gd name="connsiteX36" fmla="*/ 146296 w 1732244"/>
                    <a:gd name="connsiteY36" fmla="*/ 592863 h 4153492"/>
                    <a:gd name="connsiteX37" fmla="*/ 437106 w 1732244"/>
                    <a:gd name="connsiteY37" fmla="*/ 214810 h 4153492"/>
                    <a:gd name="connsiteX38" fmla="*/ 847149 w 1732244"/>
                    <a:gd name="connsiteY38" fmla="*/ 25782 h 4153492"/>
                    <a:gd name="connsiteX39" fmla="*/ 1014364 w 1732244"/>
                    <a:gd name="connsiteY39" fmla="*/ 2154 h 4153492"/>
                    <a:gd name="connsiteX0" fmla="*/ 1014364 w 1732244"/>
                    <a:gd name="connsiteY0" fmla="*/ 2154 h 4153492"/>
                    <a:gd name="connsiteX1" fmla="*/ 1181578 w 1732244"/>
                    <a:gd name="connsiteY1" fmla="*/ 2517 h 4153492"/>
                    <a:gd name="connsiteX2" fmla="*/ 1358974 w 1732244"/>
                    <a:gd name="connsiteY2" fmla="*/ 17059 h 4153492"/>
                    <a:gd name="connsiteX3" fmla="*/ 1603254 w 1732244"/>
                    <a:gd name="connsiteY3" fmla="*/ 200268 h 4153492"/>
                    <a:gd name="connsiteX4" fmla="*/ 1690497 w 1732244"/>
                    <a:gd name="connsiteY4" fmla="*/ 473629 h 4153492"/>
                    <a:gd name="connsiteX5" fmla="*/ 1728301 w 1732244"/>
                    <a:gd name="connsiteY5" fmla="*/ 1020351 h 4153492"/>
                    <a:gd name="connsiteX6" fmla="*/ 1661416 w 1732244"/>
                    <a:gd name="connsiteY6" fmla="*/ 1421669 h 4153492"/>
                    <a:gd name="connsiteX7" fmla="*/ 1652690 w 1732244"/>
                    <a:gd name="connsiteY7" fmla="*/ 1442027 h 4153492"/>
                    <a:gd name="connsiteX8" fmla="*/ 1638151 w 1732244"/>
                    <a:gd name="connsiteY8" fmla="*/ 1316977 h 4153492"/>
                    <a:gd name="connsiteX9" fmla="*/ 1592712 w 1732244"/>
                    <a:gd name="connsiteY9" fmla="*/ 1121408 h 4153492"/>
                    <a:gd name="connsiteX10" fmla="*/ 1451535 w 1732244"/>
                    <a:gd name="connsiteY10" fmla="*/ 1571536 h 4153492"/>
                    <a:gd name="connsiteX11" fmla="*/ 1481114 w 1732244"/>
                    <a:gd name="connsiteY11" fmla="*/ 1674674 h 4153492"/>
                    <a:gd name="connsiteX12" fmla="*/ 1495653 w 1732244"/>
                    <a:gd name="connsiteY12" fmla="*/ 1817170 h 4153492"/>
                    <a:gd name="connsiteX13" fmla="*/ 1492746 w 1732244"/>
                    <a:gd name="connsiteY13" fmla="*/ 1822986 h 4153492"/>
                    <a:gd name="connsiteX14" fmla="*/ 1373513 w 1732244"/>
                    <a:gd name="connsiteY14" fmla="*/ 2372618 h 4153492"/>
                    <a:gd name="connsiteX15" fmla="*/ 1364646 w 1732244"/>
                    <a:gd name="connsiteY15" fmla="*/ 2385917 h 4153492"/>
                    <a:gd name="connsiteX16" fmla="*/ 1364646 w 1732244"/>
                    <a:gd name="connsiteY16" fmla="*/ 2788957 h 4153492"/>
                    <a:gd name="connsiteX17" fmla="*/ 1367697 w 1732244"/>
                    <a:gd name="connsiteY17" fmla="*/ 2785567 h 4153492"/>
                    <a:gd name="connsiteX18" fmla="*/ 1379329 w 1732244"/>
                    <a:gd name="connsiteY18" fmla="*/ 3236321 h 4153492"/>
                    <a:gd name="connsiteX19" fmla="*/ 1382239 w 1732244"/>
                    <a:gd name="connsiteY19" fmla="*/ 3762688 h 4153492"/>
                    <a:gd name="connsiteX20" fmla="*/ 1274638 w 1732244"/>
                    <a:gd name="connsiteY20" fmla="*/ 3977887 h 4153492"/>
                    <a:gd name="connsiteX21" fmla="*/ 876230 w 1732244"/>
                    <a:gd name="connsiteY21" fmla="*/ 4143647 h 4153492"/>
                    <a:gd name="connsiteX22" fmla="*/ 538891 w 1732244"/>
                    <a:gd name="connsiteY22" fmla="*/ 4143647 h 4153492"/>
                    <a:gd name="connsiteX23" fmla="*/ 265530 w 1732244"/>
                    <a:gd name="connsiteY23" fmla="*/ 4044772 h 4153492"/>
                    <a:gd name="connsiteX24" fmla="*/ 111399 w 1732244"/>
                    <a:gd name="connsiteY24" fmla="*/ 3797585 h 4153492"/>
                    <a:gd name="connsiteX25" fmla="*/ 105583 w 1732244"/>
                    <a:gd name="connsiteY25" fmla="*/ 3724881 h 4153492"/>
                    <a:gd name="connsiteX26" fmla="*/ 102676 w 1732244"/>
                    <a:gd name="connsiteY26" fmla="*/ 3053112 h 4153492"/>
                    <a:gd name="connsiteX27" fmla="*/ 102676 w 1732244"/>
                    <a:gd name="connsiteY27" fmla="*/ 2613988 h 4153492"/>
                    <a:gd name="connsiteX28" fmla="*/ 59053 w 1732244"/>
                    <a:gd name="connsiteY28" fmla="*/ 2078898 h 4153492"/>
                    <a:gd name="connsiteX29" fmla="*/ 24156 w 1732244"/>
                    <a:gd name="connsiteY29" fmla="*/ 1843344 h 4153492"/>
                    <a:gd name="connsiteX30" fmla="*/ 3801 w 1732244"/>
                    <a:gd name="connsiteY30" fmla="*/ 1319887 h 4153492"/>
                    <a:gd name="connsiteX31" fmla="*/ 90498 w 1732244"/>
                    <a:gd name="connsiteY31" fmla="*/ 771074 h 4153492"/>
                    <a:gd name="connsiteX32" fmla="*/ 120632 w 1732244"/>
                    <a:gd name="connsiteY32" fmla="*/ 674829 h 4153492"/>
                    <a:gd name="connsiteX33" fmla="*/ 120632 w 1732244"/>
                    <a:gd name="connsiteY33" fmla="*/ 642369 h 4153492"/>
                    <a:gd name="connsiteX34" fmla="*/ 130796 w 1732244"/>
                    <a:gd name="connsiteY34" fmla="*/ 642369 h 4153492"/>
                    <a:gd name="connsiteX35" fmla="*/ 146296 w 1732244"/>
                    <a:gd name="connsiteY35" fmla="*/ 592863 h 4153492"/>
                    <a:gd name="connsiteX36" fmla="*/ 437106 w 1732244"/>
                    <a:gd name="connsiteY36" fmla="*/ 214810 h 4153492"/>
                    <a:gd name="connsiteX37" fmla="*/ 847149 w 1732244"/>
                    <a:gd name="connsiteY37" fmla="*/ 25782 h 4153492"/>
                    <a:gd name="connsiteX38" fmla="*/ 1014364 w 1732244"/>
                    <a:gd name="connsiteY38" fmla="*/ 2154 h 4153492"/>
                    <a:gd name="connsiteX0" fmla="*/ 1014364 w 1732244"/>
                    <a:gd name="connsiteY0" fmla="*/ 2154 h 4153492"/>
                    <a:gd name="connsiteX1" fmla="*/ 1181578 w 1732244"/>
                    <a:gd name="connsiteY1" fmla="*/ 2517 h 4153492"/>
                    <a:gd name="connsiteX2" fmla="*/ 1358974 w 1732244"/>
                    <a:gd name="connsiteY2" fmla="*/ 17059 h 4153492"/>
                    <a:gd name="connsiteX3" fmla="*/ 1603254 w 1732244"/>
                    <a:gd name="connsiteY3" fmla="*/ 200268 h 4153492"/>
                    <a:gd name="connsiteX4" fmla="*/ 1690497 w 1732244"/>
                    <a:gd name="connsiteY4" fmla="*/ 473629 h 4153492"/>
                    <a:gd name="connsiteX5" fmla="*/ 1728301 w 1732244"/>
                    <a:gd name="connsiteY5" fmla="*/ 1020351 h 4153492"/>
                    <a:gd name="connsiteX6" fmla="*/ 1661416 w 1732244"/>
                    <a:gd name="connsiteY6" fmla="*/ 1421669 h 4153492"/>
                    <a:gd name="connsiteX7" fmla="*/ 1652690 w 1732244"/>
                    <a:gd name="connsiteY7" fmla="*/ 1442027 h 4153492"/>
                    <a:gd name="connsiteX8" fmla="*/ 1638151 w 1732244"/>
                    <a:gd name="connsiteY8" fmla="*/ 1316977 h 4153492"/>
                    <a:gd name="connsiteX9" fmla="*/ 1592712 w 1732244"/>
                    <a:gd name="connsiteY9" fmla="*/ 1121408 h 4153492"/>
                    <a:gd name="connsiteX10" fmla="*/ 1481114 w 1732244"/>
                    <a:gd name="connsiteY10" fmla="*/ 1674674 h 4153492"/>
                    <a:gd name="connsiteX11" fmla="*/ 1495653 w 1732244"/>
                    <a:gd name="connsiteY11" fmla="*/ 1817170 h 4153492"/>
                    <a:gd name="connsiteX12" fmla="*/ 1492746 w 1732244"/>
                    <a:gd name="connsiteY12" fmla="*/ 1822986 h 4153492"/>
                    <a:gd name="connsiteX13" fmla="*/ 1373513 w 1732244"/>
                    <a:gd name="connsiteY13" fmla="*/ 2372618 h 4153492"/>
                    <a:gd name="connsiteX14" fmla="*/ 1364646 w 1732244"/>
                    <a:gd name="connsiteY14" fmla="*/ 2385917 h 4153492"/>
                    <a:gd name="connsiteX15" fmla="*/ 1364646 w 1732244"/>
                    <a:gd name="connsiteY15" fmla="*/ 2788957 h 4153492"/>
                    <a:gd name="connsiteX16" fmla="*/ 1367697 w 1732244"/>
                    <a:gd name="connsiteY16" fmla="*/ 2785567 h 4153492"/>
                    <a:gd name="connsiteX17" fmla="*/ 1379329 w 1732244"/>
                    <a:gd name="connsiteY17" fmla="*/ 3236321 h 4153492"/>
                    <a:gd name="connsiteX18" fmla="*/ 1382239 w 1732244"/>
                    <a:gd name="connsiteY18" fmla="*/ 3762688 h 4153492"/>
                    <a:gd name="connsiteX19" fmla="*/ 1274638 w 1732244"/>
                    <a:gd name="connsiteY19" fmla="*/ 3977887 h 4153492"/>
                    <a:gd name="connsiteX20" fmla="*/ 876230 w 1732244"/>
                    <a:gd name="connsiteY20" fmla="*/ 4143647 h 4153492"/>
                    <a:gd name="connsiteX21" fmla="*/ 538891 w 1732244"/>
                    <a:gd name="connsiteY21" fmla="*/ 4143647 h 4153492"/>
                    <a:gd name="connsiteX22" fmla="*/ 265530 w 1732244"/>
                    <a:gd name="connsiteY22" fmla="*/ 4044772 h 4153492"/>
                    <a:gd name="connsiteX23" fmla="*/ 111399 w 1732244"/>
                    <a:gd name="connsiteY23" fmla="*/ 3797585 h 4153492"/>
                    <a:gd name="connsiteX24" fmla="*/ 105583 w 1732244"/>
                    <a:gd name="connsiteY24" fmla="*/ 3724881 h 4153492"/>
                    <a:gd name="connsiteX25" fmla="*/ 102676 w 1732244"/>
                    <a:gd name="connsiteY25" fmla="*/ 3053112 h 4153492"/>
                    <a:gd name="connsiteX26" fmla="*/ 102676 w 1732244"/>
                    <a:gd name="connsiteY26" fmla="*/ 2613988 h 4153492"/>
                    <a:gd name="connsiteX27" fmla="*/ 59053 w 1732244"/>
                    <a:gd name="connsiteY27" fmla="*/ 2078898 h 4153492"/>
                    <a:gd name="connsiteX28" fmla="*/ 24156 w 1732244"/>
                    <a:gd name="connsiteY28" fmla="*/ 1843344 h 4153492"/>
                    <a:gd name="connsiteX29" fmla="*/ 3801 w 1732244"/>
                    <a:gd name="connsiteY29" fmla="*/ 1319887 h 4153492"/>
                    <a:gd name="connsiteX30" fmla="*/ 90498 w 1732244"/>
                    <a:gd name="connsiteY30" fmla="*/ 771074 h 4153492"/>
                    <a:gd name="connsiteX31" fmla="*/ 120632 w 1732244"/>
                    <a:gd name="connsiteY31" fmla="*/ 674829 h 4153492"/>
                    <a:gd name="connsiteX32" fmla="*/ 120632 w 1732244"/>
                    <a:gd name="connsiteY32" fmla="*/ 642369 h 4153492"/>
                    <a:gd name="connsiteX33" fmla="*/ 130796 w 1732244"/>
                    <a:gd name="connsiteY33" fmla="*/ 642369 h 4153492"/>
                    <a:gd name="connsiteX34" fmla="*/ 146296 w 1732244"/>
                    <a:gd name="connsiteY34" fmla="*/ 592863 h 4153492"/>
                    <a:gd name="connsiteX35" fmla="*/ 437106 w 1732244"/>
                    <a:gd name="connsiteY35" fmla="*/ 214810 h 4153492"/>
                    <a:gd name="connsiteX36" fmla="*/ 847149 w 1732244"/>
                    <a:gd name="connsiteY36" fmla="*/ 25782 h 4153492"/>
                    <a:gd name="connsiteX37" fmla="*/ 1014364 w 1732244"/>
                    <a:gd name="connsiteY37" fmla="*/ 2154 h 4153492"/>
                    <a:gd name="connsiteX0" fmla="*/ 1014364 w 1732244"/>
                    <a:gd name="connsiteY0" fmla="*/ 2154 h 4153492"/>
                    <a:gd name="connsiteX1" fmla="*/ 1181578 w 1732244"/>
                    <a:gd name="connsiteY1" fmla="*/ 2517 h 4153492"/>
                    <a:gd name="connsiteX2" fmla="*/ 1358974 w 1732244"/>
                    <a:gd name="connsiteY2" fmla="*/ 17059 h 4153492"/>
                    <a:gd name="connsiteX3" fmla="*/ 1603254 w 1732244"/>
                    <a:gd name="connsiteY3" fmla="*/ 200268 h 4153492"/>
                    <a:gd name="connsiteX4" fmla="*/ 1690497 w 1732244"/>
                    <a:gd name="connsiteY4" fmla="*/ 473629 h 4153492"/>
                    <a:gd name="connsiteX5" fmla="*/ 1728301 w 1732244"/>
                    <a:gd name="connsiteY5" fmla="*/ 1020351 h 4153492"/>
                    <a:gd name="connsiteX6" fmla="*/ 1661416 w 1732244"/>
                    <a:gd name="connsiteY6" fmla="*/ 1421669 h 4153492"/>
                    <a:gd name="connsiteX7" fmla="*/ 1652690 w 1732244"/>
                    <a:gd name="connsiteY7" fmla="*/ 1442027 h 4153492"/>
                    <a:gd name="connsiteX8" fmla="*/ 1638151 w 1732244"/>
                    <a:gd name="connsiteY8" fmla="*/ 1316977 h 4153492"/>
                    <a:gd name="connsiteX9" fmla="*/ 1592712 w 1732244"/>
                    <a:gd name="connsiteY9" fmla="*/ 1121408 h 4153492"/>
                    <a:gd name="connsiteX10" fmla="*/ 1495653 w 1732244"/>
                    <a:gd name="connsiteY10" fmla="*/ 1817170 h 4153492"/>
                    <a:gd name="connsiteX11" fmla="*/ 1492746 w 1732244"/>
                    <a:gd name="connsiteY11" fmla="*/ 1822986 h 4153492"/>
                    <a:gd name="connsiteX12" fmla="*/ 1373513 w 1732244"/>
                    <a:gd name="connsiteY12" fmla="*/ 2372618 h 4153492"/>
                    <a:gd name="connsiteX13" fmla="*/ 1364646 w 1732244"/>
                    <a:gd name="connsiteY13" fmla="*/ 2385917 h 4153492"/>
                    <a:gd name="connsiteX14" fmla="*/ 1364646 w 1732244"/>
                    <a:gd name="connsiteY14" fmla="*/ 2788957 h 4153492"/>
                    <a:gd name="connsiteX15" fmla="*/ 1367697 w 1732244"/>
                    <a:gd name="connsiteY15" fmla="*/ 2785567 h 4153492"/>
                    <a:gd name="connsiteX16" fmla="*/ 1379329 w 1732244"/>
                    <a:gd name="connsiteY16" fmla="*/ 3236321 h 4153492"/>
                    <a:gd name="connsiteX17" fmla="*/ 1382239 w 1732244"/>
                    <a:gd name="connsiteY17" fmla="*/ 3762688 h 4153492"/>
                    <a:gd name="connsiteX18" fmla="*/ 1274638 w 1732244"/>
                    <a:gd name="connsiteY18" fmla="*/ 3977887 h 4153492"/>
                    <a:gd name="connsiteX19" fmla="*/ 876230 w 1732244"/>
                    <a:gd name="connsiteY19" fmla="*/ 4143647 h 4153492"/>
                    <a:gd name="connsiteX20" fmla="*/ 538891 w 1732244"/>
                    <a:gd name="connsiteY20" fmla="*/ 4143647 h 4153492"/>
                    <a:gd name="connsiteX21" fmla="*/ 265530 w 1732244"/>
                    <a:gd name="connsiteY21" fmla="*/ 4044772 h 4153492"/>
                    <a:gd name="connsiteX22" fmla="*/ 111399 w 1732244"/>
                    <a:gd name="connsiteY22" fmla="*/ 3797585 h 4153492"/>
                    <a:gd name="connsiteX23" fmla="*/ 105583 w 1732244"/>
                    <a:gd name="connsiteY23" fmla="*/ 3724881 h 4153492"/>
                    <a:gd name="connsiteX24" fmla="*/ 102676 w 1732244"/>
                    <a:gd name="connsiteY24" fmla="*/ 3053112 h 4153492"/>
                    <a:gd name="connsiteX25" fmla="*/ 102676 w 1732244"/>
                    <a:gd name="connsiteY25" fmla="*/ 2613988 h 4153492"/>
                    <a:gd name="connsiteX26" fmla="*/ 59053 w 1732244"/>
                    <a:gd name="connsiteY26" fmla="*/ 2078898 h 4153492"/>
                    <a:gd name="connsiteX27" fmla="*/ 24156 w 1732244"/>
                    <a:gd name="connsiteY27" fmla="*/ 1843344 h 4153492"/>
                    <a:gd name="connsiteX28" fmla="*/ 3801 w 1732244"/>
                    <a:gd name="connsiteY28" fmla="*/ 1319887 h 4153492"/>
                    <a:gd name="connsiteX29" fmla="*/ 90498 w 1732244"/>
                    <a:gd name="connsiteY29" fmla="*/ 771074 h 4153492"/>
                    <a:gd name="connsiteX30" fmla="*/ 120632 w 1732244"/>
                    <a:gd name="connsiteY30" fmla="*/ 674829 h 4153492"/>
                    <a:gd name="connsiteX31" fmla="*/ 120632 w 1732244"/>
                    <a:gd name="connsiteY31" fmla="*/ 642369 h 4153492"/>
                    <a:gd name="connsiteX32" fmla="*/ 130796 w 1732244"/>
                    <a:gd name="connsiteY32" fmla="*/ 642369 h 4153492"/>
                    <a:gd name="connsiteX33" fmla="*/ 146296 w 1732244"/>
                    <a:gd name="connsiteY33" fmla="*/ 592863 h 4153492"/>
                    <a:gd name="connsiteX34" fmla="*/ 437106 w 1732244"/>
                    <a:gd name="connsiteY34" fmla="*/ 214810 h 4153492"/>
                    <a:gd name="connsiteX35" fmla="*/ 847149 w 1732244"/>
                    <a:gd name="connsiteY35" fmla="*/ 25782 h 4153492"/>
                    <a:gd name="connsiteX36" fmla="*/ 1014364 w 1732244"/>
                    <a:gd name="connsiteY36" fmla="*/ 2154 h 4153492"/>
                    <a:gd name="connsiteX0" fmla="*/ 1014364 w 1732244"/>
                    <a:gd name="connsiteY0" fmla="*/ 2154 h 4153492"/>
                    <a:gd name="connsiteX1" fmla="*/ 1181578 w 1732244"/>
                    <a:gd name="connsiteY1" fmla="*/ 2517 h 4153492"/>
                    <a:gd name="connsiteX2" fmla="*/ 1358974 w 1732244"/>
                    <a:gd name="connsiteY2" fmla="*/ 17059 h 4153492"/>
                    <a:gd name="connsiteX3" fmla="*/ 1603254 w 1732244"/>
                    <a:gd name="connsiteY3" fmla="*/ 200268 h 4153492"/>
                    <a:gd name="connsiteX4" fmla="*/ 1690497 w 1732244"/>
                    <a:gd name="connsiteY4" fmla="*/ 473629 h 4153492"/>
                    <a:gd name="connsiteX5" fmla="*/ 1728301 w 1732244"/>
                    <a:gd name="connsiteY5" fmla="*/ 1020351 h 4153492"/>
                    <a:gd name="connsiteX6" fmla="*/ 1661416 w 1732244"/>
                    <a:gd name="connsiteY6" fmla="*/ 1421669 h 4153492"/>
                    <a:gd name="connsiteX7" fmla="*/ 1652690 w 1732244"/>
                    <a:gd name="connsiteY7" fmla="*/ 1442027 h 4153492"/>
                    <a:gd name="connsiteX8" fmla="*/ 1638151 w 1732244"/>
                    <a:gd name="connsiteY8" fmla="*/ 1316977 h 4153492"/>
                    <a:gd name="connsiteX9" fmla="*/ 1495653 w 1732244"/>
                    <a:gd name="connsiteY9" fmla="*/ 1817170 h 4153492"/>
                    <a:gd name="connsiteX10" fmla="*/ 1492746 w 1732244"/>
                    <a:gd name="connsiteY10" fmla="*/ 1822986 h 4153492"/>
                    <a:gd name="connsiteX11" fmla="*/ 1373513 w 1732244"/>
                    <a:gd name="connsiteY11" fmla="*/ 2372618 h 4153492"/>
                    <a:gd name="connsiteX12" fmla="*/ 1364646 w 1732244"/>
                    <a:gd name="connsiteY12" fmla="*/ 2385917 h 4153492"/>
                    <a:gd name="connsiteX13" fmla="*/ 1364646 w 1732244"/>
                    <a:gd name="connsiteY13" fmla="*/ 2788957 h 4153492"/>
                    <a:gd name="connsiteX14" fmla="*/ 1367697 w 1732244"/>
                    <a:gd name="connsiteY14" fmla="*/ 2785567 h 4153492"/>
                    <a:gd name="connsiteX15" fmla="*/ 1379329 w 1732244"/>
                    <a:gd name="connsiteY15" fmla="*/ 3236321 h 4153492"/>
                    <a:gd name="connsiteX16" fmla="*/ 1382239 w 1732244"/>
                    <a:gd name="connsiteY16" fmla="*/ 3762688 h 4153492"/>
                    <a:gd name="connsiteX17" fmla="*/ 1274638 w 1732244"/>
                    <a:gd name="connsiteY17" fmla="*/ 3977887 h 4153492"/>
                    <a:gd name="connsiteX18" fmla="*/ 876230 w 1732244"/>
                    <a:gd name="connsiteY18" fmla="*/ 4143647 h 4153492"/>
                    <a:gd name="connsiteX19" fmla="*/ 538891 w 1732244"/>
                    <a:gd name="connsiteY19" fmla="*/ 4143647 h 4153492"/>
                    <a:gd name="connsiteX20" fmla="*/ 265530 w 1732244"/>
                    <a:gd name="connsiteY20" fmla="*/ 4044772 h 4153492"/>
                    <a:gd name="connsiteX21" fmla="*/ 111399 w 1732244"/>
                    <a:gd name="connsiteY21" fmla="*/ 3797585 h 4153492"/>
                    <a:gd name="connsiteX22" fmla="*/ 105583 w 1732244"/>
                    <a:gd name="connsiteY22" fmla="*/ 3724881 h 4153492"/>
                    <a:gd name="connsiteX23" fmla="*/ 102676 w 1732244"/>
                    <a:gd name="connsiteY23" fmla="*/ 3053112 h 4153492"/>
                    <a:gd name="connsiteX24" fmla="*/ 102676 w 1732244"/>
                    <a:gd name="connsiteY24" fmla="*/ 2613988 h 4153492"/>
                    <a:gd name="connsiteX25" fmla="*/ 59053 w 1732244"/>
                    <a:gd name="connsiteY25" fmla="*/ 2078898 h 4153492"/>
                    <a:gd name="connsiteX26" fmla="*/ 24156 w 1732244"/>
                    <a:gd name="connsiteY26" fmla="*/ 1843344 h 4153492"/>
                    <a:gd name="connsiteX27" fmla="*/ 3801 w 1732244"/>
                    <a:gd name="connsiteY27" fmla="*/ 1319887 h 4153492"/>
                    <a:gd name="connsiteX28" fmla="*/ 90498 w 1732244"/>
                    <a:gd name="connsiteY28" fmla="*/ 771074 h 4153492"/>
                    <a:gd name="connsiteX29" fmla="*/ 120632 w 1732244"/>
                    <a:gd name="connsiteY29" fmla="*/ 674829 h 4153492"/>
                    <a:gd name="connsiteX30" fmla="*/ 120632 w 1732244"/>
                    <a:gd name="connsiteY30" fmla="*/ 642369 h 4153492"/>
                    <a:gd name="connsiteX31" fmla="*/ 130796 w 1732244"/>
                    <a:gd name="connsiteY31" fmla="*/ 642369 h 4153492"/>
                    <a:gd name="connsiteX32" fmla="*/ 146296 w 1732244"/>
                    <a:gd name="connsiteY32" fmla="*/ 592863 h 4153492"/>
                    <a:gd name="connsiteX33" fmla="*/ 437106 w 1732244"/>
                    <a:gd name="connsiteY33" fmla="*/ 214810 h 4153492"/>
                    <a:gd name="connsiteX34" fmla="*/ 847149 w 1732244"/>
                    <a:gd name="connsiteY34" fmla="*/ 25782 h 4153492"/>
                    <a:gd name="connsiteX35" fmla="*/ 1014364 w 1732244"/>
                    <a:gd name="connsiteY35" fmla="*/ 2154 h 4153492"/>
                    <a:gd name="connsiteX0" fmla="*/ 1014364 w 1732244"/>
                    <a:gd name="connsiteY0" fmla="*/ 2154 h 4153492"/>
                    <a:gd name="connsiteX1" fmla="*/ 1181578 w 1732244"/>
                    <a:gd name="connsiteY1" fmla="*/ 2517 h 4153492"/>
                    <a:gd name="connsiteX2" fmla="*/ 1358974 w 1732244"/>
                    <a:gd name="connsiteY2" fmla="*/ 17059 h 4153492"/>
                    <a:gd name="connsiteX3" fmla="*/ 1603254 w 1732244"/>
                    <a:gd name="connsiteY3" fmla="*/ 200268 h 4153492"/>
                    <a:gd name="connsiteX4" fmla="*/ 1690497 w 1732244"/>
                    <a:gd name="connsiteY4" fmla="*/ 473629 h 4153492"/>
                    <a:gd name="connsiteX5" fmla="*/ 1728301 w 1732244"/>
                    <a:gd name="connsiteY5" fmla="*/ 1020351 h 4153492"/>
                    <a:gd name="connsiteX6" fmla="*/ 1661416 w 1732244"/>
                    <a:gd name="connsiteY6" fmla="*/ 1421669 h 4153492"/>
                    <a:gd name="connsiteX7" fmla="*/ 1652690 w 1732244"/>
                    <a:gd name="connsiteY7" fmla="*/ 1442027 h 4153492"/>
                    <a:gd name="connsiteX8" fmla="*/ 1495653 w 1732244"/>
                    <a:gd name="connsiteY8" fmla="*/ 1817170 h 4153492"/>
                    <a:gd name="connsiteX9" fmla="*/ 1492746 w 1732244"/>
                    <a:gd name="connsiteY9" fmla="*/ 1822986 h 4153492"/>
                    <a:gd name="connsiteX10" fmla="*/ 1373513 w 1732244"/>
                    <a:gd name="connsiteY10" fmla="*/ 2372618 h 4153492"/>
                    <a:gd name="connsiteX11" fmla="*/ 1364646 w 1732244"/>
                    <a:gd name="connsiteY11" fmla="*/ 2385917 h 4153492"/>
                    <a:gd name="connsiteX12" fmla="*/ 1364646 w 1732244"/>
                    <a:gd name="connsiteY12" fmla="*/ 2788957 h 4153492"/>
                    <a:gd name="connsiteX13" fmla="*/ 1367697 w 1732244"/>
                    <a:gd name="connsiteY13" fmla="*/ 2785567 h 4153492"/>
                    <a:gd name="connsiteX14" fmla="*/ 1379329 w 1732244"/>
                    <a:gd name="connsiteY14" fmla="*/ 3236321 h 4153492"/>
                    <a:gd name="connsiteX15" fmla="*/ 1382239 w 1732244"/>
                    <a:gd name="connsiteY15" fmla="*/ 3762688 h 4153492"/>
                    <a:gd name="connsiteX16" fmla="*/ 1274638 w 1732244"/>
                    <a:gd name="connsiteY16" fmla="*/ 3977887 h 4153492"/>
                    <a:gd name="connsiteX17" fmla="*/ 876230 w 1732244"/>
                    <a:gd name="connsiteY17" fmla="*/ 4143647 h 4153492"/>
                    <a:gd name="connsiteX18" fmla="*/ 538891 w 1732244"/>
                    <a:gd name="connsiteY18" fmla="*/ 4143647 h 4153492"/>
                    <a:gd name="connsiteX19" fmla="*/ 265530 w 1732244"/>
                    <a:gd name="connsiteY19" fmla="*/ 4044772 h 4153492"/>
                    <a:gd name="connsiteX20" fmla="*/ 111399 w 1732244"/>
                    <a:gd name="connsiteY20" fmla="*/ 3797585 h 4153492"/>
                    <a:gd name="connsiteX21" fmla="*/ 105583 w 1732244"/>
                    <a:gd name="connsiteY21" fmla="*/ 3724881 h 4153492"/>
                    <a:gd name="connsiteX22" fmla="*/ 102676 w 1732244"/>
                    <a:gd name="connsiteY22" fmla="*/ 3053112 h 4153492"/>
                    <a:gd name="connsiteX23" fmla="*/ 102676 w 1732244"/>
                    <a:gd name="connsiteY23" fmla="*/ 2613988 h 4153492"/>
                    <a:gd name="connsiteX24" fmla="*/ 59053 w 1732244"/>
                    <a:gd name="connsiteY24" fmla="*/ 2078898 h 4153492"/>
                    <a:gd name="connsiteX25" fmla="*/ 24156 w 1732244"/>
                    <a:gd name="connsiteY25" fmla="*/ 1843344 h 4153492"/>
                    <a:gd name="connsiteX26" fmla="*/ 3801 w 1732244"/>
                    <a:gd name="connsiteY26" fmla="*/ 1319887 h 4153492"/>
                    <a:gd name="connsiteX27" fmla="*/ 90498 w 1732244"/>
                    <a:gd name="connsiteY27" fmla="*/ 771074 h 4153492"/>
                    <a:gd name="connsiteX28" fmla="*/ 120632 w 1732244"/>
                    <a:gd name="connsiteY28" fmla="*/ 674829 h 4153492"/>
                    <a:gd name="connsiteX29" fmla="*/ 120632 w 1732244"/>
                    <a:gd name="connsiteY29" fmla="*/ 642369 h 4153492"/>
                    <a:gd name="connsiteX30" fmla="*/ 130796 w 1732244"/>
                    <a:gd name="connsiteY30" fmla="*/ 642369 h 4153492"/>
                    <a:gd name="connsiteX31" fmla="*/ 146296 w 1732244"/>
                    <a:gd name="connsiteY31" fmla="*/ 592863 h 4153492"/>
                    <a:gd name="connsiteX32" fmla="*/ 437106 w 1732244"/>
                    <a:gd name="connsiteY32" fmla="*/ 214810 h 4153492"/>
                    <a:gd name="connsiteX33" fmla="*/ 847149 w 1732244"/>
                    <a:gd name="connsiteY33" fmla="*/ 25782 h 4153492"/>
                    <a:gd name="connsiteX34" fmla="*/ 1014364 w 1732244"/>
                    <a:gd name="connsiteY34" fmla="*/ 2154 h 4153492"/>
                    <a:gd name="connsiteX0" fmla="*/ 1014364 w 1732244"/>
                    <a:gd name="connsiteY0" fmla="*/ 2154 h 4153492"/>
                    <a:gd name="connsiteX1" fmla="*/ 1181578 w 1732244"/>
                    <a:gd name="connsiteY1" fmla="*/ 2517 h 4153492"/>
                    <a:gd name="connsiteX2" fmla="*/ 1358974 w 1732244"/>
                    <a:gd name="connsiteY2" fmla="*/ 17059 h 4153492"/>
                    <a:gd name="connsiteX3" fmla="*/ 1603254 w 1732244"/>
                    <a:gd name="connsiteY3" fmla="*/ 200268 h 4153492"/>
                    <a:gd name="connsiteX4" fmla="*/ 1690497 w 1732244"/>
                    <a:gd name="connsiteY4" fmla="*/ 473629 h 4153492"/>
                    <a:gd name="connsiteX5" fmla="*/ 1728301 w 1732244"/>
                    <a:gd name="connsiteY5" fmla="*/ 1020351 h 4153492"/>
                    <a:gd name="connsiteX6" fmla="*/ 1661416 w 1732244"/>
                    <a:gd name="connsiteY6" fmla="*/ 1421669 h 4153492"/>
                    <a:gd name="connsiteX7" fmla="*/ 1495653 w 1732244"/>
                    <a:gd name="connsiteY7" fmla="*/ 1817170 h 4153492"/>
                    <a:gd name="connsiteX8" fmla="*/ 1492746 w 1732244"/>
                    <a:gd name="connsiteY8" fmla="*/ 1822986 h 4153492"/>
                    <a:gd name="connsiteX9" fmla="*/ 1373513 w 1732244"/>
                    <a:gd name="connsiteY9" fmla="*/ 2372618 h 4153492"/>
                    <a:gd name="connsiteX10" fmla="*/ 1364646 w 1732244"/>
                    <a:gd name="connsiteY10" fmla="*/ 2385917 h 4153492"/>
                    <a:gd name="connsiteX11" fmla="*/ 1364646 w 1732244"/>
                    <a:gd name="connsiteY11" fmla="*/ 2788957 h 4153492"/>
                    <a:gd name="connsiteX12" fmla="*/ 1367697 w 1732244"/>
                    <a:gd name="connsiteY12" fmla="*/ 2785567 h 4153492"/>
                    <a:gd name="connsiteX13" fmla="*/ 1379329 w 1732244"/>
                    <a:gd name="connsiteY13" fmla="*/ 3236321 h 4153492"/>
                    <a:gd name="connsiteX14" fmla="*/ 1382239 w 1732244"/>
                    <a:gd name="connsiteY14" fmla="*/ 3762688 h 4153492"/>
                    <a:gd name="connsiteX15" fmla="*/ 1274638 w 1732244"/>
                    <a:gd name="connsiteY15" fmla="*/ 3977887 h 4153492"/>
                    <a:gd name="connsiteX16" fmla="*/ 876230 w 1732244"/>
                    <a:gd name="connsiteY16" fmla="*/ 4143647 h 4153492"/>
                    <a:gd name="connsiteX17" fmla="*/ 538891 w 1732244"/>
                    <a:gd name="connsiteY17" fmla="*/ 4143647 h 4153492"/>
                    <a:gd name="connsiteX18" fmla="*/ 265530 w 1732244"/>
                    <a:gd name="connsiteY18" fmla="*/ 4044772 h 4153492"/>
                    <a:gd name="connsiteX19" fmla="*/ 111399 w 1732244"/>
                    <a:gd name="connsiteY19" fmla="*/ 3797585 h 4153492"/>
                    <a:gd name="connsiteX20" fmla="*/ 105583 w 1732244"/>
                    <a:gd name="connsiteY20" fmla="*/ 3724881 h 4153492"/>
                    <a:gd name="connsiteX21" fmla="*/ 102676 w 1732244"/>
                    <a:gd name="connsiteY21" fmla="*/ 3053112 h 4153492"/>
                    <a:gd name="connsiteX22" fmla="*/ 102676 w 1732244"/>
                    <a:gd name="connsiteY22" fmla="*/ 2613988 h 4153492"/>
                    <a:gd name="connsiteX23" fmla="*/ 59053 w 1732244"/>
                    <a:gd name="connsiteY23" fmla="*/ 2078898 h 4153492"/>
                    <a:gd name="connsiteX24" fmla="*/ 24156 w 1732244"/>
                    <a:gd name="connsiteY24" fmla="*/ 1843344 h 4153492"/>
                    <a:gd name="connsiteX25" fmla="*/ 3801 w 1732244"/>
                    <a:gd name="connsiteY25" fmla="*/ 1319887 h 4153492"/>
                    <a:gd name="connsiteX26" fmla="*/ 90498 w 1732244"/>
                    <a:gd name="connsiteY26" fmla="*/ 771074 h 4153492"/>
                    <a:gd name="connsiteX27" fmla="*/ 120632 w 1732244"/>
                    <a:gd name="connsiteY27" fmla="*/ 674829 h 4153492"/>
                    <a:gd name="connsiteX28" fmla="*/ 120632 w 1732244"/>
                    <a:gd name="connsiteY28" fmla="*/ 642369 h 4153492"/>
                    <a:gd name="connsiteX29" fmla="*/ 130796 w 1732244"/>
                    <a:gd name="connsiteY29" fmla="*/ 642369 h 4153492"/>
                    <a:gd name="connsiteX30" fmla="*/ 146296 w 1732244"/>
                    <a:gd name="connsiteY30" fmla="*/ 592863 h 4153492"/>
                    <a:gd name="connsiteX31" fmla="*/ 437106 w 1732244"/>
                    <a:gd name="connsiteY31" fmla="*/ 214810 h 4153492"/>
                    <a:gd name="connsiteX32" fmla="*/ 847149 w 1732244"/>
                    <a:gd name="connsiteY32" fmla="*/ 25782 h 4153492"/>
                    <a:gd name="connsiteX33" fmla="*/ 1014364 w 1732244"/>
                    <a:gd name="connsiteY33" fmla="*/ 2154 h 4153492"/>
                    <a:gd name="connsiteX0" fmla="*/ 1014364 w 1732244"/>
                    <a:gd name="connsiteY0" fmla="*/ 2154 h 4153492"/>
                    <a:gd name="connsiteX1" fmla="*/ 1181578 w 1732244"/>
                    <a:gd name="connsiteY1" fmla="*/ 2517 h 4153492"/>
                    <a:gd name="connsiteX2" fmla="*/ 1358974 w 1732244"/>
                    <a:gd name="connsiteY2" fmla="*/ 17059 h 4153492"/>
                    <a:gd name="connsiteX3" fmla="*/ 1603254 w 1732244"/>
                    <a:gd name="connsiteY3" fmla="*/ 200268 h 4153492"/>
                    <a:gd name="connsiteX4" fmla="*/ 1690497 w 1732244"/>
                    <a:gd name="connsiteY4" fmla="*/ 473629 h 4153492"/>
                    <a:gd name="connsiteX5" fmla="*/ 1728301 w 1732244"/>
                    <a:gd name="connsiteY5" fmla="*/ 1020351 h 4153492"/>
                    <a:gd name="connsiteX6" fmla="*/ 1661416 w 1732244"/>
                    <a:gd name="connsiteY6" fmla="*/ 1421669 h 4153492"/>
                    <a:gd name="connsiteX7" fmla="*/ 1495653 w 1732244"/>
                    <a:gd name="connsiteY7" fmla="*/ 1817170 h 4153492"/>
                    <a:gd name="connsiteX8" fmla="*/ 1492746 w 1732244"/>
                    <a:gd name="connsiteY8" fmla="*/ 1822986 h 4153492"/>
                    <a:gd name="connsiteX9" fmla="*/ 1373513 w 1732244"/>
                    <a:gd name="connsiteY9" fmla="*/ 2372618 h 4153492"/>
                    <a:gd name="connsiteX10" fmla="*/ 1364646 w 1732244"/>
                    <a:gd name="connsiteY10" fmla="*/ 2788957 h 4153492"/>
                    <a:gd name="connsiteX11" fmla="*/ 1367697 w 1732244"/>
                    <a:gd name="connsiteY11" fmla="*/ 2785567 h 4153492"/>
                    <a:gd name="connsiteX12" fmla="*/ 1379329 w 1732244"/>
                    <a:gd name="connsiteY12" fmla="*/ 3236321 h 4153492"/>
                    <a:gd name="connsiteX13" fmla="*/ 1382239 w 1732244"/>
                    <a:gd name="connsiteY13" fmla="*/ 3762688 h 4153492"/>
                    <a:gd name="connsiteX14" fmla="*/ 1274638 w 1732244"/>
                    <a:gd name="connsiteY14" fmla="*/ 3977887 h 4153492"/>
                    <a:gd name="connsiteX15" fmla="*/ 876230 w 1732244"/>
                    <a:gd name="connsiteY15" fmla="*/ 4143647 h 4153492"/>
                    <a:gd name="connsiteX16" fmla="*/ 538891 w 1732244"/>
                    <a:gd name="connsiteY16" fmla="*/ 4143647 h 4153492"/>
                    <a:gd name="connsiteX17" fmla="*/ 265530 w 1732244"/>
                    <a:gd name="connsiteY17" fmla="*/ 4044772 h 4153492"/>
                    <a:gd name="connsiteX18" fmla="*/ 111399 w 1732244"/>
                    <a:gd name="connsiteY18" fmla="*/ 3797585 h 4153492"/>
                    <a:gd name="connsiteX19" fmla="*/ 105583 w 1732244"/>
                    <a:gd name="connsiteY19" fmla="*/ 3724881 h 4153492"/>
                    <a:gd name="connsiteX20" fmla="*/ 102676 w 1732244"/>
                    <a:gd name="connsiteY20" fmla="*/ 3053112 h 4153492"/>
                    <a:gd name="connsiteX21" fmla="*/ 102676 w 1732244"/>
                    <a:gd name="connsiteY21" fmla="*/ 2613988 h 4153492"/>
                    <a:gd name="connsiteX22" fmla="*/ 59053 w 1732244"/>
                    <a:gd name="connsiteY22" fmla="*/ 2078898 h 4153492"/>
                    <a:gd name="connsiteX23" fmla="*/ 24156 w 1732244"/>
                    <a:gd name="connsiteY23" fmla="*/ 1843344 h 4153492"/>
                    <a:gd name="connsiteX24" fmla="*/ 3801 w 1732244"/>
                    <a:gd name="connsiteY24" fmla="*/ 1319887 h 4153492"/>
                    <a:gd name="connsiteX25" fmla="*/ 90498 w 1732244"/>
                    <a:gd name="connsiteY25" fmla="*/ 771074 h 4153492"/>
                    <a:gd name="connsiteX26" fmla="*/ 120632 w 1732244"/>
                    <a:gd name="connsiteY26" fmla="*/ 674829 h 4153492"/>
                    <a:gd name="connsiteX27" fmla="*/ 120632 w 1732244"/>
                    <a:gd name="connsiteY27" fmla="*/ 642369 h 4153492"/>
                    <a:gd name="connsiteX28" fmla="*/ 130796 w 1732244"/>
                    <a:gd name="connsiteY28" fmla="*/ 642369 h 4153492"/>
                    <a:gd name="connsiteX29" fmla="*/ 146296 w 1732244"/>
                    <a:gd name="connsiteY29" fmla="*/ 592863 h 4153492"/>
                    <a:gd name="connsiteX30" fmla="*/ 437106 w 1732244"/>
                    <a:gd name="connsiteY30" fmla="*/ 214810 h 4153492"/>
                    <a:gd name="connsiteX31" fmla="*/ 847149 w 1732244"/>
                    <a:gd name="connsiteY31" fmla="*/ 25782 h 4153492"/>
                    <a:gd name="connsiteX32" fmla="*/ 1014364 w 1732244"/>
                    <a:gd name="connsiteY32" fmla="*/ 2154 h 4153492"/>
                    <a:gd name="connsiteX0" fmla="*/ 1014364 w 1732244"/>
                    <a:gd name="connsiteY0" fmla="*/ 2154 h 4153492"/>
                    <a:gd name="connsiteX1" fmla="*/ 1181578 w 1732244"/>
                    <a:gd name="connsiteY1" fmla="*/ 2517 h 4153492"/>
                    <a:gd name="connsiteX2" fmla="*/ 1358974 w 1732244"/>
                    <a:gd name="connsiteY2" fmla="*/ 17059 h 4153492"/>
                    <a:gd name="connsiteX3" fmla="*/ 1603254 w 1732244"/>
                    <a:gd name="connsiteY3" fmla="*/ 200268 h 4153492"/>
                    <a:gd name="connsiteX4" fmla="*/ 1690497 w 1732244"/>
                    <a:gd name="connsiteY4" fmla="*/ 473629 h 4153492"/>
                    <a:gd name="connsiteX5" fmla="*/ 1728301 w 1732244"/>
                    <a:gd name="connsiteY5" fmla="*/ 1020351 h 4153492"/>
                    <a:gd name="connsiteX6" fmla="*/ 1661416 w 1732244"/>
                    <a:gd name="connsiteY6" fmla="*/ 1421669 h 4153492"/>
                    <a:gd name="connsiteX7" fmla="*/ 1495653 w 1732244"/>
                    <a:gd name="connsiteY7" fmla="*/ 1817170 h 4153492"/>
                    <a:gd name="connsiteX8" fmla="*/ 1492746 w 1732244"/>
                    <a:gd name="connsiteY8" fmla="*/ 1822986 h 4153492"/>
                    <a:gd name="connsiteX9" fmla="*/ 1355406 w 1732244"/>
                    <a:gd name="connsiteY9" fmla="*/ 2399778 h 4153492"/>
                    <a:gd name="connsiteX10" fmla="*/ 1364646 w 1732244"/>
                    <a:gd name="connsiteY10" fmla="*/ 2788957 h 4153492"/>
                    <a:gd name="connsiteX11" fmla="*/ 1367697 w 1732244"/>
                    <a:gd name="connsiteY11" fmla="*/ 2785567 h 4153492"/>
                    <a:gd name="connsiteX12" fmla="*/ 1379329 w 1732244"/>
                    <a:gd name="connsiteY12" fmla="*/ 3236321 h 4153492"/>
                    <a:gd name="connsiteX13" fmla="*/ 1382239 w 1732244"/>
                    <a:gd name="connsiteY13" fmla="*/ 3762688 h 4153492"/>
                    <a:gd name="connsiteX14" fmla="*/ 1274638 w 1732244"/>
                    <a:gd name="connsiteY14" fmla="*/ 3977887 h 4153492"/>
                    <a:gd name="connsiteX15" fmla="*/ 876230 w 1732244"/>
                    <a:gd name="connsiteY15" fmla="*/ 4143647 h 4153492"/>
                    <a:gd name="connsiteX16" fmla="*/ 538891 w 1732244"/>
                    <a:gd name="connsiteY16" fmla="*/ 4143647 h 4153492"/>
                    <a:gd name="connsiteX17" fmla="*/ 265530 w 1732244"/>
                    <a:gd name="connsiteY17" fmla="*/ 4044772 h 4153492"/>
                    <a:gd name="connsiteX18" fmla="*/ 111399 w 1732244"/>
                    <a:gd name="connsiteY18" fmla="*/ 3797585 h 4153492"/>
                    <a:gd name="connsiteX19" fmla="*/ 105583 w 1732244"/>
                    <a:gd name="connsiteY19" fmla="*/ 3724881 h 4153492"/>
                    <a:gd name="connsiteX20" fmla="*/ 102676 w 1732244"/>
                    <a:gd name="connsiteY20" fmla="*/ 3053112 h 4153492"/>
                    <a:gd name="connsiteX21" fmla="*/ 102676 w 1732244"/>
                    <a:gd name="connsiteY21" fmla="*/ 2613988 h 4153492"/>
                    <a:gd name="connsiteX22" fmla="*/ 59053 w 1732244"/>
                    <a:gd name="connsiteY22" fmla="*/ 2078898 h 4153492"/>
                    <a:gd name="connsiteX23" fmla="*/ 24156 w 1732244"/>
                    <a:gd name="connsiteY23" fmla="*/ 1843344 h 4153492"/>
                    <a:gd name="connsiteX24" fmla="*/ 3801 w 1732244"/>
                    <a:gd name="connsiteY24" fmla="*/ 1319887 h 4153492"/>
                    <a:gd name="connsiteX25" fmla="*/ 90498 w 1732244"/>
                    <a:gd name="connsiteY25" fmla="*/ 771074 h 4153492"/>
                    <a:gd name="connsiteX26" fmla="*/ 120632 w 1732244"/>
                    <a:gd name="connsiteY26" fmla="*/ 674829 h 4153492"/>
                    <a:gd name="connsiteX27" fmla="*/ 120632 w 1732244"/>
                    <a:gd name="connsiteY27" fmla="*/ 642369 h 4153492"/>
                    <a:gd name="connsiteX28" fmla="*/ 130796 w 1732244"/>
                    <a:gd name="connsiteY28" fmla="*/ 642369 h 4153492"/>
                    <a:gd name="connsiteX29" fmla="*/ 146296 w 1732244"/>
                    <a:gd name="connsiteY29" fmla="*/ 592863 h 4153492"/>
                    <a:gd name="connsiteX30" fmla="*/ 437106 w 1732244"/>
                    <a:gd name="connsiteY30" fmla="*/ 214810 h 4153492"/>
                    <a:gd name="connsiteX31" fmla="*/ 847149 w 1732244"/>
                    <a:gd name="connsiteY31" fmla="*/ 25782 h 4153492"/>
                    <a:gd name="connsiteX32" fmla="*/ 1014364 w 1732244"/>
                    <a:gd name="connsiteY32" fmla="*/ 2154 h 4153492"/>
                    <a:gd name="connsiteX0" fmla="*/ 847149 w 1732244"/>
                    <a:gd name="connsiteY0" fmla="*/ 24646 h 4152356"/>
                    <a:gd name="connsiteX1" fmla="*/ 1181578 w 1732244"/>
                    <a:gd name="connsiteY1" fmla="*/ 1381 h 4152356"/>
                    <a:gd name="connsiteX2" fmla="*/ 1358974 w 1732244"/>
                    <a:gd name="connsiteY2" fmla="*/ 15923 h 4152356"/>
                    <a:gd name="connsiteX3" fmla="*/ 1603254 w 1732244"/>
                    <a:gd name="connsiteY3" fmla="*/ 199132 h 4152356"/>
                    <a:gd name="connsiteX4" fmla="*/ 1690497 w 1732244"/>
                    <a:gd name="connsiteY4" fmla="*/ 472493 h 4152356"/>
                    <a:gd name="connsiteX5" fmla="*/ 1728301 w 1732244"/>
                    <a:gd name="connsiteY5" fmla="*/ 1019215 h 4152356"/>
                    <a:gd name="connsiteX6" fmla="*/ 1661416 w 1732244"/>
                    <a:gd name="connsiteY6" fmla="*/ 1420533 h 4152356"/>
                    <a:gd name="connsiteX7" fmla="*/ 1495653 w 1732244"/>
                    <a:gd name="connsiteY7" fmla="*/ 1816034 h 4152356"/>
                    <a:gd name="connsiteX8" fmla="*/ 1492746 w 1732244"/>
                    <a:gd name="connsiteY8" fmla="*/ 1821850 h 4152356"/>
                    <a:gd name="connsiteX9" fmla="*/ 1355406 w 1732244"/>
                    <a:gd name="connsiteY9" fmla="*/ 2398642 h 4152356"/>
                    <a:gd name="connsiteX10" fmla="*/ 1364646 w 1732244"/>
                    <a:gd name="connsiteY10" fmla="*/ 2787821 h 4152356"/>
                    <a:gd name="connsiteX11" fmla="*/ 1367697 w 1732244"/>
                    <a:gd name="connsiteY11" fmla="*/ 2784431 h 4152356"/>
                    <a:gd name="connsiteX12" fmla="*/ 1379329 w 1732244"/>
                    <a:gd name="connsiteY12" fmla="*/ 3235185 h 4152356"/>
                    <a:gd name="connsiteX13" fmla="*/ 1382239 w 1732244"/>
                    <a:gd name="connsiteY13" fmla="*/ 3761552 h 4152356"/>
                    <a:gd name="connsiteX14" fmla="*/ 1274638 w 1732244"/>
                    <a:gd name="connsiteY14" fmla="*/ 3976751 h 4152356"/>
                    <a:gd name="connsiteX15" fmla="*/ 876230 w 1732244"/>
                    <a:gd name="connsiteY15" fmla="*/ 4142511 h 4152356"/>
                    <a:gd name="connsiteX16" fmla="*/ 538891 w 1732244"/>
                    <a:gd name="connsiteY16" fmla="*/ 4142511 h 4152356"/>
                    <a:gd name="connsiteX17" fmla="*/ 265530 w 1732244"/>
                    <a:gd name="connsiteY17" fmla="*/ 4043636 h 4152356"/>
                    <a:gd name="connsiteX18" fmla="*/ 111399 w 1732244"/>
                    <a:gd name="connsiteY18" fmla="*/ 3796449 h 4152356"/>
                    <a:gd name="connsiteX19" fmla="*/ 105583 w 1732244"/>
                    <a:gd name="connsiteY19" fmla="*/ 3723745 h 4152356"/>
                    <a:gd name="connsiteX20" fmla="*/ 102676 w 1732244"/>
                    <a:gd name="connsiteY20" fmla="*/ 3051976 h 4152356"/>
                    <a:gd name="connsiteX21" fmla="*/ 102676 w 1732244"/>
                    <a:gd name="connsiteY21" fmla="*/ 2612852 h 4152356"/>
                    <a:gd name="connsiteX22" fmla="*/ 59053 w 1732244"/>
                    <a:gd name="connsiteY22" fmla="*/ 2077762 h 4152356"/>
                    <a:gd name="connsiteX23" fmla="*/ 24156 w 1732244"/>
                    <a:gd name="connsiteY23" fmla="*/ 1842208 h 4152356"/>
                    <a:gd name="connsiteX24" fmla="*/ 3801 w 1732244"/>
                    <a:gd name="connsiteY24" fmla="*/ 1318751 h 4152356"/>
                    <a:gd name="connsiteX25" fmla="*/ 90498 w 1732244"/>
                    <a:gd name="connsiteY25" fmla="*/ 769938 h 4152356"/>
                    <a:gd name="connsiteX26" fmla="*/ 120632 w 1732244"/>
                    <a:gd name="connsiteY26" fmla="*/ 673693 h 4152356"/>
                    <a:gd name="connsiteX27" fmla="*/ 120632 w 1732244"/>
                    <a:gd name="connsiteY27" fmla="*/ 641233 h 4152356"/>
                    <a:gd name="connsiteX28" fmla="*/ 130796 w 1732244"/>
                    <a:gd name="connsiteY28" fmla="*/ 641233 h 4152356"/>
                    <a:gd name="connsiteX29" fmla="*/ 146296 w 1732244"/>
                    <a:gd name="connsiteY29" fmla="*/ 591727 h 4152356"/>
                    <a:gd name="connsiteX30" fmla="*/ 437106 w 1732244"/>
                    <a:gd name="connsiteY30" fmla="*/ 213674 h 4152356"/>
                    <a:gd name="connsiteX31" fmla="*/ 847149 w 1732244"/>
                    <a:gd name="connsiteY31" fmla="*/ 24646 h 4152356"/>
                    <a:gd name="connsiteX0" fmla="*/ 847149 w 1732244"/>
                    <a:gd name="connsiteY0" fmla="*/ 27903 h 4155613"/>
                    <a:gd name="connsiteX1" fmla="*/ 1358974 w 1732244"/>
                    <a:gd name="connsiteY1" fmla="*/ 19180 h 4155613"/>
                    <a:gd name="connsiteX2" fmla="*/ 1603254 w 1732244"/>
                    <a:gd name="connsiteY2" fmla="*/ 202389 h 4155613"/>
                    <a:gd name="connsiteX3" fmla="*/ 1690497 w 1732244"/>
                    <a:gd name="connsiteY3" fmla="*/ 475750 h 4155613"/>
                    <a:gd name="connsiteX4" fmla="*/ 1728301 w 1732244"/>
                    <a:gd name="connsiteY4" fmla="*/ 1022472 h 4155613"/>
                    <a:gd name="connsiteX5" fmla="*/ 1661416 w 1732244"/>
                    <a:gd name="connsiteY5" fmla="*/ 1423790 h 4155613"/>
                    <a:gd name="connsiteX6" fmla="*/ 1495653 w 1732244"/>
                    <a:gd name="connsiteY6" fmla="*/ 1819291 h 4155613"/>
                    <a:gd name="connsiteX7" fmla="*/ 1492746 w 1732244"/>
                    <a:gd name="connsiteY7" fmla="*/ 1825107 h 4155613"/>
                    <a:gd name="connsiteX8" fmla="*/ 1355406 w 1732244"/>
                    <a:gd name="connsiteY8" fmla="*/ 2401899 h 4155613"/>
                    <a:gd name="connsiteX9" fmla="*/ 1364646 w 1732244"/>
                    <a:gd name="connsiteY9" fmla="*/ 2791078 h 4155613"/>
                    <a:gd name="connsiteX10" fmla="*/ 1367697 w 1732244"/>
                    <a:gd name="connsiteY10" fmla="*/ 2787688 h 4155613"/>
                    <a:gd name="connsiteX11" fmla="*/ 1379329 w 1732244"/>
                    <a:gd name="connsiteY11" fmla="*/ 3238442 h 4155613"/>
                    <a:gd name="connsiteX12" fmla="*/ 1382239 w 1732244"/>
                    <a:gd name="connsiteY12" fmla="*/ 3764809 h 4155613"/>
                    <a:gd name="connsiteX13" fmla="*/ 1274638 w 1732244"/>
                    <a:gd name="connsiteY13" fmla="*/ 3980008 h 4155613"/>
                    <a:gd name="connsiteX14" fmla="*/ 876230 w 1732244"/>
                    <a:gd name="connsiteY14" fmla="*/ 4145768 h 4155613"/>
                    <a:gd name="connsiteX15" fmla="*/ 538891 w 1732244"/>
                    <a:gd name="connsiteY15" fmla="*/ 4145768 h 4155613"/>
                    <a:gd name="connsiteX16" fmla="*/ 265530 w 1732244"/>
                    <a:gd name="connsiteY16" fmla="*/ 4046893 h 4155613"/>
                    <a:gd name="connsiteX17" fmla="*/ 111399 w 1732244"/>
                    <a:gd name="connsiteY17" fmla="*/ 3799706 h 4155613"/>
                    <a:gd name="connsiteX18" fmla="*/ 105583 w 1732244"/>
                    <a:gd name="connsiteY18" fmla="*/ 3727002 h 4155613"/>
                    <a:gd name="connsiteX19" fmla="*/ 102676 w 1732244"/>
                    <a:gd name="connsiteY19" fmla="*/ 3055233 h 4155613"/>
                    <a:gd name="connsiteX20" fmla="*/ 102676 w 1732244"/>
                    <a:gd name="connsiteY20" fmla="*/ 2616109 h 4155613"/>
                    <a:gd name="connsiteX21" fmla="*/ 59053 w 1732244"/>
                    <a:gd name="connsiteY21" fmla="*/ 2081019 h 4155613"/>
                    <a:gd name="connsiteX22" fmla="*/ 24156 w 1732244"/>
                    <a:gd name="connsiteY22" fmla="*/ 1845465 h 4155613"/>
                    <a:gd name="connsiteX23" fmla="*/ 3801 w 1732244"/>
                    <a:gd name="connsiteY23" fmla="*/ 1322008 h 4155613"/>
                    <a:gd name="connsiteX24" fmla="*/ 90498 w 1732244"/>
                    <a:gd name="connsiteY24" fmla="*/ 773195 h 4155613"/>
                    <a:gd name="connsiteX25" fmla="*/ 120632 w 1732244"/>
                    <a:gd name="connsiteY25" fmla="*/ 676950 h 4155613"/>
                    <a:gd name="connsiteX26" fmla="*/ 120632 w 1732244"/>
                    <a:gd name="connsiteY26" fmla="*/ 644490 h 4155613"/>
                    <a:gd name="connsiteX27" fmla="*/ 130796 w 1732244"/>
                    <a:gd name="connsiteY27" fmla="*/ 644490 h 4155613"/>
                    <a:gd name="connsiteX28" fmla="*/ 146296 w 1732244"/>
                    <a:gd name="connsiteY28" fmla="*/ 594984 h 4155613"/>
                    <a:gd name="connsiteX29" fmla="*/ 437106 w 1732244"/>
                    <a:gd name="connsiteY29" fmla="*/ 216931 h 4155613"/>
                    <a:gd name="connsiteX30" fmla="*/ 847149 w 1732244"/>
                    <a:gd name="connsiteY30" fmla="*/ 27903 h 4155613"/>
                    <a:gd name="connsiteX0" fmla="*/ 847149 w 1732244"/>
                    <a:gd name="connsiteY0" fmla="*/ 27903 h 4155613"/>
                    <a:gd name="connsiteX1" fmla="*/ 1358974 w 1732244"/>
                    <a:gd name="connsiteY1" fmla="*/ 19180 h 4155613"/>
                    <a:gd name="connsiteX2" fmla="*/ 1603254 w 1732244"/>
                    <a:gd name="connsiteY2" fmla="*/ 202389 h 4155613"/>
                    <a:gd name="connsiteX3" fmla="*/ 1690497 w 1732244"/>
                    <a:gd name="connsiteY3" fmla="*/ 475750 h 4155613"/>
                    <a:gd name="connsiteX4" fmla="*/ 1728301 w 1732244"/>
                    <a:gd name="connsiteY4" fmla="*/ 1022472 h 4155613"/>
                    <a:gd name="connsiteX5" fmla="*/ 1661416 w 1732244"/>
                    <a:gd name="connsiteY5" fmla="*/ 1423790 h 4155613"/>
                    <a:gd name="connsiteX6" fmla="*/ 1495653 w 1732244"/>
                    <a:gd name="connsiteY6" fmla="*/ 1819291 h 4155613"/>
                    <a:gd name="connsiteX7" fmla="*/ 1492746 w 1732244"/>
                    <a:gd name="connsiteY7" fmla="*/ 1825107 h 4155613"/>
                    <a:gd name="connsiteX8" fmla="*/ 1355406 w 1732244"/>
                    <a:gd name="connsiteY8" fmla="*/ 2401899 h 4155613"/>
                    <a:gd name="connsiteX9" fmla="*/ 1364646 w 1732244"/>
                    <a:gd name="connsiteY9" fmla="*/ 2791078 h 4155613"/>
                    <a:gd name="connsiteX10" fmla="*/ 1367697 w 1732244"/>
                    <a:gd name="connsiteY10" fmla="*/ 2787688 h 4155613"/>
                    <a:gd name="connsiteX11" fmla="*/ 1379329 w 1732244"/>
                    <a:gd name="connsiteY11" fmla="*/ 3238442 h 4155613"/>
                    <a:gd name="connsiteX12" fmla="*/ 1382239 w 1732244"/>
                    <a:gd name="connsiteY12" fmla="*/ 3764809 h 4155613"/>
                    <a:gd name="connsiteX13" fmla="*/ 1274638 w 1732244"/>
                    <a:gd name="connsiteY13" fmla="*/ 3980008 h 4155613"/>
                    <a:gd name="connsiteX14" fmla="*/ 876230 w 1732244"/>
                    <a:gd name="connsiteY14" fmla="*/ 4145768 h 4155613"/>
                    <a:gd name="connsiteX15" fmla="*/ 538891 w 1732244"/>
                    <a:gd name="connsiteY15" fmla="*/ 4145768 h 4155613"/>
                    <a:gd name="connsiteX16" fmla="*/ 265530 w 1732244"/>
                    <a:gd name="connsiteY16" fmla="*/ 4046893 h 4155613"/>
                    <a:gd name="connsiteX17" fmla="*/ 111399 w 1732244"/>
                    <a:gd name="connsiteY17" fmla="*/ 3799706 h 4155613"/>
                    <a:gd name="connsiteX18" fmla="*/ 105583 w 1732244"/>
                    <a:gd name="connsiteY18" fmla="*/ 3727002 h 4155613"/>
                    <a:gd name="connsiteX19" fmla="*/ 102676 w 1732244"/>
                    <a:gd name="connsiteY19" fmla="*/ 3055233 h 4155613"/>
                    <a:gd name="connsiteX20" fmla="*/ 102676 w 1732244"/>
                    <a:gd name="connsiteY20" fmla="*/ 2616109 h 4155613"/>
                    <a:gd name="connsiteX21" fmla="*/ 59053 w 1732244"/>
                    <a:gd name="connsiteY21" fmla="*/ 2081019 h 4155613"/>
                    <a:gd name="connsiteX22" fmla="*/ 24156 w 1732244"/>
                    <a:gd name="connsiteY22" fmla="*/ 1845465 h 4155613"/>
                    <a:gd name="connsiteX23" fmla="*/ 3801 w 1732244"/>
                    <a:gd name="connsiteY23" fmla="*/ 1322008 h 4155613"/>
                    <a:gd name="connsiteX24" fmla="*/ 90498 w 1732244"/>
                    <a:gd name="connsiteY24" fmla="*/ 773195 h 4155613"/>
                    <a:gd name="connsiteX25" fmla="*/ 120632 w 1732244"/>
                    <a:gd name="connsiteY25" fmla="*/ 676950 h 4155613"/>
                    <a:gd name="connsiteX26" fmla="*/ 120632 w 1732244"/>
                    <a:gd name="connsiteY26" fmla="*/ 644490 h 4155613"/>
                    <a:gd name="connsiteX27" fmla="*/ 130796 w 1732244"/>
                    <a:gd name="connsiteY27" fmla="*/ 644490 h 4155613"/>
                    <a:gd name="connsiteX28" fmla="*/ 437106 w 1732244"/>
                    <a:gd name="connsiteY28" fmla="*/ 216931 h 4155613"/>
                    <a:gd name="connsiteX29" fmla="*/ 847149 w 1732244"/>
                    <a:gd name="connsiteY29" fmla="*/ 27903 h 4155613"/>
                    <a:gd name="connsiteX0" fmla="*/ 847149 w 1732244"/>
                    <a:gd name="connsiteY0" fmla="*/ 27903 h 4155613"/>
                    <a:gd name="connsiteX1" fmla="*/ 1358974 w 1732244"/>
                    <a:gd name="connsiteY1" fmla="*/ 19180 h 4155613"/>
                    <a:gd name="connsiteX2" fmla="*/ 1603254 w 1732244"/>
                    <a:gd name="connsiteY2" fmla="*/ 202389 h 4155613"/>
                    <a:gd name="connsiteX3" fmla="*/ 1690497 w 1732244"/>
                    <a:gd name="connsiteY3" fmla="*/ 475750 h 4155613"/>
                    <a:gd name="connsiteX4" fmla="*/ 1728301 w 1732244"/>
                    <a:gd name="connsiteY4" fmla="*/ 1022472 h 4155613"/>
                    <a:gd name="connsiteX5" fmla="*/ 1661416 w 1732244"/>
                    <a:gd name="connsiteY5" fmla="*/ 1423790 h 4155613"/>
                    <a:gd name="connsiteX6" fmla="*/ 1495653 w 1732244"/>
                    <a:gd name="connsiteY6" fmla="*/ 1819291 h 4155613"/>
                    <a:gd name="connsiteX7" fmla="*/ 1492746 w 1732244"/>
                    <a:gd name="connsiteY7" fmla="*/ 1825107 h 4155613"/>
                    <a:gd name="connsiteX8" fmla="*/ 1355406 w 1732244"/>
                    <a:gd name="connsiteY8" fmla="*/ 2401899 h 4155613"/>
                    <a:gd name="connsiteX9" fmla="*/ 1364646 w 1732244"/>
                    <a:gd name="connsiteY9" fmla="*/ 2791078 h 4155613"/>
                    <a:gd name="connsiteX10" fmla="*/ 1367697 w 1732244"/>
                    <a:gd name="connsiteY10" fmla="*/ 2787688 h 4155613"/>
                    <a:gd name="connsiteX11" fmla="*/ 1379329 w 1732244"/>
                    <a:gd name="connsiteY11" fmla="*/ 3238442 h 4155613"/>
                    <a:gd name="connsiteX12" fmla="*/ 1382239 w 1732244"/>
                    <a:gd name="connsiteY12" fmla="*/ 3764809 h 4155613"/>
                    <a:gd name="connsiteX13" fmla="*/ 1274638 w 1732244"/>
                    <a:gd name="connsiteY13" fmla="*/ 3980008 h 4155613"/>
                    <a:gd name="connsiteX14" fmla="*/ 876230 w 1732244"/>
                    <a:gd name="connsiteY14" fmla="*/ 4145768 h 4155613"/>
                    <a:gd name="connsiteX15" fmla="*/ 538891 w 1732244"/>
                    <a:gd name="connsiteY15" fmla="*/ 4145768 h 4155613"/>
                    <a:gd name="connsiteX16" fmla="*/ 265530 w 1732244"/>
                    <a:gd name="connsiteY16" fmla="*/ 4046893 h 4155613"/>
                    <a:gd name="connsiteX17" fmla="*/ 111399 w 1732244"/>
                    <a:gd name="connsiteY17" fmla="*/ 3799706 h 4155613"/>
                    <a:gd name="connsiteX18" fmla="*/ 105583 w 1732244"/>
                    <a:gd name="connsiteY18" fmla="*/ 3727002 h 4155613"/>
                    <a:gd name="connsiteX19" fmla="*/ 102676 w 1732244"/>
                    <a:gd name="connsiteY19" fmla="*/ 3055233 h 4155613"/>
                    <a:gd name="connsiteX20" fmla="*/ 102676 w 1732244"/>
                    <a:gd name="connsiteY20" fmla="*/ 2616109 h 4155613"/>
                    <a:gd name="connsiteX21" fmla="*/ 59053 w 1732244"/>
                    <a:gd name="connsiteY21" fmla="*/ 2081019 h 4155613"/>
                    <a:gd name="connsiteX22" fmla="*/ 24156 w 1732244"/>
                    <a:gd name="connsiteY22" fmla="*/ 1845465 h 4155613"/>
                    <a:gd name="connsiteX23" fmla="*/ 3801 w 1732244"/>
                    <a:gd name="connsiteY23" fmla="*/ 1322008 h 4155613"/>
                    <a:gd name="connsiteX24" fmla="*/ 90498 w 1732244"/>
                    <a:gd name="connsiteY24" fmla="*/ 773195 h 4155613"/>
                    <a:gd name="connsiteX25" fmla="*/ 120632 w 1732244"/>
                    <a:gd name="connsiteY25" fmla="*/ 676950 h 4155613"/>
                    <a:gd name="connsiteX26" fmla="*/ 120632 w 1732244"/>
                    <a:gd name="connsiteY26" fmla="*/ 644490 h 4155613"/>
                    <a:gd name="connsiteX27" fmla="*/ 437106 w 1732244"/>
                    <a:gd name="connsiteY27" fmla="*/ 216931 h 4155613"/>
                    <a:gd name="connsiteX28" fmla="*/ 847149 w 1732244"/>
                    <a:gd name="connsiteY28" fmla="*/ 27903 h 4155613"/>
                    <a:gd name="connsiteX0" fmla="*/ 847149 w 1732244"/>
                    <a:gd name="connsiteY0" fmla="*/ 27903 h 4155613"/>
                    <a:gd name="connsiteX1" fmla="*/ 1358974 w 1732244"/>
                    <a:gd name="connsiteY1" fmla="*/ 19180 h 4155613"/>
                    <a:gd name="connsiteX2" fmla="*/ 1603254 w 1732244"/>
                    <a:gd name="connsiteY2" fmla="*/ 202389 h 4155613"/>
                    <a:gd name="connsiteX3" fmla="*/ 1690497 w 1732244"/>
                    <a:gd name="connsiteY3" fmla="*/ 475750 h 4155613"/>
                    <a:gd name="connsiteX4" fmla="*/ 1728301 w 1732244"/>
                    <a:gd name="connsiteY4" fmla="*/ 1022472 h 4155613"/>
                    <a:gd name="connsiteX5" fmla="*/ 1661416 w 1732244"/>
                    <a:gd name="connsiteY5" fmla="*/ 1423790 h 4155613"/>
                    <a:gd name="connsiteX6" fmla="*/ 1495653 w 1732244"/>
                    <a:gd name="connsiteY6" fmla="*/ 1819291 h 4155613"/>
                    <a:gd name="connsiteX7" fmla="*/ 1492746 w 1732244"/>
                    <a:gd name="connsiteY7" fmla="*/ 1825107 h 4155613"/>
                    <a:gd name="connsiteX8" fmla="*/ 1355406 w 1732244"/>
                    <a:gd name="connsiteY8" fmla="*/ 2401899 h 4155613"/>
                    <a:gd name="connsiteX9" fmla="*/ 1364646 w 1732244"/>
                    <a:gd name="connsiteY9" fmla="*/ 2791078 h 4155613"/>
                    <a:gd name="connsiteX10" fmla="*/ 1367697 w 1732244"/>
                    <a:gd name="connsiteY10" fmla="*/ 2787688 h 4155613"/>
                    <a:gd name="connsiteX11" fmla="*/ 1379329 w 1732244"/>
                    <a:gd name="connsiteY11" fmla="*/ 3238442 h 4155613"/>
                    <a:gd name="connsiteX12" fmla="*/ 1382239 w 1732244"/>
                    <a:gd name="connsiteY12" fmla="*/ 3764809 h 4155613"/>
                    <a:gd name="connsiteX13" fmla="*/ 1274638 w 1732244"/>
                    <a:gd name="connsiteY13" fmla="*/ 3980008 h 4155613"/>
                    <a:gd name="connsiteX14" fmla="*/ 876230 w 1732244"/>
                    <a:gd name="connsiteY14" fmla="*/ 4145768 h 4155613"/>
                    <a:gd name="connsiteX15" fmla="*/ 538891 w 1732244"/>
                    <a:gd name="connsiteY15" fmla="*/ 4145768 h 4155613"/>
                    <a:gd name="connsiteX16" fmla="*/ 265530 w 1732244"/>
                    <a:gd name="connsiteY16" fmla="*/ 4046893 h 4155613"/>
                    <a:gd name="connsiteX17" fmla="*/ 111399 w 1732244"/>
                    <a:gd name="connsiteY17" fmla="*/ 3799706 h 4155613"/>
                    <a:gd name="connsiteX18" fmla="*/ 105583 w 1732244"/>
                    <a:gd name="connsiteY18" fmla="*/ 3727002 h 4155613"/>
                    <a:gd name="connsiteX19" fmla="*/ 102676 w 1732244"/>
                    <a:gd name="connsiteY19" fmla="*/ 3055233 h 4155613"/>
                    <a:gd name="connsiteX20" fmla="*/ 102676 w 1732244"/>
                    <a:gd name="connsiteY20" fmla="*/ 2616109 h 4155613"/>
                    <a:gd name="connsiteX21" fmla="*/ 59053 w 1732244"/>
                    <a:gd name="connsiteY21" fmla="*/ 2081019 h 4155613"/>
                    <a:gd name="connsiteX22" fmla="*/ 24156 w 1732244"/>
                    <a:gd name="connsiteY22" fmla="*/ 1845465 h 4155613"/>
                    <a:gd name="connsiteX23" fmla="*/ 3801 w 1732244"/>
                    <a:gd name="connsiteY23" fmla="*/ 1322008 h 4155613"/>
                    <a:gd name="connsiteX24" fmla="*/ 90498 w 1732244"/>
                    <a:gd name="connsiteY24" fmla="*/ 773195 h 4155613"/>
                    <a:gd name="connsiteX25" fmla="*/ 120632 w 1732244"/>
                    <a:gd name="connsiteY25" fmla="*/ 676950 h 4155613"/>
                    <a:gd name="connsiteX26" fmla="*/ 437106 w 1732244"/>
                    <a:gd name="connsiteY26" fmla="*/ 216931 h 4155613"/>
                    <a:gd name="connsiteX27" fmla="*/ 847149 w 1732244"/>
                    <a:gd name="connsiteY27" fmla="*/ 27903 h 4155613"/>
                    <a:gd name="connsiteX0" fmla="*/ 847149 w 1732244"/>
                    <a:gd name="connsiteY0" fmla="*/ 27903 h 4155613"/>
                    <a:gd name="connsiteX1" fmla="*/ 1358974 w 1732244"/>
                    <a:gd name="connsiteY1" fmla="*/ 19180 h 4155613"/>
                    <a:gd name="connsiteX2" fmla="*/ 1603254 w 1732244"/>
                    <a:gd name="connsiteY2" fmla="*/ 202389 h 4155613"/>
                    <a:gd name="connsiteX3" fmla="*/ 1690497 w 1732244"/>
                    <a:gd name="connsiteY3" fmla="*/ 475750 h 4155613"/>
                    <a:gd name="connsiteX4" fmla="*/ 1728301 w 1732244"/>
                    <a:gd name="connsiteY4" fmla="*/ 1022472 h 4155613"/>
                    <a:gd name="connsiteX5" fmla="*/ 1661416 w 1732244"/>
                    <a:gd name="connsiteY5" fmla="*/ 1423790 h 4155613"/>
                    <a:gd name="connsiteX6" fmla="*/ 1495653 w 1732244"/>
                    <a:gd name="connsiteY6" fmla="*/ 1819291 h 4155613"/>
                    <a:gd name="connsiteX7" fmla="*/ 1492746 w 1732244"/>
                    <a:gd name="connsiteY7" fmla="*/ 1825107 h 4155613"/>
                    <a:gd name="connsiteX8" fmla="*/ 1355406 w 1732244"/>
                    <a:gd name="connsiteY8" fmla="*/ 2401899 h 4155613"/>
                    <a:gd name="connsiteX9" fmla="*/ 1364646 w 1732244"/>
                    <a:gd name="connsiteY9" fmla="*/ 2791078 h 4155613"/>
                    <a:gd name="connsiteX10" fmla="*/ 1367697 w 1732244"/>
                    <a:gd name="connsiteY10" fmla="*/ 2787688 h 4155613"/>
                    <a:gd name="connsiteX11" fmla="*/ 1379329 w 1732244"/>
                    <a:gd name="connsiteY11" fmla="*/ 3238442 h 4155613"/>
                    <a:gd name="connsiteX12" fmla="*/ 1382239 w 1732244"/>
                    <a:gd name="connsiteY12" fmla="*/ 3764809 h 4155613"/>
                    <a:gd name="connsiteX13" fmla="*/ 1274638 w 1732244"/>
                    <a:gd name="connsiteY13" fmla="*/ 3980008 h 4155613"/>
                    <a:gd name="connsiteX14" fmla="*/ 876230 w 1732244"/>
                    <a:gd name="connsiteY14" fmla="*/ 4145768 h 4155613"/>
                    <a:gd name="connsiteX15" fmla="*/ 538891 w 1732244"/>
                    <a:gd name="connsiteY15" fmla="*/ 4145768 h 4155613"/>
                    <a:gd name="connsiteX16" fmla="*/ 265530 w 1732244"/>
                    <a:gd name="connsiteY16" fmla="*/ 4046893 h 4155613"/>
                    <a:gd name="connsiteX17" fmla="*/ 111399 w 1732244"/>
                    <a:gd name="connsiteY17" fmla="*/ 3799706 h 4155613"/>
                    <a:gd name="connsiteX18" fmla="*/ 105583 w 1732244"/>
                    <a:gd name="connsiteY18" fmla="*/ 3727002 h 4155613"/>
                    <a:gd name="connsiteX19" fmla="*/ 102676 w 1732244"/>
                    <a:gd name="connsiteY19" fmla="*/ 3055233 h 4155613"/>
                    <a:gd name="connsiteX20" fmla="*/ 102676 w 1732244"/>
                    <a:gd name="connsiteY20" fmla="*/ 2616109 h 4155613"/>
                    <a:gd name="connsiteX21" fmla="*/ 59053 w 1732244"/>
                    <a:gd name="connsiteY21" fmla="*/ 2081019 h 4155613"/>
                    <a:gd name="connsiteX22" fmla="*/ 24156 w 1732244"/>
                    <a:gd name="connsiteY22" fmla="*/ 1845465 h 4155613"/>
                    <a:gd name="connsiteX23" fmla="*/ 3801 w 1732244"/>
                    <a:gd name="connsiteY23" fmla="*/ 1322008 h 4155613"/>
                    <a:gd name="connsiteX24" fmla="*/ 90498 w 1732244"/>
                    <a:gd name="connsiteY24" fmla="*/ 773195 h 4155613"/>
                    <a:gd name="connsiteX25" fmla="*/ 437106 w 1732244"/>
                    <a:gd name="connsiteY25" fmla="*/ 216931 h 4155613"/>
                    <a:gd name="connsiteX26" fmla="*/ 847149 w 1732244"/>
                    <a:gd name="connsiteY26" fmla="*/ 27903 h 4155613"/>
                    <a:gd name="connsiteX0" fmla="*/ 847149 w 1732244"/>
                    <a:gd name="connsiteY0" fmla="*/ 27903 h 4155613"/>
                    <a:gd name="connsiteX1" fmla="*/ 1358974 w 1732244"/>
                    <a:gd name="connsiteY1" fmla="*/ 19180 h 4155613"/>
                    <a:gd name="connsiteX2" fmla="*/ 1603254 w 1732244"/>
                    <a:gd name="connsiteY2" fmla="*/ 202389 h 4155613"/>
                    <a:gd name="connsiteX3" fmla="*/ 1690497 w 1732244"/>
                    <a:gd name="connsiteY3" fmla="*/ 475750 h 4155613"/>
                    <a:gd name="connsiteX4" fmla="*/ 1728301 w 1732244"/>
                    <a:gd name="connsiteY4" fmla="*/ 1022472 h 4155613"/>
                    <a:gd name="connsiteX5" fmla="*/ 1661416 w 1732244"/>
                    <a:gd name="connsiteY5" fmla="*/ 1423790 h 4155613"/>
                    <a:gd name="connsiteX6" fmla="*/ 1495653 w 1732244"/>
                    <a:gd name="connsiteY6" fmla="*/ 1819291 h 4155613"/>
                    <a:gd name="connsiteX7" fmla="*/ 1492746 w 1732244"/>
                    <a:gd name="connsiteY7" fmla="*/ 1825107 h 4155613"/>
                    <a:gd name="connsiteX8" fmla="*/ 1355406 w 1732244"/>
                    <a:gd name="connsiteY8" fmla="*/ 2401899 h 4155613"/>
                    <a:gd name="connsiteX9" fmla="*/ 1364646 w 1732244"/>
                    <a:gd name="connsiteY9" fmla="*/ 2791078 h 4155613"/>
                    <a:gd name="connsiteX10" fmla="*/ 1367697 w 1732244"/>
                    <a:gd name="connsiteY10" fmla="*/ 2787688 h 4155613"/>
                    <a:gd name="connsiteX11" fmla="*/ 1379329 w 1732244"/>
                    <a:gd name="connsiteY11" fmla="*/ 3238442 h 4155613"/>
                    <a:gd name="connsiteX12" fmla="*/ 1382239 w 1732244"/>
                    <a:gd name="connsiteY12" fmla="*/ 3764809 h 4155613"/>
                    <a:gd name="connsiteX13" fmla="*/ 1274638 w 1732244"/>
                    <a:gd name="connsiteY13" fmla="*/ 3980008 h 4155613"/>
                    <a:gd name="connsiteX14" fmla="*/ 876230 w 1732244"/>
                    <a:gd name="connsiteY14" fmla="*/ 4145768 h 4155613"/>
                    <a:gd name="connsiteX15" fmla="*/ 538891 w 1732244"/>
                    <a:gd name="connsiteY15" fmla="*/ 4145768 h 4155613"/>
                    <a:gd name="connsiteX16" fmla="*/ 265530 w 1732244"/>
                    <a:gd name="connsiteY16" fmla="*/ 4046893 h 4155613"/>
                    <a:gd name="connsiteX17" fmla="*/ 111399 w 1732244"/>
                    <a:gd name="connsiteY17" fmla="*/ 3799706 h 4155613"/>
                    <a:gd name="connsiteX18" fmla="*/ 105583 w 1732244"/>
                    <a:gd name="connsiteY18" fmla="*/ 3727002 h 4155613"/>
                    <a:gd name="connsiteX19" fmla="*/ 102676 w 1732244"/>
                    <a:gd name="connsiteY19" fmla="*/ 3055233 h 4155613"/>
                    <a:gd name="connsiteX20" fmla="*/ 102676 w 1732244"/>
                    <a:gd name="connsiteY20" fmla="*/ 2616109 h 4155613"/>
                    <a:gd name="connsiteX21" fmla="*/ 59053 w 1732244"/>
                    <a:gd name="connsiteY21" fmla="*/ 2081019 h 4155613"/>
                    <a:gd name="connsiteX22" fmla="*/ 24156 w 1732244"/>
                    <a:gd name="connsiteY22" fmla="*/ 1845465 h 4155613"/>
                    <a:gd name="connsiteX23" fmla="*/ 3801 w 1732244"/>
                    <a:gd name="connsiteY23" fmla="*/ 1322008 h 4155613"/>
                    <a:gd name="connsiteX24" fmla="*/ 90498 w 1732244"/>
                    <a:gd name="connsiteY24" fmla="*/ 773195 h 4155613"/>
                    <a:gd name="connsiteX25" fmla="*/ 437106 w 1732244"/>
                    <a:gd name="connsiteY25" fmla="*/ 216931 h 4155613"/>
                    <a:gd name="connsiteX26" fmla="*/ 847149 w 1732244"/>
                    <a:gd name="connsiteY26" fmla="*/ 27903 h 4155613"/>
                    <a:gd name="connsiteX0" fmla="*/ 847149 w 1732244"/>
                    <a:gd name="connsiteY0" fmla="*/ 27903 h 4155613"/>
                    <a:gd name="connsiteX1" fmla="*/ 1358974 w 1732244"/>
                    <a:gd name="connsiteY1" fmla="*/ 19180 h 4155613"/>
                    <a:gd name="connsiteX2" fmla="*/ 1603254 w 1732244"/>
                    <a:gd name="connsiteY2" fmla="*/ 202389 h 4155613"/>
                    <a:gd name="connsiteX3" fmla="*/ 1690497 w 1732244"/>
                    <a:gd name="connsiteY3" fmla="*/ 475750 h 4155613"/>
                    <a:gd name="connsiteX4" fmla="*/ 1728301 w 1732244"/>
                    <a:gd name="connsiteY4" fmla="*/ 1022472 h 4155613"/>
                    <a:gd name="connsiteX5" fmla="*/ 1661416 w 1732244"/>
                    <a:gd name="connsiteY5" fmla="*/ 1423790 h 4155613"/>
                    <a:gd name="connsiteX6" fmla="*/ 1495653 w 1732244"/>
                    <a:gd name="connsiteY6" fmla="*/ 1819291 h 4155613"/>
                    <a:gd name="connsiteX7" fmla="*/ 1492746 w 1732244"/>
                    <a:gd name="connsiteY7" fmla="*/ 1825107 h 4155613"/>
                    <a:gd name="connsiteX8" fmla="*/ 1355406 w 1732244"/>
                    <a:gd name="connsiteY8" fmla="*/ 2401899 h 4155613"/>
                    <a:gd name="connsiteX9" fmla="*/ 1364646 w 1732244"/>
                    <a:gd name="connsiteY9" fmla="*/ 2791078 h 4155613"/>
                    <a:gd name="connsiteX10" fmla="*/ 1367697 w 1732244"/>
                    <a:gd name="connsiteY10" fmla="*/ 2787688 h 4155613"/>
                    <a:gd name="connsiteX11" fmla="*/ 1379329 w 1732244"/>
                    <a:gd name="connsiteY11" fmla="*/ 3238442 h 4155613"/>
                    <a:gd name="connsiteX12" fmla="*/ 1382239 w 1732244"/>
                    <a:gd name="connsiteY12" fmla="*/ 3764809 h 4155613"/>
                    <a:gd name="connsiteX13" fmla="*/ 1274638 w 1732244"/>
                    <a:gd name="connsiteY13" fmla="*/ 3980008 h 4155613"/>
                    <a:gd name="connsiteX14" fmla="*/ 876230 w 1732244"/>
                    <a:gd name="connsiteY14" fmla="*/ 4145768 h 4155613"/>
                    <a:gd name="connsiteX15" fmla="*/ 538891 w 1732244"/>
                    <a:gd name="connsiteY15" fmla="*/ 4145768 h 4155613"/>
                    <a:gd name="connsiteX16" fmla="*/ 265530 w 1732244"/>
                    <a:gd name="connsiteY16" fmla="*/ 4046893 h 4155613"/>
                    <a:gd name="connsiteX17" fmla="*/ 111399 w 1732244"/>
                    <a:gd name="connsiteY17" fmla="*/ 3799706 h 4155613"/>
                    <a:gd name="connsiteX18" fmla="*/ 105583 w 1732244"/>
                    <a:gd name="connsiteY18" fmla="*/ 3727002 h 4155613"/>
                    <a:gd name="connsiteX19" fmla="*/ 102676 w 1732244"/>
                    <a:gd name="connsiteY19" fmla="*/ 3055233 h 4155613"/>
                    <a:gd name="connsiteX20" fmla="*/ 102676 w 1732244"/>
                    <a:gd name="connsiteY20" fmla="*/ 2616109 h 4155613"/>
                    <a:gd name="connsiteX21" fmla="*/ 59053 w 1732244"/>
                    <a:gd name="connsiteY21" fmla="*/ 2081019 h 4155613"/>
                    <a:gd name="connsiteX22" fmla="*/ 24156 w 1732244"/>
                    <a:gd name="connsiteY22" fmla="*/ 1845465 h 4155613"/>
                    <a:gd name="connsiteX23" fmla="*/ 3801 w 1732244"/>
                    <a:gd name="connsiteY23" fmla="*/ 1322008 h 4155613"/>
                    <a:gd name="connsiteX24" fmla="*/ 90498 w 1732244"/>
                    <a:gd name="connsiteY24" fmla="*/ 773195 h 4155613"/>
                    <a:gd name="connsiteX25" fmla="*/ 437106 w 1732244"/>
                    <a:gd name="connsiteY25" fmla="*/ 216931 h 4155613"/>
                    <a:gd name="connsiteX26" fmla="*/ 847149 w 1732244"/>
                    <a:gd name="connsiteY26" fmla="*/ 27903 h 4155613"/>
                    <a:gd name="connsiteX0" fmla="*/ 843779 w 1728874"/>
                    <a:gd name="connsiteY0" fmla="*/ 27903 h 4155613"/>
                    <a:gd name="connsiteX1" fmla="*/ 1355604 w 1728874"/>
                    <a:gd name="connsiteY1" fmla="*/ 19180 h 4155613"/>
                    <a:gd name="connsiteX2" fmla="*/ 1599884 w 1728874"/>
                    <a:gd name="connsiteY2" fmla="*/ 202389 h 4155613"/>
                    <a:gd name="connsiteX3" fmla="*/ 1687127 w 1728874"/>
                    <a:gd name="connsiteY3" fmla="*/ 475750 h 4155613"/>
                    <a:gd name="connsiteX4" fmla="*/ 1724931 w 1728874"/>
                    <a:gd name="connsiteY4" fmla="*/ 1022472 h 4155613"/>
                    <a:gd name="connsiteX5" fmla="*/ 1658046 w 1728874"/>
                    <a:gd name="connsiteY5" fmla="*/ 1423790 h 4155613"/>
                    <a:gd name="connsiteX6" fmla="*/ 1492283 w 1728874"/>
                    <a:gd name="connsiteY6" fmla="*/ 1819291 h 4155613"/>
                    <a:gd name="connsiteX7" fmla="*/ 1489376 w 1728874"/>
                    <a:gd name="connsiteY7" fmla="*/ 1825107 h 4155613"/>
                    <a:gd name="connsiteX8" fmla="*/ 1352036 w 1728874"/>
                    <a:gd name="connsiteY8" fmla="*/ 2401899 h 4155613"/>
                    <a:gd name="connsiteX9" fmla="*/ 1361276 w 1728874"/>
                    <a:gd name="connsiteY9" fmla="*/ 2791078 h 4155613"/>
                    <a:gd name="connsiteX10" fmla="*/ 1364327 w 1728874"/>
                    <a:gd name="connsiteY10" fmla="*/ 2787688 h 4155613"/>
                    <a:gd name="connsiteX11" fmla="*/ 1375959 w 1728874"/>
                    <a:gd name="connsiteY11" fmla="*/ 3238442 h 4155613"/>
                    <a:gd name="connsiteX12" fmla="*/ 1378869 w 1728874"/>
                    <a:gd name="connsiteY12" fmla="*/ 3764809 h 4155613"/>
                    <a:gd name="connsiteX13" fmla="*/ 1271268 w 1728874"/>
                    <a:gd name="connsiteY13" fmla="*/ 3980008 h 4155613"/>
                    <a:gd name="connsiteX14" fmla="*/ 872860 w 1728874"/>
                    <a:gd name="connsiteY14" fmla="*/ 4145768 h 4155613"/>
                    <a:gd name="connsiteX15" fmla="*/ 535521 w 1728874"/>
                    <a:gd name="connsiteY15" fmla="*/ 4145768 h 4155613"/>
                    <a:gd name="connsiteX16" fmla="*/ 262160 w 1728874"/>
                    <a:gd name="connsiteY16" fmla="*/ 4046893 h 4155613"/>
                    <a:gd name="connsiteX17" fmla="*/ 108029 w 1728874"/>
                    <a:gd name="connsiteY17" fmla="*/ 3799706 h 4155613"/>
                    <a:gd name="connsiteX18" fmla="*/ 102213 w 1728874"/>
                    <a:gd name="connsiteY18" fmla="*/ 3727002 h 4155613"/>
                    <a:gd name="connsiteX19" fmla="*/ 99306 w 1728874"/>
                    <a:gd name="connsiteY19" fmla="*/ 3055233 h 4155613"/>
                    <a:gd name="connsiteX20" fmla="*/ 99306 w 1728874"/>
                    <a:gd name="connsiteY20" fmla="*/ 2616109 h 4155613"/>
                    <a:gd name="connsiteX21" fmla="*/ 55683 w 1728874"/>
                    <a:gd name="connsiteY21" fmla="*/ 2081019 h 4155613"/>
                    <a:gd name="connsiteX22" fmla="*/ 431 w 1728874"/>
                    <a:gd name="connsiteY22" fmla="*/ 1322008 h 4155613"/>
                    <a:gd name="connsiteX23" fmla="*/ 87128 w 1728874"/>
                    <a:gd name="connsiteY23" fmla="*/ 773195 h 4155613"/>
                    <a:gd name="connsiteX24" fmla="*/ 433736 w 1728874"/>
                    <a:gd name="connsiteY24" fmla="*/ 216931 h 4155613"/>
                    <a:gd name="connsiteX25" fmla="*/ 843779 w 1728874"/>
                    <a:gd name="connsiteY25" fmla="*/ 27903 h 4155613"/>
                    <a:gd name="connsiteX0" fmla="*/ 843779 w 1728874"/>
                    <a:gd name="connsiteY0" fmla="*/ 27903 h 4155613"/>
                    <a:gd name="connsiteX1" fmla="*/ 1355604 w 1728874"/>
                    <a:gd name="connsiteY1" fmla="*/ 19180 h 4155613"/>
                    <a:gd name="connsiteX2" fmla="*/ 1599884 w 1728874"/>
                    <a:gd name="connsiteY2" fmla="*/ 202389 h 4155613"/>
                    <a:gd name="connsiteX3" fmla="*/ 1687127 w 1728874"/>
                    <a:gd name="connsiteY3" fmla="*/ 475750 h 4155613"/>
                    <a:gd name="connsiteX4" fmla="*/ 1724931 w 1728874"/>
                    <a:gd name="connsiteY4" fmla="*/ 1022472 h 4155613"/>
                    <a:gd name="connsiteX5" fmla="*/ 1658046 w 1728874"/>
                    <a:gd name="connsiteY5" fmla="*/ 1423790 h 4155613"/>
                    <a:gd name="connsiteX6" fmla="*/ 1492283 w 1728874"/>
                    <a:gd name="connsiteY6" fmla="*/ 1819291 h 4155613"/>
                    <a:gd name="connsiteX7" fmla="*/ 1489376 w 1728874"/>
                    <a:gd name="connsiteY7" fmla="*/ 1825107 h 4155613"/>
                    <a:gd name="connsiteX8" fmla="*/ 1352036 w 1728874"/>
                    <a:gd name="connsiteY8" fmla="*/ 2401899 h 4155613"/>
                    <a:gd name="connsiteX9" fmla="*/ 1361276 w 1728874"/>
                    <a:gd name="connsiteY9" fmla="*/ 2791078 h 4155613"/>
                    <a:gd name="connsiteX10" fmla="*/ 1364327 w 1728874"/>
                    <a:gd name="connsiteY10" fmla="*/ 2787688 h 4155613"/>
                    <a:gd name="connsiteX11" fmla="*/ 1375959 w 1728874"/>
                    <a:gd name="connsiteY11" fmla="*/ 3238442 h 4155613"/>
                    <a:gd name="connsiteX12" fmla="*/ 1378869 w 1728874"/>
                    <a:gd name="connsiteY12" fmla="*/ 3764809 h 4155613"/>
                    <a:gd name="connsiteX13" fmla="*/ 1271268 w 1728874"/>
                    <a:gd name="connsiteY13" fmla="*/ 3980008 h 4155613"/>
                    <a:gd name="connsiteX14" fmla="*/ 872860 w 1728874"/>
                    <a:gd name="connsiteY14" fmla="*/ 4145768 h 4155613"/>
                    <a:gd name="connsiteX15" fmla="*/ 535521 w 1728874"/>
                    <a:gd name="connsiteY15" fmla="*/ 4145768 h 4155613"/>
                    <a:gd name="connsiteX16" fmla="*/ 262160 w 1728874"/>
                    <a:gd name="connsiteY16" fmla="*/ 4046893 h 4155613"/>
                    <a:gd name="connsiteX17" fmla="*/ 108029 w 1728874"/>
                    <a:gd name="connsiteY17" fmla="*/ 3799706 h 4155613"/>
                    <a:gd name="connsiteX18" fmla="*/ 99306 w 1728874"/>
                    <a:gd name="connsiteY18" fmla="*/ 3055233 h 4155613"/>
                    <a:gd name="connsiteX19" fmla="*/ 99306 w 1728874"/>
                    <a:gd name="connsiteY19" fmla="*/ 2616109 h 4155613"/>
                    <a:gd name="connsiteX20" fmla="*/ 55683 w 1728874"/>
                    <a:gd name="connsiteY20" fmla="*/ 2081019 h 4155613"/>
                    <a:gd name="connsiteX21" fmla="*/ 431 w 1728874"/>
                    <a:gd name="connsiteY21" fmla="*/ 1322008 h 4155613"/>
                    <a:gd name="connsiteX22" fmla="*/ 87128 w 1728874"/>
                    <a:gd name="connsiteY22" fmla="*/ 773195 h 4155613"/>
                    <a:gd name="connsiteX23" fmla="*/ 433736 w 1728874"/>
                    <a:gd name="connsiteY23" fmla="*/ 216931 h 4155613"/>
                    <a:gd name="connsiteX24" fmla="*/ 843779 w 1728874"/>
                    <a:gd name="connsiteY24" fmla="*/ 27903 h 4155613"/>
                    <a:gd name="connsiteX0" fmla="*/ 843779 w 1728874"/>
                    <a:gd name="connsiteY0" fmla="*/ 27903 h 4147277"/>
                    <a:gd name="connsiteX1" fmla="*/ 1355604 w 1728874"/>
                    <a:gd name="connsiteY1" fmla="*/ 19180 h 4147277"/>
                    <a:gd name="connsiteX2" fmla="*/ 1599884 w 1728874"/>
                    <a:gd name="connsiteY2" fmla="*/ 202389 h 4147277"/>
                    <a:gd name="connsiteX3" fmla="*/ 1687127 w 1728874"/>
                    <a:gd name="connsiteY3" fmla="*/ 475750 h 4147277"/>
                    <a:gd name="connsiteX4" fmla="*/ 1724931 w 1728874"/>
                    <a:gd name="connsiteY4" fmla="*/ 1022472 h 4147277"/>
                    <a:gd name="connsiteX5" fmla="*/ 1658046 w 1728874"/>
                    <a:gd name="connsiteY5" fmla="*/ 1423790 h 4147277"/>
                    <a:gd name="connsiteX6" fmla="*/ 1492283 w 1728874"/>
                    <a:gd name="connsiteY6" fmla="*/ 1819291 h 4147277"/>
                    <a:gd name="connsiteX7" fmla="*/ 1489376 w 1728874"/>
                    <a:gd name="connsiteY7" fmla="*/ 1825107 h 4147277"/>
                    <a:gd name="connsiteX8" fmla="*/ 1352036 w 1728874"/>
                    <a:gd name="connsiteY8" fmla="*/ 2401899 h 4147277"/>
                    <a:gd name="connsiteX9" fmla="*/ 1361276 w 1728874"/>
                    <a:gd name="connsiteY9" fmla="*/ 2791078 h 4147277"/>
                    <a:gd name="connsiteX10" fmla="*/ 1364327 w 1728874"/>
                    <a:gd name="connsiteY10" fmla="*/ 2787688 h 4147277"/>
                    <a:gd name="connsiteX11" fmla="*/ 1375959 w 1728874"/>
                    <a:gd name="connsiteY11" fmla="*/ 3238442 h 4147277"/>
                    <a:gd name="connsiteX12" fmla="*/ 1378869 w 1728874"/>
                    <a:gd name="connsiteY12" fmla="*/ 3764809 h 4147277"/>
                    <a:gd name="connsiteX13" fmla="*/ 1271268 w 1728874"/>
                    <a:gd name="connsiteY13" fmla="*/ 3980008 h 4147277"/>
                    <a:gd name="connsiteX14" fmla="*/ 872860 w 1728874"/>
                    <a:gd name="connsiteY14" fmla="*/ 4145768 h 4147277"/>
                    <a:gd name="connsiteX15" fmla="*/ 262160 w 1728874"/>
                    <a:gd name="connsiteY15" fmla="*/ 4046893 h 4147277"/>
                    <a:gd name="connsiteX16" fmla="*/ 108029 w 1728874"/>
                    <a:gd name="connsiteY16" fmla="*/ 3799706 h 4147277"/>
                    <a:gd name="connsiteX17" fmla="*/ 99306 w 1728874"/>
                    <a:gd name="connsiteY17" fmla="*/ 3055233 h 4147277"/>
                    <a:gd name="connsiteX18" fmla="*/ 99306 w 1728874"/>
                    <a:gd name="connsiteY18" fmla="*/ 2616109 h 4147277"/>
                    <a:gd name="connsiteX19" fmla="*/ 55683 w 1728874"/>
                    <a:gd name="connsiteY19" fmla="*/ 2081019 h 4147277"/>
                    <a:gd name="connsiteX20" fmla="*/ 431 w 1728874"/>
                    <a:gd name="connsiteY20" fmla="*/ 1322008 h 4147277"/>
                    <a:gd name="connsiteX21" fmla="*/ 87128 w 1728874"/>
                    <a:gd name="connsiteY21" fmla="*/ 773195 h 4147277"/>
                    <a:gd name="connsiteX22" fmla="*/ 433736 w 1728874"/>
                    <a:gd name="connsiteY22" fmla="*/ 216931 h 4147277"/>
                    <a:gd name="connsiteX23" fmla="*/ 843779 w 1728874"/>
                    <a:gd name="connsiteY23" fmla="*/ 27903 h 4147277"/>
                    <a:gd name="connsiteX0" fmla="*/ 843779 w 1728874"/>
                    <a:gd name="connsiteY0" fmla="*/ 27903 h 4150771"/>
                    <a:gd name="connsiteX1" fmla="*/ 1355604 w 1728874"/>
                    <a:gd name="connsiteY1" fmla="*/ 19180 h 4150771"/>
                    <a:gd name="connsiteX2" fmla="*/ 1599884 w 1728874"/>
                    <a:gd name="connsiteY2" fmla="*/ 202389 h 4150771"/>
                    <a:gd name="connsiteX3" fmla="*/ 1687127 w 1728874"/>
                    <a:gd name="connsiteY3" fmla="*/ 475750 h 4150771"/>
                    <a:gd name="connsiteX4" fmla="*/ 1724931 w 1728874"/>
                    <a:gd name="connsiteY4" fmla="*/ 1022472 h 4150771"/>
                    <a:gd name="connsiteX5" fmla="*/ 1658046 w 1728874"/>
                    <a:gd name="connsiteY5" fmla="*/ 1423790 h 4150771"/>
                    <a:gd name="connsiteX6" fmla="*/ 1492283 w 1728874"/>
                    <a:gd name="connsiteY6" fmla="*/ 1819291 h 4150771"/>
                    <a:gd name="connsiteX7" fmla="*/ 1489376 w 1728874"/>
                    <a:gd name="connsiteY7" fmla="*/ 1825107 h 4150771"/>
                    <a:gd name="connsiteX8" fmla="*/ 1352036 w 1728874"/>
                    <a:gd name="connsiteY8" fmla="*/ 2401899 h 4150771"/>
                    <a:gd name="connsiteX9" fmla="*/ 1361276 w 1728874"/>
                    <a:gd name="connsiteY9" fmla="*/ 2791078 h 4150771"/>
                    <a:gd name="connsiteX10" fmla="*/ 1364327 w 1728874"/>
                    <a:gd name="connsiteY10" fmla="*/ 2787688 h 4150771"/>
                    <a:gd name="connsiteX11" fmla="*/ 1375959 w 1728874"/>
                    <a:gd name="connsiteY11" fmla="*/ 3238442 h 4150771"/>
                    <a:gd name="connsiteX12" fmla="*/ 1378869 w 1728874"/>
                    <a:gd name="connsiteY12" fmla="*/ 3764809 h 4150771"/>
                    <a:gd name="connsiteX13" fmla="*/ 1271268 w 1728874"/>
                    <a:gd name="connsiteY13" fmla="*/ 3980008 h 4150771"/>
                    <a:gd name="connsiteX14" fmla="*/ 872860 w 1728874"/>
                    <a:gd name="connsiteY14" fmla="*/ 4145768 h 4150771"/>
                    <a:gd name="connsiteX15" fmla="*/ 262160 w 1728874"/>
                    <a:gd name="connsiteY15" fmla="*/ 4046893 h 4150771"/>
                    <a:gd name="connsiteX16" fmla="*/ 108029 w 1728874"/>
                    <a:gd name="connsiteY16" fmla="*/ 3799706 h 4150771"/>
                    <a:gd name="connsiteX17" fmla="*/ 99306 w 1728874"/>
                    <a:gd name="connsiteY17" fmla="*/ 3055233 h 4150771"/>
                    <a:gd name="connsiteX18" fmla="*/ 99306 w 1728874"/>
                    <a:gd name="connsiteY18" fmla="*/ 2616109 h 4150771"/>
                    <a:gd name="connsiteX19" fmla="*/ 55683 w 1728874"/>
                    <a:gd name="connsiteY19" fmla="*/ 2081019 h 4150771"/>
                    <a:gd name="connsiteX20" fmla="*/ 431 w 1728874"/>
                    <a:gd name="connsiteY20" fmla="*/ 1322008 h 4150771"/>
                    <a:gd name="connsiteX21" fmla="*/ 87128 w 1728874"/>
                    <a:gd name="connsiteY21" fmla="*/ 773195 h 4150771"/>
                    <a:gd name="connsiteX22" fmla="*/ 433736 w 1728874"/>
                    <a:gd name="connsiteY22" fmla="*/ 216931 h 4150771"/>
                    <a:gd name="connsiteX23" fmla="*/ 843779 w 1728874"/>
                    <a:gd name="connsiteY23" fmla="*/ 27903 h 4150771"/>
                    <a:gd name="connsiteX0" fmla="*/ 843779 w 1728874"/>
                    <a:gd name="connsiteY0" fmla="*/ 27903 h 4159554"/>
                    <a:gd name="connsiteX1" fmla="*/ 1355604 w 1728874"/>
                    <a:gd name="connsiteY1" fmla="*/ 19180 h 4159554"/>
                    <a:gd name="connsiteX2" fmla="*/ 1599884 w 1728874"/>
                    <a:gd name="connsiteY2" fmla="*/ 202389 h 4159554"/>
                    <a:gd name="connsiteX3" fmla="*/ 1687127 w 1728874"/>
                    <a:gd name="connsiteY3" fmla="*/ 475750 h 4159554"/>
                    <a:gd name="connsiteX4" fmla="*/ 1724931 w 1728874"/>
                    <a:gd name="connsiteY4" fmla="*/ 1022472 h 4159554"/>
                    <a:gd name="connsiteX5" fmla="*/ 1658046 w 1728874"/>
                    <a:gd name="connsiteY5" fmla="*/ 1423790 h 4159554"/>
                    <a:gd name="connsiteX6" fmla="*/ 1492283 w 1728874"/>
                    <a:gd name="connsiteY6" fmla="*/ 1819291 h 4159554"/>
                    <a:gd name="connsiteX7" fmla="*/ 1489376 w 1728874"/>
                    <a:gd name="connsiteY7" fmla="*/ 1825107 h 4159554"/>
                    <a:gd name="connsiteX8" fmla="*/ 1352036 w 1728874"/>
                    <a:gd name="connsiteY8" fmla="*/ 2401899 h 4159554"/>
                    <a:gd name="connsiteX9" fmla="*/ 1361276 w 1728874"/>
                    <a:gd name="connsiteY9" fmla="*/ 2791078 h 4159554"/>
                    <a:gd name="connsiteX10" fmla="*/ 1364327 w 1728874"/>
                    <a:gd name="connsiteY10" fmla="*/ 2787688 h 4159554"/>
                    <a:gd name="connsiteX11" fmla="*/ 1375959 w 1728874"/>
                    <a:gd name="connsiteY11" fmla="*/ 3238442 h 4159554"/>
                    <a:gd name="connsiteX12" fmla="*/ 1378869 w 1728874"/>
                    <a:gd name="connsiteY12" fmla="*/ 3764809 h 4159554"/>
                    <a:gd name="connsiteX13" fmla="*/ 1271268 w 1728874"/>
                    <a:gd name="connsiteY13" fmla="*/ 3980008 h 4159554"/>
                    <a:gd name="connsiteX14" fmla="*/ 872860 w 1728874"/>
                    <a:gd name="connsiteY14" fmla="*/ 4145768 h 4159554"/>
                    <a:gd name="connsiteX15" fmla="*/ 316480 w 1728874"/>
                    <a:gd name="connsiteY15" fmla="*/ 4074053 h 4159554"/>
                    <a:gd name="connsiteX16" fmla="*/ 108029 w 1728874"/>
                    <a:gd name="connsiteY16" fmla="*/ 3799706 h 4159554"/>
                    <a:gd name="connsiteX17" fmla="*/ 99306 w 1728874"/>
                    <a:gd name="connsiteY17" fmla="*/ 3055233 h 4159554"/>
                    <a:gd name="connsiteX18" fmla="*/ 99306 w 1728874"/>
                    <a:gd name="connsiteY18" fmla="*/ 2616109 h 4159554"/>
                    <a:gd name="connsiteX19" fmla="*/ 55683 w 1728874"/>
                    <a:gd name="connsiteY19" fmla="*/ 2081019 h 4159554"/>
                    <a:gd name="connsiteX20" fmla="*/ 431 w 1728874"/>
                    <a:gd name="connsiteY20" fmla="*/ 1322008 h 4159554"/>
                    <a:gd name="connsiteX21" fmla="*/ 87128 w 1728874"/>
                    <a:gd name="connsiteY21" fmla="*/ 773195 h 4159554"/>
                    <a:gd name="connsiteX22" fmla="*/ 433736 w 1728874"/>
                    <a:gd name="connsiteY22" fmla="*/ 216931 h 4159554"/>
                    <a:gd name="connsiteX23" fmla="*/ 843779 w 1728874"/>
                    <a:gd name="connsiteY23" fmla="*/ 27903 h 4159554"/>
                    <a:gd name="connsiteX0" fmla="*/ 843779 w 1728874"/>
                    <a:gd name="connsiteY0" fmla="*/ 27903 h 4175265"/>
                    <a:gd name="connsiteX1" fmla="*/ 1355604 w 1728874"/>
                    <a:gd name="connsiteY1" fmla="*/ 19180 h 4175265"/>
                    <a:gd name="connsiteX2" fmla="*/ 1599884 w 1728874"/>
                    <a:gd name="connsiteY2" fmla="*/ 202389 h 4175265"/>
                    <a:gd name="connsiteX3" fmla="*/ 1687127 w 1728874"/>
                    <a:gd name="connsiteY3" fmla="*/ 475750 h 4175265"/>
                    <a:gd name="connsiteX4" fmla="*/ 1724931 w 1728874"/>
                    <a:gd name="connsiteY4" fmla="*/ 1022472 h 4175265"/>
                    <a:gd name="connsiteX5" fmla="*/ 1658046 w 1728874"/>
                    <a:gd name="connsiteY5" fmla="*/ 1423790 h 4175265"/>
                    <a:gd name="connsiteX6" fmla="*/ 1492283 w 1728874"/>
                    <a:gd name="connsiteY6" fmla="*/ 1819291 h 4175265"/>
                    <a:gd name="connsiteX7" fmla="*/ 1489376 w 1728874"/>
                    <a:gd name="connsiteY7" fmla="*/ 1825107 h 4175265"/>
                    <a:gd name="connsiteX8" fmla="*/ 1352036 w 1728874"/>
                    <a:gd name="connsiteY8" fmla="*/ 2401899 h 4175265"/>
                    <a:gd name="connsiteX9" fmla="*/ 1361276 w 1728874"/>
                    <a:gd name="connsiteY9" fmla="*/ 2791078 h 4175265"/>
                    <a:gd name="connsiteX10" fmla="*/ 1364327 w 1728874"/>
                    <a:gd name="connsiteY10" fmla="*/ 2787688 h 4175265"/>
                    <a:gd name="connsiteX11" fmla="*/ 1375959 w 1728874"/>
                    <a:gd name="connsiteY11" fmla="*/ 3238442 h 4175265"/>
                    <a:gd name="connsiteX12" fmla="*/ 1378869 w 1728874"/>
                    <a:gd name="connsiteY12" fmla="*/ 3764809 h 4175265"/>
                    <a:gd name="connsiteX13" fmla="*/ 872860 w 1728874"/>
                    <a:gd name="connsiteY13" fmla="*/ 4145768 h 4175265"/>
                    <a:gd name="connsiteX14" fmla="*/ 316480 w 1728874"/>
                    <a:gd name="connsiteY14" fmla="*/ 4074053 h 4175265"/>
                    <a:gd name="connsiteX15" fmla="*/ 108029 w 1728874"/>
                    <a:gd name="connsiteY15" fmla="*/ 3799706 h 4175265"/>
                    <a:gd name="connsiteX16" fmla="*/ 99306 w 1728874"/>
                    <a:gd name="connsiteY16" fmla="*/ 3055233 h 4175265"/>
                    <a:gd name="connsiteX17" fmla="*/ 99306 w 1728874"/>
                    <a:gd name="connsiteY17" fmla="*/ 2616109 h 4175265"/>
                    <a:gd name="connsiteX18" fmla="*/ 55683 w 1728874"/>
                    <a:gd name="connsiteY18" fmla="*/ 2081019 h 4175265"/>
                    <a:gd name="connsiteX19" fmla="*/ 431 w 1728874"/>
                    <a:gd name="connsiteY19" fmla="*/ 1322008 h 4175265"/>
                    <a:gd name="connsiteX20" fmla="*/ 87128 w 1728874"/>
                    <a:gd name="connsiteY20" fmla="*/ 773195 h 4175265"/>
                    <a:gd name="connsiteX21" fmla="*/ 433736 w 1728874"/>
                    <a:gd name="connsiteY21" fmla="*/ 216931 h 4175265"/>
                    <a:gd name="connsiteX22" fmla="*/ 843779 w 1728874"/>
                    <a:gd name="connsiteY22" fmla="*/ 27903 h 4175265"/>
                    <a:gd name="connsiteX0" fmla="*/ 843779 w 1728874"/>
                    <a:gd name="connsiteY0" fmla="*/ 27903 h 4175265"/>
                    <a:gd name="connsiteX1" fmla="*/ 1355604 w 1728874"/>
                    <a:gd name="connsiteY1" fmla="*/ 19180 h 4175265"/>
                    <a:gd name="connsiteX2" fmla="*/ 1599884 w 1728874"/>
                    <a:gd name="connsiteY2" fmla="*/ 202389 h 4175265"/>
                    <a:gd name="connsiteX3" fmla="*/ 1687127 w 1728874"/>
                    <a:gd name="connsiteY3" fmla="*/ 475750 h 4175265"/>
                    <a:gd name="connsiteX4" fmla="*/ 1724931 w 1728874"/>
                    <a:gd name="connsiteY4" fmla="*/ 1022472 h 4175265"/>
                    <a:gd name="connsiteX5" fmla="*/ 1658046 w 1728874"/>
                    <a:gd name="connsiteY5" fmla="*/ 1423790 h 4175265"/>
                    <a:gd name="connsiteX6" fmla="*/ 1492283 w 1728874"/>
                    <a:gd name="connsiteY6" fmla="*/ 1819291 h 4175265"/>
                    <a:gd name="connsiteX7" fmla="*/ 1489376 w 1728874"/>
                    <a:gd name="connsiteY7" fmla="*/ 1825107 h 4175265"/>
                    <a:gd name="connsiteX8" fmla="*/ 1352036 w 1728874"/>
                    <a:gd name="connsiteY8" fmla="*/ 2401899 h 4175265"/>
                    <a:gd name="connsiteX9" fmla="*/ 1361276 w 1728874"/>
                    <a:gd name="connsiteY9" fmla="*/ 2791078 h 4175265"/>
                    <a:gd name="connsiteX10" fmla="*/ 1364327 w 1728874"/>
                    <a:gd name="connsiteY10" fmla="*/ 2787688 h 4175265"/>
                    <a:gd name="connsiteX11" fmla="*/ 1375959 w 1728874"/>
                    <a:gd name="connsiteY11" fmla="*/ 3238442 h 4175265"/>
                    <a:gd name="connsiteX12" fmla="*/ 1378869 w 1728874"/>
                    <a:gd name="connsiteY12" fmla="*/ 3764809 h 4175265"/>
                    <a:gd name="connsiteX13" fmla="*/ 872860 w 1728874"/>
                    <a:gd name="connsiteY13" fmla="*/ 4145768 h 4175265"/>
                    <a:gd name="connsiteX14" fmla="*/ 316480 w 1728874"/>
                    <a:gd name="connsiteY14" fmla="*/ 4074053 h 4175265"/>
                    <a:gd name="connsiteX15" fmla="*/ 108029 w 1728874"/>
                    <a:gd name="connsiteY15" fmla="*/ 3799706 h 4175265"/>
                    <a:gd name="connsiteX16" fmla="*/ 99306 w 1728874"/>
                    <a:gd name="connsiteY16" fmla="*/ 3055233 h 4175265"/>
                    <a:gd name="connsiteX17" fmla="*/ 99306 w 1728874"/>
                    <a:gd name="connsiteY17" fmla="*/ 2616109 h 4175265"/>
                    <a:gd name="connsiteX18" fmla="*/ 55683 w 1728874"/>
                    <a:gd name="connsiteY18" fmla="*/ 2081019 h 4175265"/>
                    <a:gd name="connsiteX19" fmla="*/ 431 w 1728874"/>
                    <a:gd name="connsiteY19" fmla="*/ 1322008 h 4175265"/>
                    <a:gd name="connsiteX20" fmla="*/ 87128 w 1728874"/>
                    <a:gd name="connsiteY20" fmla="*/ 773195 h 4175265"/>
                    <a:gd name="connsiteX21" fmla="*/ 433736 w 1728874"/>
                    <a:gd name="connsiteY21" fmla="*/ 216931 h 4175265"/>
                    <a:gd name="connsiteX22" fmla="*/ 843779 w 1728874"/>
                    <a:gd name="connsiteY22" fmla="*/ 27903 h 4175265"/>
                    <a:gd name="connsiteX0" fmla="*/ 843779 w 1728874"/>
                    <a:gd name="connsiteY0" fmla="*/ 27903 h 4175265"/>
                    <a:gd name="connsiteX1" fmla="*/ 1355604 w 1728874"/>
                    <a:gd name="connsiteY1" fmla="*/ 19180 h 4175265"/>
                    <a:gd name="connsiteX2" fmla="*/ 1599884 w 1728874"/>
                    <a:gd name="connsiteY2" fmla="*/ 202389 h 4175265"/>
                    <a:gd name="connsiteX3" fmla="*/ 1687127 w 1728874"/>
                    <a:gd name="connsiteY3" fmla="*/ 475750 h 4175265"/>
                    <a:gd name="connsiteX4" fmla="*/ 1724931 w 1728874"/>
                    <a:gd name="connsiteY4" fmla="*/ 1022472 h 4175265"/>
                    <a:gd name="connsiteX5" fmla="*/ 1658046 w 1728874"/>
                    <a:gd name="connsiteY5" fmla="*/ 1423790 h 4175265"/>
                    <a:gd name="connsiteX6" fmla="*/ 1492283 w 1728874"/>
                    <a:gd name="connsiteY6" fmla="*/ 1819291 h 4175265"/>
                    <a:gd name="connsiteX7" fmla="*/ 1489376 w 1728874"/>
                    <a:gd name="connsiteY7" fmla="*/ 1825107 h 4175265"/>
                    <a:gd name="connsiteX8" fmla="*/ 1352036 w 1728874"/>
                    <a:gd name="connsiteY8" fmla="*/ 2401899 h 4175265"/>
                    <a:gd name="connsiteX9" fmla="*/ 1361276 w 1728874"/>
                    <a:gd name="connsiteY9" fmla="*/ 2791078 h 4175265"/>
                    <a:gd name="connsiteX10" fmla="*/ 1364327 w 1728874"/>
                    <a:gd name="connsiteY10" fmla="*/ 2787688 h 4175265"/>
                    <a:gd name="connsiteX11" fmla="*/ 1375959 w 1728874"/>
                    <a:gd name="connsiteY11" fmla="*/ 3238442 h 4175265"/>
                    <a:gd name="connsiteX12" fmla="*/ 1378869 w 1728874"/>
                    <a:gd name="connsiteY12" fmla="*/ 3764809 h 4175265"/>
                    <a:gd name="connsiteX13" fmla="*/ 872860 w 1728874"/>
                    <a:gd name="connsiteY13" fmla="*/ 4145768 h 4175265"/>
                    <a:gd name="connsiteX14" fmla="*/ 316480 w 1728874"/>
                    <a:gd name="connsiteY14" fmla="*/ 4074053 h 4175265"/>
                    <a:gd name="connsiteX15" fmla="*/ 108029 w 1728874"/>
                    <a:gd name="connsiteY15" fmla="*/ 3799706 h 4175265"/>
                    <a:gd name="connsiteX16" fmla="*/ 99306 w 1728874"/>
                    <a:gd name="connsiteY16" fmla="*/ 3055233 h 4175265"/>
                    <a:gd name="connsiteX17" fmla="*/ 99306 w 1728874"/>
                    <a:gd name="connsiteY17" fmla="*/ 2616109 h 4175265"/>
                    <a:gd name="connsiteX18" fmla="*/ 55683 w 1728874"/>
                    <a:gd name="connsiteY18" fmla="*/ 2081019 h 4175265"/>
                    <a:gd name="connsiteX19" fmla="*/ 431 w 1728874"/>
                    <a:gd name="connsiteY19" fmla="*/ 1322008 h 4175265"/>
                    <a:gd name="connsiteX20" fmla="*/ 87128 w 1728874"/>
                    <a:gd name="connsiteY20" fmla="*/ 773195 h 4175265"/>
                    <a:gd name="connsiteX21" fmla="*/ 433736 w 1728874"/>
                    <a:gd name="connsiteY21" fmla="*/ 216931 h 4175265"/>
                    <a:gd name="connsiteX22" fmla="*/ 843779 w 1728874"/>
                    <a:gd name="connsiteY22" fmla="*/ 27903 h 4175265"/>
                    <a:gd name="connsiteX0" fmla="*/ 843779 w 1728874"/>
                    <a:gd name="connsiteY0" fmla="*/ 27903 h 4172306"/>
                    <a:gd name="connsiteX1" fmla="*/ 1355604 w 1728874"/>
                    <a:gd name="connsiteY1" fmla="*/ 19180 h 4172306"/>
                    <a:gd name="connsiteX2" fmla="*/ 1599884 w 1728874"/>
                    <a:gd name="connsiteY2" fmla="*/ 202389 h 4172306"/>
                    <a:gd name="connsiteX3" fmla="*/ 1687127 w 1728874"/>
                    <a:gd name="connsiteY3" fmla="*/ 475750 h 4172306"/>
                    <a:gd name="connsiteX4" fmla="*/ 1724931 w 1728874"/>
                    <a:gd name="connsiteY4" fmla="*/ 1022472 h 4172306"/>
                    <a:gd name="connsiteX5" fmla="*/ 1658046 w 1728874"/>
                    <a:gd name="connsiteY5" fmla="*/ 1423790 h 4172306"/>
                    <a:gd name="connsiteX6" fmla="*/ 1492283 w 1728874"/>
                    <a:gd name="connsiteY6" fmla="*/ 1819291 h 4172306"/>
                    <a:gd name="connsiteX7" fmla="*/ 1489376 w 1728874"/>
                    <a:gd name="connsiteY7" fmla="*/ 1825107 h 4172306"/>
                    <a:gd name="connsiteX8" fmla="*/ 1352036 w 1728874"/>
                    <a:gd name="connsiteY8" fmla="*/ 2401899 h 4172306"/>
                    <a:gd name="connsiteX9" fmla="*/ 1361276 w 1728874"/>
                    <a:gd name="connsiteY9" fmla="*/ 2791078 h 4172306"/>
                    <a:gd name="connsiteX10" fmla="*/ 1364327 w 1728874"/>
                    <a:gd name="connsiteY10" fmla="*/ 2787688 h 4172306"/>
                    <a:gd name="connsiteX11" fmla="*/ 1375959 w 1728874"/>
                    <a:gd name="connsiteY11" fmla="*/ 3238442 h 4172306"/>
                    <a:gd name="connsiteX12" fmla="*/ 1378869 w 1728874"/>
                    <a:gd name="connsiteY12" fmla="*/ 3764809 h 4172306"/>
                    <a:gd name="connsiteX13" fmla="*/ 900020 w 1728874"/>
                    <a:gd name="connsiteY13" fmla="*/ 4154822 h 4172306"/>
                    <a:gd name="connsiteX14" fmla="*/ 316480 w 1728874"/>
                    <a:gd name="connsiteY14" fmla="*/ 4074053 h 4172306"/>
                    <a:gd name="connsiteX15" fmla="*/ 108029 w 1728874"/>
                    <a:gd name="connsiteY15" fmla="*/ 3799706 h 4172306"/>
                    <a:gd name="connsiteX16" fmla="*/ 99306 w 1728874"/>
                    <a:gd name="connsiteY16" fmla="*/ 3055233 h 4172306"/>
                    <a:gd name="connsiteX17" fmla="*/ 99306 w 1728874"/>
                    <a:gd name="connsiteY17" fmla="*/ 2616109 h 4172306"/>
                    <a:gd name="connsiteX18" fmla="*/ 55683 w 1728874"/>
                    <a:gd name="connsiteY18" fmla="*/ 2081019 h 4172306"/>
                    <a:gd name="connsiteX19" fmla="*/ 431 w 1728874"/>
                    <a:gd name="connsiteY19" fmla="*/ 1322008 h 4172306"/>
                    <a:gd name="connsiteX20" fmla="*/ 87128 w 1728874"/>
                    <a:gd name="connsiteY20" fmla="*/ 773195 h 4172306"/>
                    <a:gd name="connsiteX21" fmla="*/ 433736 w 1728874"/>
                    <a:gd name="connsiteY21" fmla="*/ 216931 h 4172306"/>
                    <a:gd name="connsiteX22" fmla="*/ 843779 w 1728874"/>
                    <a:gd name="connsiteY22" fmla="*/ 27903 h 4172306"/>
                    <a:gd name="connsiteX0" fmla="*/ 843779 w 1728874"/>
                    <a:gd name="connsiteY0" fmla="*/ 27903 h 4158005"/>
                    <a:gd name="connsiteX1" fmla="*/ 1355604 w 1728874"/>
                    <a:gd name="connsiteY1" fmla="*/ 19180 h 4158005"/>
                    <a:gd name="connsiteX2" fmla="*/ 1599884 w 1728874"/>
                    <a:gd name="connsiteY2" fmla="*/ 202389 h 4158005"/>
                    <a:gd name="connsiteX3" fmla="*/ 1687127 w 1728874"/>
                    <a:gd name="connsiteY3" fmla="*/ 475750 h 4158005"/>
                    <a:gd name="connsiteX4" fmla="*/ 1724931 w 1728874"/>
                    <a:gd name="connsiteY4" fmla="*/ 1022472 h 4158005"/>
                    <a:gd name="connsiteX5" fmla="*/ 1658046 w 1728874"/>
                    <a:gd name="connsiteY5" fmla="*/ 1423790 h 4158005"/>
                    <a:gd name="connsiteX6" fmla="*/ 1492283 w 1728874"/>
                    <a:gd name="connsiteY6" fmla="*/ 1819291 h 4158005"/>
                    <a:gd name="connsiteX7" fmla="*/ 1489376 w 1728874"/>
                    <a:gd name="connsiteY7" fmla="*/ 1825107 h 4158005"/>
                    <a:gd name="connsiteX8" fmla="*/ 1352036 w 1728874"/>
                    <a:gd name="connsiteY8" fmla="*/ 2401899 h 4158005"/>
                    <a:gd name="connsiteX9" fmla="*/ 1361276 w 1728874"/>
                    <a:gd name="connsiteY9" fmla="*/ 2791078 h 4158005"/>
                    <a:gd name="connsiteX10" fmla="*/ 1364327 w 1728874"/>
                    <a:gd name="connsiteY10" fmla="*/ 2787688 h 4158005"/>
                    <a:gd name="connsiteX11" fmla="*/ 1375959 w 1728874"/>
                    <a:gd name="connsiteY11" fmla="*/ 3238442 h 4158005"/>
                    <a:gd name="connsiteX12" fmla="*/ 1378869 w 1728874"/>
                    <a:gd name="connsiteY12" fmla="*/ 3764809 h 4158005"/>
                    <a:gd name="connsiteX13" fmla="*/ 900020 w 1728874"/>
                    <a:gd name="connsiteY13" fmla="*/ 4154822 h 4158005"/>
                    <a:gd name="connsiteX14" fmla="*/ 316480 w 1728874"/>
                    <a:gd name="connsiteY14" fmla="*/ 4074053 h 4158005"/>
                    <a:gd name="connsiteX15" fmla="*/ 108029 w 1728874"/>
                    <a:gd name="connsiteY15" fmla="*/ 3799706 h 4158005"/>
                    <a:gd name="connsiteX16" fmla="*/ 99306 w 1728874"/>
                    <a:gd name="connsiteY16" fmla="*/ 3055233 h 4158005"/>
                    <a:gd name="connsiteX17" fmla="*/ 99306 w 1728874"/>
                    <a:gd name="connsiteY17" fmla="*/ 2616109 h 4158005"/>
                    <a:gd name="connsiteX18" fmla="*/ 55683 w 1728874"/>
                    <a:gd name="connsiteY18" fmla="*/ 2081019 h 4158005"/>
                    <a:gd name="connsiteX19" fmla="*/ 431 w 1728874"/>
                    <a:gd name="connsiteY19" fmla="*/ 1322008 h 4158005"/>
                    <a:gd name="connsiteX20" fmla="*/ 87128 w 1728874"/>
                    <a:gd name="connsiteY20" fmla="*/ 773195 h 4158005"/>
                    <a:gd name="connsiteX21" fmla="*/ 433736 w 1728874"/>
                    <a:gd name="connsiteY21" fmla="*/ 216931 h 4158005"/>
                    <a:gd name="connsiteX22" fmla="*/ 843779 w 1728874"/>
                    <a:gd name="connsiteY22" fmla="*/ 27903 h 4158005"/>
                    <a:gd name="connsiteX0" fmla="*/ 843779 w 1728874"/>
                    <a:gd name="connsiteY0" fmla="*/ 27903 h 4158005"/>
                    <a:gd name="connsiteX1" fmla="*/ 1355604 w 1728874"/>
                    <a:gd name="connsiteY1" fmla="*/ 19180 h 4158005"/>
                    <a:gd name="connsiteX2" fmla="*/ 1599884 w 1728874"/>
                    <a:gd name="connsiteY2" fmla="*/ 202389 h 4158005"/>
                    <a:gd name="connsiteX3" fmla="*/ 1687127 w 1728874"/>
                    <a:gd name="connsiteY3" fmla="*/ 475750 h 4158005"/>
                    <a:gd name="connsiteX4" fmla="*/ 1724931 w 1728874"/>
                    <a:gd name="connsiteY4" fmla="*/ 1022472 h 4158005"/>
                    <a:gd name="connsiteX5" fmla="*/ 1658046 w 1728874"/>
                    <a:gd name="connsiteY5" fmla="*/ 1423790 h 4158005"/>
                    <a:gd name="connsiteX6" fmla="*/ 1492283 w 1728874"/>
                    <a:gd name="connsiteY6" fmla="*/ 1819291 h 4158005"/>
                    <a:gd name="connsiteX7" fmla="*/ 1489376 w 1728874"/>
                    <a:gd name="connsiteY7" fmla="*/ 1825107 h 4158005"/>
                    <a:gd name="connsiteX8" fmla="*/ 1352036 w 1728874"/>
                    <a:gd name="connsiteY8" fmla="*/ 2401899 h 4158005"/>
                    <a:gd name="connsiteX9" fmla="*/ 1361276 w 1728874"/>
                    <a:gd name="connsiteY9" fmla="*/ 2791078 h 4158005"/>
                    <a:gd name="connsiteX10" fmla="*/ 1364327 w 1728874"/>
                    <a:gd name="connsiteY10" fmla="*/ 2787688 h 4158005"/>
                    <a:gd name="connsiteX11" fmla="*/ 1375959 w 1728874"/>
                    <a:gd name="connsiteY11" fmla="*/ 3238442 h 4158005"/>
                    <a:gd name="connsiteX12" fmla="*/ 1378869 w 1728874"/>
                    <a:gd name="connsiteY12" fmla="*/ 3764809 h 4158005"/>
                    <a:gd name="connsiteX13" fmla="*/ 900020 w 1728874"/>
                    <a:gd name="connsiteY13" fmla="*/ 4154822 h 4158005"/>
                    <a:gd name="connsiteX14" fmla="*/ 316480 w 1728874"/>
                    <a:gd name="connsiteY14" fmla="*/ 4074053 h 4158005"/>
                    <a:gd name="connsiteX15" fmla="*/ 108029 w 1728874"/>
                    <a:gd name="connsiteY15" fmla="*/ 3799706 h 4158005"/>
                    <a:gd name="connsiteX16" fmla="*/ 99306 w 1728874"/>
                    <a:gd name="connsiteY16" fmla="*/ 3055233 h 4158005"/>
                    <a:gd name="connsiteX17" fmla="*/ 99306 w 1728874"/>
                    <a:gd name="connsiteY17" fmla="*/ 2616109 h 4158005"/>
                    <a:gd name="connsiteX18" fmla="*/ 55683 w 1728874"/>
                    <a:gd name="connsiteY18" fmla="*/ 2081019 h 4158005"/>
                    <a:gd name="connsiteX19" fmla="*/ 431 w 1728874"/>
                    <a:gd name="connsiteY19" fmla="*/ 1322008 h 4158005"/>
                    <a:gd name="connsiteX20" fmla="*/ 87128 w 1728874"/>
                    <a:gd name="connsiteY20" fmla="*/ 773195 h 4158005"/>
                    <a:gd name="connsiteX21" fmla="*/ 433736 w 1728874"/>
                    <a:gd name="connsiteY21" fmla="*/ 216931 h 4158005"/>
                    <a:gd name="connsiteX22" fmla="*/ 843779 w 1728874"/>
                    <a:gd name="connsiteY22" fmla="*/ 27903 h 41580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728874" h="4158005">
                      <a:moveTo>
                        <a:pt x="843779" y="27903"/>
                      </a:moveTo>
                      <a:cubicBezTo>
                        <a:pt x="997424" y="-5055"/>
                        <a:pt x="1229587" y="-9901"/>
                        <a:pt x="1355604" y="19180"/>
                      </a:cubicBezTo>
                      <a:cubicBezTo>
                        <a:pt x="1481621" y="48261"/>
                        <a:pt x="1547538" y="103514"/>
                        <a:pt x="1599884" y="202389"/>
                      </a:cubicBezTo>
                      <a:cubicBezTo>
                        <a:pt x="1646414" y="286725"/>
                        <a:pt x="1666769" y="382691"/>
                        <a:pt x="1687127" y="475750"/>
                      </a:cubicBezTo>
                      <a:cubicBezTo>
                        <a:pt x="1722024" y="656052"/>
                        <a:pt x="1736563" y="839264"/>
                        <a:pt x="1724931" y="1022472"/>
                      </a:cubicBezTo>
                      <a:cubicBezTo>
                        <a:pt x="1719114" y="1159154"/>
                        <a:pt x="1698759" y="1292927"/>
                        <a:pt x="1658046" y="1423790"/>
                      </a:cubicBezTo>
                      <a:cubicBezTo>
                        <a:pt x="1619271" y="1556593"/>
                        <a:pt x="1520395" y="1752405"/>
                        <a:pt x="1492283" y="1819291"/>
                      </a:cubicBezTo>
                      <a:cubicBezTo>
                        <a:pt x="1492283" y="1822200"/>
                        <a:pt x="1489376" y="1822200"/>
                        <a:pt x="1489376" y="1825107"/>
                      </a:cubicBezTo>
                      <a:cubicBezTo>
                        <a:pt x="1425398" y="2002502"/>
                        <a:pt x="1369484" y="2212871"/>
                        <a:pt x="1352036" y="2401899"/>
                      </a:cubicBezTo>
                      <a:lnTo>
                        <a:pt x="1361276" y="2791078"/>
                      </a:lnTo>
                      <a:lnTo>
                        <a:pt x="1364327" y="2787688"/>
                      </a:lnTo>
                      <a:cubicBezTo>
                        <a:pt x="1378869" y="2938909"/>
                        <a:pt x="1373052" y="3090130"/>
                        <a:pt x="1375959" y="3238442"/>
                      </a:cubicBezTo>
                      <a:cubicBezTo>
                        <a:pt x="1375959" y="3412928"/>
                        <a:pt x="1435760" y="3602384"/>
                        <a:pt x="1378869" y="3764809"/>
                      </a:cubicBezTo>
                      <a:cubicBezTo>
                        <a:pt x="1290492" y="4017127"/>
                        <a:pt x="1095192" y="4139495"/>
                        <a:pt x="900020" y="4154822"/>
                      </a:cubicBezTo>
                      <a:cubicBezTo>
                        <a:pt x="716172" y="4169260"/>
                        <a:pt x="448479" y="4133239"/>
                        <a:pt x="316480" y="4074053"/>
                      </a:cubicBezTo>
                      <a:cubicBezTo>
                        <a:pt x="184482" y="4014867"/>
                        <a:pt x="122571" y="3904397"/>
                        <a:pt x="108029" y="3799706"/>
                      </a:cubicBezTo>
                      <a:cubicBezTo>
                        <a:pt x="80887" y="3634429"/>
                        <a:pt x="100760" y="3252499"/>
                        <a:pt x="99306" y="3055233"/>
                      </a:cubicBezTo>
                      <a:cubicBezTo>
                        <a:pt x="102213" y="2909828"/>
                        <a:pt x="105122" y="2761514"/>
                        <a:pt x="99306" y="2616109"/>
                      </a:cubicBezTo>
                      <a:cubicBezTo>
                        <a:pt x="93490" y="2435807"/>
                        <a:pt x="81858" y="2258415"/>
                        <a:pt x="55683" y="2081019"/>
                      </a:cubicBezTo>
                      <a:cubicBezTo>
                        <a:pt x="39204" y="1865336"/>
                        <a:pt x="-4810" y="1539979"/>
                        <a:pt x="431" y="1322008"/>
                      </a:cubicBezTo>
                      <a:cubicBezTo>
                        <a:pt x="11335" y="1136615"/>
                        <a:pt x="38599" y="952860"/>
                        <a:pt x="87128" y="773195"/>
                      </a:cubicBezTo>
                      <a:cubicBezTo>
                        <a:pt x="130237" y="560614"/>
                        <a:pt x="263879" y="402352"/>
                        <a:pt x="433736" y="216931"/>
                      </a:cubicBezTo>
                      <a:cubicBezTo>
                        <a:pt x="558785" y="129688"/>
                        <a:pt x="692558" y="62800"/>
                        <a:pt x="843779" y="27903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6" name="Freeform: Shape 115">
                  <a:extLst>
                    <a:ext uri="{FF2B5EF4-FFF2-40B4-BE49-F238E27FC236}">
                      <a16:creationId xmlns:a16="http://schemas.microsoft.com/office/drawing/2014/main" id="{D25FF7A1-5802-4310-AF05-83FF31C66B53}"/>
                    </a:ext>
                  </a:extLst>
                </p:cNvPr>
                <p:cNvSpPr/>
                <p:nvPr/>
              </p:nvSpPr>
              <p:spPr>
                <a:xfrm>
                  <a:off x="6320211" y="46587"/>
                  <a:ext cx="370016" cy="590603"/>
                </a:xfrm>
                <a:custGeom>
                  <a:avLst/>
                  <a:gdLst>
                    <a:gd name="connsiteX0" fmla="*/ 98584 w 495300"/>
                    <a:gd name="connsiteY0" fmla="*/ 576412 h 790575"/>
                    <a:gd name="connsiteX1" fmla="*/ 141446 w 495300"/>
                    <a:gd name="connsiteY1" fmla="*/ 629752 h 790575"/>
                    <a:gd name="connsiteX2" fmla="*/ 192881 w 495300"/>
                    <a:gd name="connsiteY2" fmla="*/ 688807 h 790575"/>
                    <a:gd name="connsiteX3" fmla="*/ 217646 w 495300"/>
                    <a:gd name="connsiteY3" fmla="*/ 732622 h 790575"/>
                    <a:gd name="connsiteX4" fmla="*/ 206216 w 495300"/>
                    <a:gd name="connsiteY4" fmla="*/ 776437 h 790575"/>
                    <a:gd name="connsiteX5" fmla="*/ 184309 w 495300"/>
                    <a:gd name="connsiteY5" fmla="*/ 784057 h 790575"/>
                    <a:gd name="connsiteX6" fmla="*/ 149066 w 495300"/>
                    <a:gd name="connsiteY6" fmla="*/ 765959 h 790575"/>
                    <a:gd name="connsiteX7" fmla="*/ 106204 w 495300"/>
                    <a:gd name="connsiteY7" fmla="*/ 714524 h 790575"/>
                    <a:gd name="connsiteX8" fmla="*/ 102394 w 495300"/>
                    <a:gd name="connsiteY8" fmla="*/ 709762 h 790575"/>
                    <a:gd name="connsiteX9" fmla="*/ 55721 w 495300"/>
                    <a:gd name="connsiteY9" fmla="*/ 611654 h 790575"/>
                    <a:gd name="connsiteX10" fmla="*/ 17621 w 495300"/>
                    <a:gd name="connsiteY10" fmla="*/ 443062 h 790575"/>
                    <a:gd name="connsiteX11" fmla="*/ 8096 w 495300"/>
                    <a:gd name="connsiteY11" fmla="*/ 353527 h 790575"/>
                    <a:gd name="connsiteX12" fmla="*/ 7144 w 495300"/>
                    <a:gd name="connsiteY12" fmla="*/ 291614 h 790575"/>
                    <a:gd name="connsiteX13" fmla="*/ 8096 w 495300"/>
                    <a:gd name="connsiteY13" fmla="*/ 270659 h 790575"/>
                    <a:gd name="connsiteX14" fmla="*/ 29051 w 495300"/>
                    <a:gd name="connsiteY14" fmla="*/ 164932 h 790575"/>
                    <a:gd name="connsiteX15" fmla="*/ 110966 w 495300"/>
                    <a:gd name="connsiteY15" fmla="*/ 37297 h 790575"/>
                    <a:gd name="connsiteX16" fmla="*/ 154781 w 495300"/>
                    <a:gd name="connsiteY16" fmla="*/ 8722 h 790575"/>
                    <a:gd name="connsiteX17" fmla="*/ 165259 w 495300"/>
                    <a:gd name="connsiteY17" fmla="*/ 7769 h 790575"/>
                    <a:gd name="connsiteX18" fmla="*/ 266224 w 495300"/>
                    <a:gd name="connsiteY18" fmla="*/ 57299 h 790575"/>
                    <a:gd name="connsiteX19" fmla="*/ 405289 w 495300"/>
                    <a:gd name="connsiteY19" fmla="*/ 183029 h 790575"/>
                    <a:gd name="connsiteX20" fmla="*/ 450056 w 495300"/>
                    <a:gd name="connsiteY20" fmla="*/ 239227 h 790575"/>
                    <a:gd name="connsiteX21" fmla="*/ 486251 w 495300"/>
                    <a:gd name="connsiteY21" fmla="*/ 344954 h 790575"/>
                    <a:gd name="connsiteX22" fmla="*/ 495776 w 495300"/>
                    <a:gd name="connsiteY22" fmla="*/ 520214 h 790575"/>
                    <a:gd name="connsiteX23" fmla="*/ 465296 w 495300"/>
                    <a:gd name="connsiteY23" fmla="*/ 685949 h 790575"/>
                    <a:gd name="connsiteX24" fmla="*/ 442436 w 495300"/>
                    <a:gd name="connsiteY24" fmla="*/ 727859 h 790575"/>
                    <a:gd name="connsiteX25" fmla="*/ 427196 w 495300"/>
                    <a:gd name="connsiteY25" fmla="*/ 738337 h 790575"/>
                    <a:gd name="connsiteX26" fmla="*/ 397669 w 495300"/>
                    <a:gd name="connsiteY26" fmla="*/ 716429 h 790575"/>
                    <a:gd name="connsiteX27" fmla="*/ 403384 w 495300"/>
                    <a:gd name="connsiteY27" fmla="*/ 671662 h 790575"/>
                    <a:gd name="connsiteX28" fmla="*/ 450056 w 495300"/>
                    <a:gd name="connsiteY28" fmla="*/ 579269 h 790575"/>
                    <a:gd name="connsiteX29" fmla="*/ 467201 w 495300"/>
                    <a:gd name="connsiteY29" fmla="*/ 530692 h 790575"/>
                    <a:gd name="connsiteX30" fmla="*/ 476726 w 495300"/>
                    <a:gd name="connsiteY30" fmla="*/ 428774 h 790575"/>
                    <a:gd name="connsiteX31" fmla="*/ 474821 w 495300"/>
                    <a:gd name="connsiteY31" fmla="*/ 421154 h 790575"/>
                    <a:gd name="connsiteX32" fmla="*/ 386239 w 495300"/>
                    <a:gd name="connsiteY32" fmla="*/ 277327 h 790575"/>
                    <a:gd name="connsiteX33" fmla="*/ 179546 w 495300"/>
                    <a:gd name="connsiteY33" fmla="*/ 107782 h 790575"/>
                    <a:gd name="connsiteX34" fmla="*/ 168116 w 495300"/>
                    <a:gd name="connsiteY34" fmla="*/ 110639 h 790575"/>
                    <a:gd name="connsiteX35" fmla="*/ 74771 w 495300"/>
                    <a:gd name="connsiteY35" fmla="*/ 308759 h 790575"/>
                    <a:gd name="connsiteX36" fmla="*/ 58579 w 495300"/>
                    <a:gd name="connsiteY36" fmla="*/ 372577 h 790575"/>
                    <a:gd name="connsiteX37" fmla="*/ 59531 w 495300"/>
                    <a:gd name="connsiteY37" fmla="*/ 392579 h 790575"/>
                    <a:gd name="connsiteX38" fmla="*/ 59531 w 495300"/>
                    <a:gd name="connsiteY38" fmla="*/ 396389 h 790575"/>
                    <a:gd name="connsiteX39" fmla="*/ 71914 w 495300"/>
                    <a:gd name="connsiteY39" fmla="*/ 502117 h 790575"/>
                    <a:gd name="connsiteX40" fmla="*/ 98584 w 495300"/>
                    <a:gd name="connsiteY40" fmla="*/ 576412 h 790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</a:cxnLst>
                  <a:rect l="l" t="t" r="r" b="b"/>
                  <a:pathLst>
                    <a:path w="495300" h="790575">
                      <a:moveTo>
                        <a:pt x="98584" y="576412"/>
                      </a:moveTo>
                      <a:cubicBezTo>
                        <a:pt x="110966" y="596414"/>
                        <a:pt x="126206" y="612607"/>
                        <a:pt x="141446" y="629752"/>
                      </a:cubicBezTo>
                      <a:cubicBezTo>
                        <a:pt x="158591" y="649754"/>
                        <a:pt x="176689" y="667852"/>
                        <a:pt x="192881" y="688807"/>
                      </a:cubicBezTo>
                      <a:cubicBezTo>
                        <a:pt x="203359" y="702142"/>
                        <a:pt x="211931" y="716429"/>
                        <a:pt x="217646" y="732622"/>
                      </a:cubicBezTo>
                      <a:cubicBezTo>
                        <a:pt x="224314" y="749767"/>
                        <a:pt x="218599" y="764054"/>
                        <a:pt x="206216" y="776437"/>
                      </a:cubicBezTo>
                      <a:cubicBezTo>
                        <a:pt x="200501" y="782152"/>
                        <a:pt x="192881" y="785009"/>
                        <a:pt x="184309" y="784057"/>
                      </a:cubicBezTo>
                      <a:cubicBezTo>
                        <a:pt x="170974" y="781199"/>
                        <a:pt x="158591" y="777389"/>
                        <a:pt x="149066" y="765959"/>
                      </a:cubicBezTo>
                      <a:cubicBezTo>
                        <a:pt x="134779" y="748814"/>
                        <a:pt x="120491" y="731669"/>
                        <a:pt x="106204" y="714524"/>
                      </a:cubicBezTo>
                      <a:cubicBezTo>
                        <a:pt x="105251" y="712619"/>
                        <a:pt x="103346" y="711667"/>
                        <a:pt x="102394" y="709762"/>
                      </a:cubicBezTo>
                      <a:cubicBezTo>
                        <a:pt x="78581" y="681187"/>
                        <a:pt x="65246" y="646897"/>
                        <a:pt x="55721" y="611654"/>
                      </a:cubicBezTo>
                      <a:cubicBezTo>
                        <a:pt x="41434" y="556409"/>
                        <a:pt x="26194" y="500212"/>
                        <a:pt x="17621" y="443062"/>
                      </a:cubicBezTo>
                      <a:cubicBezTo>
                        <a:pt x="12859" y="413534"/>
                        <a:pt x="10001" y="383054"/>
                        <a:pt x="8096" y="353527"/>
                      </a:cubicBezTo>
                      <a:cubicBezTo>
                        <a:pt x="7144" y="332572"/>
                        <a:pt x="7144" y="312569"/>
                        <a:pt x="7144" y="291614"/>
                      </a:cubicBezTo>
                      <a:cubicBezTo>
                        <a:pt x="7144" y="284947"/>
                        <a:pt x="8096" y="277327"/>
                        <a:pt x="8096" y="270659"/>
                      </a:cubicBezTo>
                      <a:cubicBezTo>
                        <a:pt x="11906" y="234464"/>
                        <a:pt x="17621" y="199222"/>
                        <a:pt x="29051" y="164932"/>
                      </a:cubicBezTo>
                      <a:cubicBezTo>
                        <a:pt x="45244" y="115402"/>
                        <a:pt x="70961" y="71587"/>
                        <a:pt x="110966" y="37297"/>
                      </a:cubicBezTo>
                      <a:cubicBezTo>
                        <a:pt x="124301" y="25867"/>
                        <a:pt x="138589" y="16342"/>
                        <a:pt x="154781" y="8722"/>
                      </a:cubicBezTo>
                      <a:cubicBezTo>
                        <a:pt x="158591" y="6817"/>
                        <a:pt x="161449" y="6817"/>
                        <a:pt x="165259" y="7769"/>
                      </a:cubicBezTo>
                      <a:cubicBezTo>
                        <a:pt x="202406" y="18247"/>
                        <a:pt x="234791" y="36344"/>
                        <a:pt x="266224" y="57299"/>
                      </a:cubicBezTo>
                      <a:cubicBezTo>
                        <a:pt x="318611" y="92542"/>
                        <a:pt x="363379" y="135404"/>
                        <a:pt x="405289" y="183029"/>
                      </a:cubicBezTo>
                      <a:cubicBezTo>
                        <a:pt x="421481" y="201127"/>
                        <a:pt x="437674" y="218272"/>
                        <a:pt x="450056" y="239227"/>
                      </a:cubicBezTo>
                      <a:cubicBezTo>
                        <a:pt x="469106" y="272564"/>
                        <a:pt x="479584" y="307807"/>
                        <a:pt x="486251" y="344954"/>
                      </a:cubicBezTo>
                      <a:cubicBezTo>
                        <a:pt x="496729" y="403057"/>
                        <a:pt x="499586" y="461159"/>
                        <a:pt x="495776" y="520214"/>
                      </a:cubicBezTo>
                      <a:cubicBezTo>
                        <a:pt x="491966" y="576412"/>
                        <a:pt x="484346" y="632609"/>
                        <a:pt x="465296" y="685949"/>
                      </a:cubicBezTo>
                      <a:cubicBezTo>
                        <a:pt x="459581" y="701189"/>
                        <a:pt x="452914" y="716429"/>
                        <a:pt x="442436" y="727859"/>
                      </a:cubicBezTo>
                      <a:cubicBezTo>
                        <a:pt x="438626" y="732622"/>
                        <a:pt x="432911" y="736432"/>
                        <a:pt x="427196" y="738337"/>
                      </a:cubicBezTo>
                      <a:cubicBezTo>
                        <a:pt x="411956" y="742147"/>
                        <a:pt x="400526" y="733574"/>
                        <a:pt x="397669" y="716429"/>
                      </a:cubicBezTo>
                      <a:cubicBezTo>
                        <a:pt x="395764" y="701189"/>
                        <a:pt x="397669" y="685949"/>
                        <a:pt x="403384" y="671662"/>
                      </a:cubicBezTo>
                      <a:cubicBezTo>
                        <a:pt x="414814" y="639277"/>
                        <a:pt x="429101" y="607844"/>
                        <a:pt x="450056" y="579269"/>
                      </a:cubicBezTo>
                      <a:cubicBezTo>
                        <a:pt x="460534" y="564982"/>
                        <a:pt x="463391" y="547837"/>
                        <a:pt x="467201" y="530692"/>
                      </a:cubicBezTo>
                      <a:cubicBezTo>
                        <a:pt x="473869" y="497354"/>
                        <a:pt x="475774" y="463064"/>
                        <a:pt x="476726" y="428774"/>
                      </a:cubicBezTo>
                      <a:cubicBezTo>
                        <a:pt x="476726" y="425917"/>
                        <a:pt x="475774" y="424012"/>
                        <a:pt x="474821" y="421154"/>
                      </a:cubicBezTo>
                      <a:cubicBezTo>
                        <a:pt x="454819" y="366862"/>
                        <a:pt x="423386" y="320189"/>
                        <a:pt x="386239" y="277327"/>
                      </a:cubicBezTo>
                      <a:cubicBezTo>
                        <a:pt x="327184" y="208747"/>
                        <a:pt x="256699" y="153502"/>
                        <a:pt x="179546" y="107782"/>
                      </a:cubicBezTo>
                      <a:cubicBezTo>
                        <a:pt x="173831" y="103972"/>
                        <a:pt x="171926" y="105877"/>
                        <a:pt x="168116" y="110639"/>
                      </a:cubicBezTo>
                      <a:cubicBezTo>
                        <a:pt x="126206" y="171599"/>
                        <a:pt x="95726" y="238274"/>
                        <a:pt x="74771" y="308759"/>
                      </a:cubicBezTo>
                      <a:cubicBezTo>
                        <a:pt x="68104" y="329714"/>
                        <a:pt x="63341" y="350669"/>
                        <a:pt x="58579" y="372577"/>
                      </a:cubicBezTo>
                      <a:cubicBezTo>
                        <a:pt x="56674" y="379244"/>
                        <a:pt x="58579" y="385912"/>
                        <a:pt x="59531" y="392579"/>
                      </a:cubicBezTo>
                      <a:cubicBezTo>
                        <a:pt x="59531" y="393532"/>
                        <a:pt x="59531" y="395437"/>
                        <a:pt x="59531" y="396389"/>
                      </a:cubicBezTo>
                      <a:cubicBezTo>
                        <a:pt x="63341" y="431632"/>
                        <a:pt x="67151" y="466874"/>
                        <a:pt x="71914" y="502117"/>
                      </a:cubicBezTo>
                      <a:cubicBezTo>
                        <a:pt x="75724" y="529739"/>
                        <a:pt x="82391" y="554504"/>
                        <a:pt x="98584" y="57641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0901B365-FB4F-43EE-BC47-F2572937322B}"/>
                </a:ext>
              </a:extLst>
            </p:cNvPr>
            <p:cNvSpPr/>
            <p:nvPr/>
          </p:nvSpPr>
          <p:spPr>
            <a:xfrm rot="20738113">
              <a:off x="2094336" y="3642349"/>
              <a:ext cx="845479" cy="847678"/>
            </a:xfrm>
            <a:custGeom>
              <a:avLst/>
              <a:gdLst>
                <a:gd name="connsiteX0" fmla="*/ 321547 w 668637"/>
                <a:gd name="connsiteY0" fmla="*/ 56565 h 670376"/>
                <a:gd name="connsiteX1" fmla="*/ 239003 w 668637"/>
                <a:gd name="connsiteY1" fmla="*/ 70219 h 670376"/>
                <a:gd name="connsiteX2" fmla="*/ 232176 w 668637"/>
                <a:gd name="connsiteY2" fmla="*/ 90079 h 670376"/>
                <a:gd name="connsiteX3" fmla="*/ 432642 w 668637"/>
                <a:gd name="connsiteY3" fmla="*/ 79528 h 670376"/>
                <a:gd name="connsiteX4" fmla="*/ 423953 w 668637"/>
                <a:gd name="connsiteY4" fmla="*/ 62771 h 670376"/>
                <a:gd name="connsiteX5" fmla="*/ 321547 w 668637"/>
                <a:gd name="connsiteY5" fmla="*/ 56565 h 670376"/>
                <a:gd name="connsiteX6" fmla="*/ 382215 w 668637"/>
                <a:gd name="connsiteY6" fmla="*/ 1639 h 670376"/>
                <a:gd name="connsiteX7" fmla="*/ 462433 w 668637"/>
                <a:gd name="connsiteY7" fmla="*/ 13120 h 670376"/>
                <a:gd name="connsiteX8" fmla="*/ 633728 w 668637"/>
                <a:gd name="connsiteY8" fmla="*/ 39808 h 670376"/>
                <a:gd name="connsiteX9" fmla="*/ 662278 w 668637"/>
                <a:gd name="connsiteY9" fmla="*/ 71460 h 670376"/>
                <a:gd name="connsiteX10" fmla="*/ 668485 w 668637"/>
                <a:gd name="connsiteY10" fmla="*/ 227241 h 670376"/>
                <a:gd name="connsiteX11" fmla="*/ 645521 w 668637"/>
                <a:gd name="connsiteY11" fmla="*/ 253307 h 670376"/>
                <a:gd name="connsiteX12" fmla="*/ 571044 w 668637"/>
                <a:gd name="connsiteY12" fmla="*/ 256410 h 670376"/>
                <a:gd name="connsiteX13" fmla="*/ 553045 w 668637"/>
                <a:gd name="connsiteY13" fmla="*/ 275029 h 670376"/>
                <a:gd name="connsiteX14" fmla="*/ 565458 w 668637"/>
                <a:gd name="connsiteY14" fmla="*/ 617621 h 670376"/>
                <a:gd name="connsiteX15" fmla="*/ 529462 w 668637"/>
                <a:gd name="connsiteY15" fmla="*/ 656101 h 670376"/>
                <a:gd name="connsiteX16" fmla="*/ 170112 w 668637"/>
                <a:gd name="connsiteY16" fmla="*/ 670376 h 670376"/>
                <a:gd name="connsiteX17" fmla="*/ 138460 w 668637"/>
                <a:gd name="connsiteY17" fmla="*/ 639964 h 670376"/>
                <a:gd name="connsiteX18" fmla="*/ 124805 w 668637"/>
                <a:gd name="connsiteY18" fmla="*/ 293028 h 670376"/>
                <a:gd name="connsiteX19" fmla="*/ 103704 w 668637"/>
                <a:gd name="connsiteY19" fmla="*/ 275029 h 670376"/>
                <a:gd name="connsiteX20" fmla="*/ 29228 w 668637"/>
                <a:gd name="connsiteY20" fmla="*/ 278133 h 670376"/>
                <a:gd name="connsiteX21" fmla="*/ 5643 w 668637"/>
                <a:gd name="connsiteY21" fmla="*/ 257031 h 670376"/>
                <a:gd name="connsiteX22" fmla="*/ 57 w 668637"/>
                <a:gd name="connsiteY22" fmla="*/ 87597 h 670376"/>
                <a:gd name="connsiteX23" fmla="*/ 16194 w 668637"/>
                <a:gd name="connsiteY23" fmla="*/ 66495 h 670376"/>
                <a:gd name="connsiteX24" fmla="*/ 301067 w 668637"/>
                <a:gd name="connsiteY24" fmla="*/ 3190 h 670376"/>
                <a:gd name="connsiteX25" fmla="*/ 382215 w 668637"/>
                <a:gd name="connsiteY25" fmla="*/ 1639 h 67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68637" h="670376">
                  <a:moveTo>
                    <a:pt x="321547" y="56565"/>
                  </a:moveTo>
                  <a:cubicBezTo>
                    <a:pt x="302308" y="57185"/>
                    <a:pt x="270655" y="62150"/>
                    <a:pt x="239003" y="70219"/>
                  </a:cubicBezTo>
                  <a:cubicBezTo>
                    <a:pt x="224728" y="73942"/>
                    <a:pt x="223487" y="78287"/>
                    <a:pt x="232176" y="90079"/>
                  </a:cubicBezTo>
                  <a:cubicBezTo>
                    <a:pt x="283689" y="159590"/>
                    <a:pt x="386094" y="154004"/>
                    <a:pt x="432642" y="79528"/>
                  </a:cubicBezTo>
                  <a:cubicBezTo>
                    <a:pt x="440710" y="66495"/>
                    <a:pt x="433262" y="64633"/>
                    <a:pt x="423953" y="62771"/>
                  </a:cubicBezTo>
                  <a:cubicBezTo>
                    <a:pt x="394782" y="57806"/>
                    <a:pt x="364992" y="53461"/>
                    <a:pt x="321547" y="56565"/>
                  </a:cubicBezTo>
                  <a:close/>
                  <a:moveTo>
                    <a:pt x="382215" y="1639"/>
                  </a:moveTo>
                  <a:cubicBezTo>
                    <a:pt x="409058" y="3966"/>
                    <a:pt x="435746" y="8466"/>
                    <a:pt x="462433" y="13120"/>
                  </a:cubicBezTo>
                  <a:cubicBezTo>
                    <a:pt x="519531" y="23051"/>
                    <a:pt x="576630" y="31740"/>
                    <a:pt x="633728" y="39808"/>
                  </a:cubicBezTo>
                  <a:cubicBezTo>
                    <a:pt x="653589" y="42291"/>
                    <a:pt x="662278" y="49738"/>
                    <a:pt x="662278" y="71460"/>
                  </a:cubicBezTo>
                  <a:cubicBezTo>
                    <a:pt x="662898" y="123594"/>
                    <a:pt x="666002" y="175727"/>
                    <a:pt x="668485" y="227241"/>
                  </a:cubicBezTo>
                  <a:cubicBezTo>
                    <a:pt x="669726" y="244618"/>
                    <a:pt x="663519" y="252686"/>
                    <a:pt x="645521" y="253307"/>
                  </a:cubicBezTo>
                  <a:cubicBezTo>
                    <a:pt x="620695" y="253928"/>
                    <a:pt x="595870" y="256410"/>
                    <a:pt x="571044" y="256410"/>
                  </a:cubicBezTo>
                  <a:cubicBezTo>
                    <a:pt x="557390" y="256410"/>
                    <a:pt x="552425" y="259514"/>
                    <a:pt x="553045" y="275029"/>
                  </a:cubicBezTo>
                  <a:cubicBezTo>
                    <a:pt x="558011" y="389227"/>
                    <a:pt x="561735" y="503424"/>
                    <a:pt x="565458" y="617621"/>
                  </a:cubicBezTo>
                  <a:cubicBezTo>
                    <a:pt x="566700" y="654859"/>
                    <a:pt x="566700" y="654239"/>
                    <a:pt x="529462" y="656101"/>
                  </a:cubicBezTo>
                  <a:cubicBezTo>
                    <a:pt x="470501" y="659204"/>
                    <a:pt x="229693" y="670376"/>
                    <a:pt x="170112" y="670376"/>
                  </a:cubicBezTo>
                  <a:cubicBezTo>
                    <a:pt x="140321" y="670376"/>
                    <a:pt x="140321" y="670376"/>
                    <a:pt x="138460" y="639964"/>
                  </a:cubicBezTo>
                  <a:cubicBezTo>
                    <a:pt x="135356" y="575418"/>
                    <a:pt x="125426" y="343920"/>
                    <a:pt x="124805" y="293028"/>
                  </a:cubicBezTo>
                  <a:cubicBezTo>
                    <a:pt x="124805" y="276271"/>
                    <a:pt x="118599" y="273788"/>
                    <a:pt x="103704" y="275029"/>
                  </a:cubicBezTo>
                  <a:cubicBezTo>
                    <a:pt x="78879" y="276892"/>
                    <a:pt x="54053" y="276892"/>
                    <a:pt x="29228" y="278133"/>
                  </a:cubicBezTo>
                  <a:cubicBezTo>
                    <a:pt x="13711" y="278753"/>
                    <a:pt x="6264" y="273168"/>
                    <a:pt x="5643" y="257031"/>
                  </a:cubicBezTo>
                  <a:cubicBezTo>
                    <a:pt x="4402" y="200553"/>
                    <a:pt x="2540" y="144075"/>
                    <a:pt x="57" y="87597"/>
                  </a:cubicBezTo>
                  <a:cubicBezTo>
                    <a:pt x="-563" y="75184"/>
                    <a:pt x="3781" y="68978"/>
                    <a:pt x="16194" y="66495"/>
                  </a:cubicBezTo>
                  <a:cubicBezTo>
                    <a:pt x="111772" y="47256"/>
                    <a:pt x="204247" y="16844"/>
                    <a:pt x="301067" y="3190"/>
                  </a:cubicBezTo>
                  <a:cubicBezTo>
                    <a:pt x="328375" y="-844"/>
                    <a:pt x="355373" y="-689"/>
                    <a:pt x="382215" y="1639"/>
                  </a:cubicBezTo>
                  <a:close/>
                </a:path>
              </a:pathLst>
            </a:custGeom>
            <a:solidFill>
              <a:srgbClr val="FE5700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21B0A5D0-F35C-433B-94DD-26BFD8FF0405}"/>
                </a:ext>
              </a:extLst>
            </p:cNvPr>
            <p:cNvSpPr/>
            <p:nvPr/>
          </p:nvSpPr>
          <p:spPr>
            <a:xfrm>
              <a:off x="625089" y="1940565"/>
              <a:ext cx="5065594" cy="3474878"/>
            </a:xfrm>
            <a:custGeom>
              <a:avLst/>
              <a:gdLst>
                <a:gd name="connsiteX0" fmla="*/ 3246497 w 5065594"/>
                <a:gd name="connsiteY0" fmla="*/ 857713 h 3474878"/>
                <a:gd name="connsiteX1" fmla="*/ 3245831 w 5065594"/>
                <a:gd name="connsiteY1" fmla="*/ 857723 h 3474878"/>
                <a:gd name="connsiteX2" fmla="*/ 3202826 w 5065594"/>
                <a:gd name="connsiteY2" fmla="*/ 857723 h 3474878"/>
                <a:gd name="connsiteX3" fmla="*/ 3202826 w 5065594"/>
                <a:gd name="connsiteY3" fmla="*/ 858405 h 3474878"/>
                <a:gd name="connsiteX4" fmla="*/ 3245831 w 5065594"/>
                <a:gd name="connsiteY4" fmla="*/ 857723 h 3474878"/>
                <a:gd name="connsiteX5" fmla="*/ 3247333 w 5065594"/>
                <a:gd name="connsiteY5" fmla="*/ 857723 h 3474878"/>
                <a:gd name="connsiteX6" fmla="*/ 3268295 w 5065594"/>
                <a:gd name="connsiteY6" fmla="*/ 857988 h 3474878"/>
                <a:gd name="connsiteX7" fmla="*/ 3193173 w 5065594"/>
                <a:gd name="connsiteY7" fmla="*/ 873433 h 3474878"/>
                <a:gd name="connsiteX8" fmla="*/ 3087704 w 5065594"/>
                <a:gd name="connsiteY8" fmla="*/ 1133608 h 3474878"/>
                <a:gd name="connsiteX9" fmla="*/ 2944653 w 5065594"/>
                <a:gd name="connsiteY9" fmla="*/ 2456490 h 3474878"/>
                <a:gd name="connsiteX10" fmla="*/ 3061819 w 5065594"/>
                <a:gd name="connsiteY10" fmla="*/ 2579787 h 3474878"/>
                <a:gd name="connsiteX11" fmla="*/ 3434433 w 5065594"/>
                <a:gd name="connsiteY11" fmla="*/ 2333875 h 3474878"/>
                <a:gd name="connsiteX12" fmla="*/ 3708955 w 5065594"/>
                <a:gd name="connsiteY12" fmla="*/ 990557 h 3474878"/>
                <a:gd name="connsiteX13" fmla="*/ 3606776 w 5065594"/>
                <a:gd name="connsiteY13" fmla="*/ 863173 h 3474878"/>
                <a:gd name="connsiteX14" fmla="*/ 3435114 w 5065594"/>
                <a:gd name="connsiteY14" fmla="*/ 863173 h 3474878"/>
                <a:gd name="connsiteX15" fmla="*/ 3307986 w 5065594"/>
                <a:gd name="connsiteY15" fmla="*/ 858490 h 3474878"/>
                <a:gd name="connsiteX16" fmla="*/ 3268295 w 5065594"/>
                <a:gd name="connsiteY16" fmla="*/ 857988 h 3474878"/>
                <a:gd name="connsiteX17" fmla="*/ 3269584 w 5065594"/>
                <a:gd name="connsiteY17" fmla="*/ 857723 h 3474878"/>
                <a:gd name="connsiteX18" fmla="*/ 3247333 w 5065594"/>
                <a:gd name="connsiteY18" fmla="*/ 857723 h 3474878"/>
                <a:gd name="connsiteX19" fmla="*/ 2234848 w 5065594"/>
                <a:gd name="connsiteY19" fmla="*/ 846824 h 3474878"/>
                <a:gd name="connsiteX20" fmla="*/ 2144929 w 5065594"/>
                <a:gd name="connsiteY20" fmla="*/ 936742 h 3474878"/>
                <a:gd name="connsiteX21" fmla="*/ 2120406 w 5065594"/>
                <a:gd name="connsiteY21" fmla="*/ 2370659 h 3474878"/>
                <a:gd name="connsiteX22" fmla="*/ 2214412 w 5065594"/>
                <a:gd name="connsiteY22" fmla="*/ 2477607 h 3474878"/>
                <a:gd name="connsiteX23" fmla="*/ 2637434 w 5065594"/>
                <a:gd name="connsiteY23" fmla="*/ 2207172 h 3474878"/>
                <a:gd name="connsiteX24" fmla="*/ 2780485 w 5065594"/>
                <a:gd name="connsiteY24" fmla="*/ 945598 h 3474878"/>
                <a:gd name="connsiteX25" fmla="*/ 2694655 w 5065594"/>
                <a:gd name="connsiteY25" fmla="*/ 846824 h 3474878"/>
                <a:gd name="connsiteX26" fmla="*/ 2234848 w 5065594"/>
                <a:gd name="connsiteY26" fmla="*/ 846824 h 3474878"/>
                <a:gd name="connsiteX27" fmla="*/ 1377903 w 5065594"/>
                <a:gd name="connsiteY27" fmla="*/ 829113 h 3474878"/>
                <a:gd name="connsiteX28" fmla="*/ 1278449 w 5065594"/>
                <a:gd name="connsiteY28" fmla="*/ 1089330 h 3474878"/>
                <a:gd name="connsiteX29" fmla="*/ 1364279 w 5065594"/>
                <a:gd name="connsiteY29" fmla="*/ 2272567 h 3474878"/>
                <a:gd name="connsiteX30" fmla="*/ 1413325 w 5065594"/>
                <a:gd name="connsiteY30" fmla="*/ 2362485 h 3474878"/>
                <a:gd name="connsiteX31" fmla="*/ 1785940 w 5065594"/>
                <a:gd name="connsiteY31" fmla="*/ 2415618 h 3474878"/>
                <a:gd name="connsiteX32" fmla="*/ 1826811 w 5065594"/>
                <a:gd name="connsiteY32" fmla="*/ 2342049 h 3474878"/>
                <a:gd name="connsiteX33" fmla="*/ 1843160 w 5065594"/>
                <a:gd name="connsiteY33" fmla="*/ 908132 h 3474878"/>
                <a:gd name="connsiteX34" fmla="*/ 1769591 w 5065594"/>
                <a:gd name="connsiteY34" fmla="*/ 834563 h 3474878"/>
                <a:gd name="connsiteX35" fmla="*/ 1536622 w 5065594"/>
                <a:gd name="connsiteY35" fmla="*/ 834563 h 3474878"/>
                <a:gd name="connsiteX36" fmla="*/ 1377903 w 5065594"/>
                <a:gd name="connsiteY36" fmla="*/ 829113 h 3474878"/>
                <a:gd name="connsiteX37" fmla="*/ 504507 w 5065594"/>
                <a:gd name="connsiteY37" fmla="*/ 813347 h 3474878"/>
                <a:gd name="connsiteX38" fmla="*/ 365647 w 5065594"/>
                <a:gd name="connsiteY38" fmla="*/ 1101591 h 3474878"/>
                <a:gd name="connsiteX39" fmla="*/ 520959 w 5065594"/>
                <a:gd name="connsiteY39" fmla="*/ 2096138 h 3474878"/>
                <a:gd name="connsiteX40" fmla="*/ 713056 w 5065594"/>
                <a:gd name="connsiteY40" fmla="*/ 2288916 h 3474878"/>
                <a:gd name="connsiteX41" fmla="*/ 993028 w 5065594"/>
                <a:gd name="connsiteY41" fmla="*/ 2030742 h 3474878"/>
                <a:gd name="connsiteX42" fmla="*/ 915372 w 5065594"/>
                <a:gd name="connsiteY42" fmla="*/ 966034 h 3474878"/>
                <a:gd name="connsiteX43" fmla="*/ 746435 w 5065594"/>
                <a:gd name="connsiteY43" fmla="*/ 814127 h 3474878"/>
                <a:gd name="connsiteX44" fmla="*/ 602703 w 5065594"/>
                <a:gd name="connsiteY44" fmla="*/ 814127 h 3474878"/>
                <a:gd name="connsiteX45" fmla="*/ 504507 w 5065594"/>
                <a:gd name="connsiteY45" fmla="*/ 813347 h 3474878"/>
                <a:gd name="connsiteX46" fmla="*/ 4368096 w 5065594"/>
                <a:gd name="connsiteY46" fmla="*/ 1120 h 3474878"/>
                <a:gd name="connsiteX47" fmla="*/ 4553638 w 5065594"/>
                <a:gd name="connsiteY47" fmla="*/ 1460 h 3474878"/>
                <a:gd name="connsiteX48" fmla="*/ 4924889 w 5065594"/>
                <a:gd name="connsiteY48" fmla="*/ 21215 h 3474878"/>
                <a:gd name="connsiteX49" fmla="*/ 5063853 w 5065594"/>
                <a:gd name="connsiteY49" fmla="*/ 209906 h 3474878"/>
                <a:gd name="connsiteX50" fmla="*/ 4904453 w 5065594"/>
                <a:gd name="connsiteY50" fmla="*/ 365900 h 3474878"/>
                <a:gd name="connsiteX51" fmla="*/ 4562493 w 5065594"/>
                <a:gd name="connsiteY51" fmla="*/ 369987 h 3474878"/>
                <a:gd name="connsiteX52" fmla="*/ 4123121 w 5065594"/>
                <a:gd name="connsiteY52" fmla="*/ 666988 h 3474878"/>
                <a:gd name="connsiteX53" fmla="*/ 3512089 w 5065594"/>
                <a:gd name="connsiteY53" fmla="*/ 3233053 h 3474878"/>
                <a:gd name="connsiteX54" fmla="*/ 3192609 w 5065594"/>
                <a:gd name="connsiteY54" fmla="*/ 3474878 h 3474878"/>
                <a:gd name="connsiteX55" fmla="*/ 2035257 w 5065594"/>
                <a:gd name="connsiteY55" fmla="*/ 3474878 h 3474878"/>
                <a:gd name="connsiteX56" fmla="*/ 672185 w 5065594"/>
                <a:gd name="connsiteY56" fmla="*/ 3462616 h 3474878"/>
                <a:gd name="connsiteX57" fmla="*/ 480087 w 5065594"/>
                <a:gd name="connsiteY57" fmla="*/ 3348856 h 3474878"/>
                <a:gd name="connsiteX58" fmla="*/ 668097 w 5065594"/>
                <a:gd name="connsiteY58" fmla="*/ 3151991 h 3474878"/>
                <a:gd name="connsiteX59" fmla="*/ 1699428 w 5065594"/>
                <a:gd name="connsiteY59" fmla="*/ 3160165 h 3474878"/>
                <a:gd name="connsiteX60" fmla="*/ 3073399 w 5065594"/>
                <a:gd name="connsiteY60" fmla="*/ 3188776 h 3474878"/>
                <a:gd name="connsiteX61" fmla="*/ 3212363 w 5065594"/>
                <a:gd name="connsiteY61" fmla="*/ 2945588 h 3474878"/>
                <a:gd name="connsiteX62" fmla="*/ 3106097 w 5065594"/>
                <a:gd name="connsiteY62" fmla="*/ 2863845 h 3474878"/>
                <a:gd name="connsiteX63" fmla="*/ 553657 w 5065594"/>
                <a:gd name="connsiteY63" fmla="*/ 2519160 h 3474878"/>
                <a:gd name="connsiteX64" fmla="*/ 283222 w 5065594"/>
                <a:gd name="connsiteY64" fmla="*/ 2277335 h 3474878"/>
                <a:gd name="connsiteX65" fmla="*/ 12787 w 5065594"/>
                <a:gd name="connsiteY65" fmla="*/ 797778 h 3474878"/>
                <a:gd name="connsiteX66" fmla="*/ 319325 w 5065594"/>
                <a:gd name="connsiteY66" fmla="*/ 509633 h 3474878"/>
                <a:gd name="connsiteX67" fmla="*/ 3597920 w 5065594"/>
                <a:gd name="connsiteY67" fmla="*/ 566853 h 3474878"/>
                <a:gd name="connsiteX68" fmla="*/ 3950098 w 5065594"/>
                <a:gd name="connsiteY68" fmla="*/ 304592 h 3474878"/>
                <a:gd name="connsiteX69" fmla="*/ 3986882 w 5065594"/>
                <a:gd name="connsiteY69" fmla="*/ 181296 h 3474878"/>
                <a:gd name="connsiteX70" fmla="*/ 4183066 w 5065594"/>
                <a:gd name="connsiteY70" fmla="*/ 13040 h 3474878"/>
                <a:gd name="connsiteX71" fmla="*/ 4368096 w 5065594"/>
                <a:gd name="connsiteY71" fmla="*/ 1120 h 3474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5065594" h="3474878">
                  <a:moveTo>
                    <a:pt x="3246497" y="857713"/>
                  </a:moveTo>
                  <a:lnTo>
                    <a:pt x="3245831" y="857723"/>
                  </a:lnTo>
                  <a:lnTo>
                    <a:pt x="3202826" y="857723"/>
                  </a:lnTo>
                  <a:lnTo>
                    <a:pt x="3202826" y="858405"/>
                  </a:lnTo>
                  <a:lnTo>
                    <a:pt x="3245831" y="857723"/>
                  </a:lnTo>
                  <a:lnTo>
                    <a:pt x="3247333" y="857723"/>
                  </a:lnTo>
                  <a:lnTo>
                    <a:pt x="3268295" y="857988"/>
                  </a:lnTo>
                  <a:lnTo>
                    <a:pt x="3193173" y="873433"/>
                  </a:lnTo>
                  <a:cubicBezTo>
                    <a:pt x="3130620" y="901533"/>
                    <a:pt x="3106097" y="972164"/>
                    <a:pt x="3087704" y="1133608"/>
                  </a:cubicBezTo>
                  <a:cubicBezTo>
                    <a:pt x="3038659" y="1519165"/>
                    <a:pt x="2993699" y="2070933"/>
                    <a:pt x="2944653" y="2456490"/>
                  </a:cubicBezTo>
                  <a:cubicBezTo>
                    <a:pt x="2928304" y="2543001"/>
                    <a:pt x="2984163" y="2567524"/>
                    <a:pt x="3061819" y="2579787"/>
                  </a:cubicBezTo>
                  <a:cubicBezTo>
                    <a:pt x="3364951" y="2629514"/>
                    <a:pt x="3364951" y="2633601"/>
                    <a:pt x="3434433" y="2333875"/>
                  </a:cubicBezTo>
                  <a:cubicBezTo>
                    <a:pt x="3525032" y="1944231"/>
                    <a:pt x="3610862" y="1380201"/>
                    <a:pt x="3708955" y="990557"/>
                  </a:cubicBezTo>
                  <a:cubicBezTo>
                    <a:pt x="3733477" y="883609"/>
                    <a:pt x="3713042" y="850911"/>
                    <a:pt x="3606776" y="863173"/>
                  </a:cubicBezTo>
                  <a:cubicBezTo>
                    <a:pt x="3549555" y="867260"/>
                    <a:pt x="3492335" y="863173"/>
                    <a:pt x="3435114" y="863173"/>
                  </a:cubicBezTo>
                  <a:cubicBezTo>
                    <a:pt x="3400032" y="861129"/>
                    <a:pt x="3352178" y="859426"/>
                    <a:pt x="3307986" y="858490"/>
                  </a:cubicBezTo>
                  <a:lnTo>
                    <a:pt x="3268295" y="857988"/>
                  </a:lnTo>
                  <a:lnTo>
                    <a:pt x="3269584" y="857723"/>
                  </a:lnTo>
                  <a:lnTo>
                    <a:pt x="3247333" y="857723"/>
                  </a:lnTo>
                  <a:close/>
                  <a:moveTo>
                    <a:pt x="2234848" y="846824"/>
                  </a:moveTo>
                  <a:cubicBezTo>
                    <a:pt x="2161278" y="842737"/>
                    <a:pt x="2144929" y="871347"/>
                    <a:pt x="2144929" y="936742"/>
                  </a:cubicBezTo>
                  <a:cubicBezTo>
                    <a:pt x="2149017" y="1149957"/>
                    <a:pt x="2124494" y="2161532"/>
                    <a:pt x="2120406" y="2370659"/>
                  </a:cubicBezTo>
                  <a:cubicBezTo>
                    <a:pt x="2120406" y="2436736"/>
                    <a:pt x="2136756" y="2465345"/>
                    <a:pt x="2214412" y="2477607"/>
                  </a:cubicBezTo>
                  <a:cubicBezTo>
                    <a:pt x="2542067" y="2527334"/>
                    <a:pt x="2596562" y="2531421"/>
                    <a:pt x="2637434" y="2207172"/>
                  </a:cubicBezTo>
                  <a:cubicBezTo>
                    <a:pt x="2686480" y="1842051"/>
                    <a:pt x="2727352" y="1306632"/>
                    <a:pt x="2780485" y="945598"/>
                  </a:cubicBezTo>
                  <a:cubicBezTo>
                    <a:pt x="2792747" y="863173"/>
                    <a:pt x="2772311" y="842737"/>
                    <a:pt x="2694655" y="846824"/>
                  </a:cubicBezTo>
                  <a:cubicBezTo>
                    <a:pt x="2559778" y="850911"/>
                    <a:pt x="2370405" y="850911"/>
                    <a:pt x="2234848" y="846824"/>
                  </a:cubicBezTo>
                  <a:close/>
                  <a:moveTo>
                    <a:pt x="1377903" y="829113"/>
                  </a:moveTo>
                  <a:cubicBezTo>
                    <a:pt x="1262100" y="835244"/>
                    <a:pt x="1263462" y="885653"/>
                    <a:pt x="1278449" y="1089330"/>
                  </a:cubicBezTo>
                  <a:cubicBezTo>
                    <a:pt x="1302972" y="1425160"/>
                    <a:pt x="1335669" y="1936056"/>
                    <a:pt x="1364279" y="2272567"/>
                  </a:cubicBezTo>
                  <a:cubicBezTo>
                    <a:pt x="1368367" y="2309352"/>
                    <a:pt x="1356105" y="2354310"/>
                    <a:pt x="1413325" y="2362485"/>
                  </a:cubicBezTo>
                  <a:cubicBezTo>
                    <a:pt x="1535941" y="2382921"/>
                    <a:pt x="1663325" y="2399269"/>
                    <a:pt x="1785940" y="2415618"/>
                  </a:cubicBezTo>
                  <a:cubicBezTo>
                    <a:pt x="1839073" y="2419705"/>
                    <a:pt x="1826811" y="2374746"/>
                    <a:pt x="1826811" y="2342049"/>
                  </a:cubicBezTo>
                  <a:cubicBezTo>
                    <a:pt x="1830899" y="1919027"/>
                    <a:pt x="1834986" y="1330473"/>
                    <a:pt x="1843160" y="908132"/>
                  </a:cubicBezTo>
                  <a:cubicBezTo>
                    <a:pt x="1843160" y="846824"/>
                    <a:pt x="1822724" y="834563"/>
                    <a:pt x="1769591" y="834563"/>
                  </a:cubicBezTo>
                  <a:cubicBezTo>
                    <a:pt x="1691935" y="834563"/>
                    <a:pt x="1614278" y="834563"/>
                    <a:pt x="1536622" y="834563"/>
                  </a:cubicBezTo>
                  <a:cubicBezTo>
                    <a:pt x="1468502" y="830475"/>
                    <a:pt x="1416732" y="827070"/>
                    <a:pt x="1377903" y="829113"/>
                  </a:cubicBezTo>
                  <a:close/>
                  <a:moveTo>
                    <a:pt x="504507" y="813347"/>
                  </a:moveTo>
                  <a:cubicBezTo>
                    <a:pt x="306191" y="814595"/>
                    <a:pt x="315579" y="846483"/>
                    <a:pt x="365647" y="1101591"/>
                  </a:cubicBezTo>
                  <a:cubicBezTo>
                    <a:pt x="418780" y="1376113"/>
                    <a:pt x="476000" y="1821615"/>
                    <a:pt x="520959" y="2096138"/>
                  </a:cubicBezTo>
                  <a:cubicBezTo>
                    <a:pt x="541395" y="2219434"/>
                    <a:pt x="586354" y="2276654"/>
                    <a:pt x="713056" y="2288916"/>
                  </a:cubicBezTo>
                  <a:cubicBezTo>
                    <a:pt x="1012101" y="2322294"/>
                    <a:pt x="1025725" y="2326381"/>
                    <a:pt x="993028" y="2030742"/>
                  </a:cubicBezTo>
                  <a:cubicBezTo>
                    <a:pt x="964418" y="1731016"/>
                    <a:pt x="931720" y="1261673"/>
                    <a:pt x="915372" y="966034"/>
                  </a:cubicBezTo>
                  <a:cubicBezTo>
                    <a:pt x="907197" y="850911"/>
                    <a:pt x="869050" y="797778"/>
                    <a:pt x="746435" y="814127"/>
                  </a:cubicBezTo>
                  <a:cubicBezTo>
                    <a:pt x="697389" y="822301"/>
                    <a:pt x="648343" y="814127"/>
                    <a:pt x="602703" y="814127"/>
                  </a:cubicBezTo>
                  <a:cubicBezTo>
                    <a:pt x="565407" y="813616"/>
                    <a:pt x="532837" y="813169"/>
                    <a:pt x="504507" y="813347"/>
                  </a:cubicBezTo>
                  <a:close/>
                  <a:moveTo>
                    <a:pt x="4368096" y="1120"/>
                  </a:moveTo>
                  <a:cubicBezTo>
                    <a:pt x="4429830" y="-583"/>
                    <a:pt x="4491648" y="-243"/>
                    <a:pt x="4553638" y="1460"/>
                  </a:cubicBezTo>
                  <a:cubicBezTo>
                    <a:pt x="4677615" y="4185"/>
                    <a:pt x="4800911" y="12360"/>
                    <a:pt x="4924889" y="21215"/>
                  </a:cubicBezTo>
                  <a:cubicBezTo>
                    <a:pt x="5022981" y="29389"/>
                    <a:pt x="5076114" y="111133"/>
                    <a:pt x="5063853" y="209906"/>
                  </a:cubicBezTo>
                  <a:cubicBezTo>
                    <a:pt x="5055678" y="300505"/>
                    <a:pt x="5006632" y="361813"/>
                    <a:pt x="4904453" y="365900"/>
                  </a:cubicBezTo>
                  <a:cubicBezTo>
                    <a:pt x="4826797" y="365900"/>
                    <a:pt x="4640149" y="365900"/>
                    <a:pt x="4562493" y="369987"/>
                  </a:cubicBezTo>
                  <a:cubicBezTo>
                    <a:pt x="4193966" y="374074"/>
                    <a:pt x="4204865" y="305955"/>
                    <a:pt x="4123121" y="666988"/>
                  </a:cubicBezTo>
                  <a:cubicBezTo>
                    <a:pt x="3909907" y="1611807"/>
                    <a:pt x="3678982" y="2511667"/>
                    <a:pt x="3512089" y="3233053"/>
                  </a:cubicBezTo>
                  <a:cubicBezTo>
                    <a:pt x="3467130" y="3429919"/>
                    <a:pt x="3388793" y="3474878"/>
                    <a:pt x="3192609" y="3474878"/>
                  </a:cubicBezTo>
                  <a:cubicBezTo>
                    <a:pt x="2762774" y="3474878"/>
                    <a:pt x="2469178" y="3474878"/>
                    <a:pt x="2035257" y="3474878"/>
                  </a:cubicBezTo>
                  <a:cubicBezTo>
                    <a:pt x="1580900" y="3450355"/>
                    <a:pt x="1126542" y="3487139"/>
                    <a:pt x="672185" y="3462616"/>
                  </a:cubicBezTo>
                  <a:cubicBezTo>
                    <a:pt x="570005" y="3458529"/>
                    <a:pt x="492349" y="3463979"/>
                    <a:pt x="480087" y="3348856"/>
                  </a:cubicBezTo>
                  <a:cubicBezTo>
                    <a:pt x="467826" y="3225560"/>
                    <a:pt x="529134" y="3151991"/>
                    <a:pt x="668097" y="3151991"/>
                  </a:cubicBezTo>
                  <a:cubicBezTo>
                    <a:pt x="1012101" y="3151991"/>
                    <a:pt x="1355424" y="3156077"/>
                    <a:pt x="1699428" y="3160165"/>
                  </a:cubicBezTo>
                  <a:cubicBezTo>
                    <a:pt x="2202831" y="3168340"/>
                    <a:pt x="2569995" y="3168340"/>
                    <a:pt x="3073399" y="3188776"/>
                  </a:cubicBezTo>
                  <a:cubicBezTo>
                    <a:pt x="3220538" y="3192863"/>
                    <a:pt x="3187840" y="3015070"/>
                    <a:pt x="3212363" y="2945588"/>
                  </a:cubicBezTo>
                  <a:cubicBezTo>
                    <a:pt x="3245061" y="2843409"/>
                    <a:pt x="3155143" y="2872019"/>
                    <a:pt x="3106097" y="2863845"/>
                  </a:cubicBezTo>
                  <a:cubicBezTo>
                    <a:pt x="2219180" y="2750086"/>
                    <a:pt x="1459647" y="2634963"/>
                    <a:pt x="553657" y="2519160"/>
                  </a:cubicBezTo>
                  <a:cubicBezTo>
                    <a:pt x="401750" y="2498724"/>
                    <a:pt x="311833" y="2421068"/>
                    <a:pt x="283222" y="2277335"/>
                  </a:cubicBezTo>
                  <a:cubicBezTo>
                    <a:pt x="188536" y="1809354"/>
                    <a:pt x="98618" y="1269847"/>
                    <a:pt x="12787" y="797778"/>
                  </a:cubicBezTo>
                  <a:cubicBezTo>
                    <a:pt x="-36259" y="531431"/>
                    <a:pt x="53659" y="504864"/>
                    <a:pt x="319325" y="509633"/>
                  </a:cubicBezTo>
                  <a:cubicBezTo>
                    <a:pt x="1412645" y="525981"/>
                    <a:pt x="2505282" y="546417"/>
                    <a:pt x="3597920" y="566853"/>
                  </a:cubicBezTo>
                  <a:cubicBezTo>
                    <a:pt x="3880616" y="570940"/>
                    <a:pt x="3880616" y="570940"/>
                    <a:pt x="3950098" y="304592"/>
                  </a:cubicBezTo>
                  <a:cubicBezTo>
                    <a:pt x="3962360" y="263040"/>
                    <a:pt x="3974621" y="222168"/>
                    <a:pt x="3986882" y="181296"/>
                  </a:cubicBezTo>
                  <a:cubicBezTo>
                    <a:pt x="4015493" y="82522"/>
                    <a:pt x="4080887" y="21215"/>
                    <a:pt x="4183066" y="13040"/>
                  </a:cubicBezTo>
                  <a:cubicBezTo>
                    <a:pt x="4244715" y="6569"/>
                    <a:pt x="4306363" y="2823"/>
                    <a:pt x="4368096" y="112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Circle: Hollow 103">
              <a:extLst>
                <a:ext uri="{FF2B5EF4-FFF2-40B4-BE49-F238E27FC236}">
                  <a16:creationId xmlns:a16="http://schemas.microsoft.com/office/drawing/2014/main" id="{1806C4C6-CC91-450D-A005-1ED0FEB59AF4}"/>
                </a:ext>
              </a:extLst>
            </p:cNvPr>
            <p:cNvSpPr/>
            <p:nvPr/>
          </p:nvSpPr>
          <p:spPr>
            <a:xfrm>
              <a:off x="3054485" y="5493049"/>
              <a:ext cx="739302" cy="739302"/>
            </a:xfrm>
            <a:prstGeom prst="donu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Circle: Hollow 104">
              <a:extLst>
                <a:ext uri="{FF2B5EF4-FFF2-40B4-BE49-F238E27FC236}">
                  <a16:creationId xmlns:a16="http://schemas.microsoft.com/office/drawing/2014/main" id="{C621C11F-0E1D-4D6F-BAF5-A4CBB53ABEC9}"/>
                </a:ext>
              </a:extLst>
            </p:cNvPr>
            <p:cNvSpPr/>
            <p:nvPr/>
          </p:nvSpPr>
          <p:spPr>
            <a:xfrm>
              <a:off x="1323643" y="5493049"/>
              <a:ext cx="739302" cy="739302"/>
            </a:xfrm>
            <a:prstGeom prst="donu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ACC25263-09EB-43EE-9165-ACAF85A71368}"/>
                </a:ext>
              </a:extLst>
            </p:cNvPr>
            <p:cNvGrpSpPr/>
            <p:nvPr/>
          </p:nvGrpSpPr>
          <p:grpSpPr>
            <a:xfrm>
              <a:off x="3647473" y="3518501"/>
              <a:ext cx="423071" cy="866129"/>
              <a:chOff x="7528445" y="2305877"/>
              <a:chExt cx="561155" cy="1148822"/>
            </a:xfrm>
          </p:grpSpPr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D6F57484-2257-4A16-95E3-3CFF23E1A5AC}"/>
                  </a:ext>
                </a:extLst>
              </p:cNvPr>
              <p:cNvSpPr/>
              <p:nvPr/>
            </p:nvSpPr>
            <p:spPr>
              <a:xfrm>
                <a:off x="7534623" y="2338366"/>
                <a:ext cx="554977" cy="1116333"/>
              </a:xfrm>
              <a:custGeom>
                <a:avLst/>
                <a:gdLst>
                  <a:gd name="connsiteX0" fmla="*/ 241208 w 288620"/>
                  <a:gd name="connsiteY0" fmla="*/ 327965 h 580557"/>
                  <a:gd name="connsiteX1" fmla="*/ 214668 w 288620"/>
                  <a:gd name="connsiteY1" fmla="*/ 286496 h 580557"/>
                  <a:gd name="connsiteX2" fmla="*/ 190119 w 288620"/>
                  <a:gd name="connsiteY2" fmla="*/ 214175 h 580557"/>
                  <a:gd name="connsiteX3" fmla="*/ 160925 w 288620"/>
                  <a:gd name="connsiteY3" fmla="*/ 131239 h 580557"/>
                  <a:gd name="connsiteX4" fmla="*/ 128414 w 288620"/>
                  <a:gd name="connsiteY4" fmla="*/ 83467 h 580557"/>
                  <a:gd name="connsiteX5" fmla="*/ 85287 w 288620"/>
                  <a:gd name="connsiteY5" fmla="*/ 69202 h 580557"/>
                  <a:gd name="connsiteX6" fmla="*/ 79316 w 288620"/>
                  <a:gd name="connsiteY6" fmla="*/ 62899 h 580557"/>
                  <a:gd name="connsiteX7" fmla="*/ 78984 w 288620"/>
                  <a:gd name="connsiteY7" fmla="*/ 40008 h 580557"/>
                  <a:gd name="connsiteX8" fmla="*/ 72349 w 288620"/>
                  <a:gd name="connsiteY8" fmla="*/ 3848 h 580557"/>
                  <a:gd name="connsiteX9" fmla="*/ 68036 w 288620"/>
                  <a:gd name="connsiteY9" fmla="*/ 199 h 580557"/>
                  <a:gd name="connsiteX10" fmla="*/ 58747 w 288620"/>
                  <a:gd name="connsiteY10" fmla="*/ 15459 h 580557"/>
                  <a:gd name="connsiteX11" fmla="*/ 61069 w 288620"/>
                  <a:gd name="connsiteY11" fmla="*/ 26407 h 580557"/>
                  <a:gd name="connsiteX12" fmla="*/ 63060 w 288620"/>
                  <a:gd name="connsiteY12" fmla="*/ 63562 h 580557"/>
                  <a:gd name="connsiteX13" fmla="*/ 56425 w 288620"/>
                  <a:gd name="connsiteY13" fmla="*/ 73515 h 580557"/>
                  <a:gd name="connsiteX14" fmla="*/ 40833 w 288620"/>
                  <a:gd name="connsiteY14" fmla="*/ 81145 h 580557"/>
                  <a:gd name="connsiteX15" fmla="*/ 3345 w 288620"/>
                  <a:gd name="connsiteY15" fmla="*/ 159105 h 580557"/>
                  <a:gd name="connsiteX16" fmla="*/ 3345 w 288620"/>
                  <a:gd name="connsiteY16" fmla="*/ 159105 h 580557"/>
                  <a:gd name="connsiteX17" fmla="*/ 3345 w 288620"/>
                  <a:gd name="connsiteY17" fmla="*/ 159105 h 580557"/>
                  <a:gd name="connsiteX18" fmla="*/ 28 w 288620"/>
                  <a:gd name="connsiteY18" fmla="*/ 203560 h 580557"/>
                  <a:gd name="connsiteX19" fmla="*/ 5999 w 288620"/>
                  <a:gd name="connsiteY19" fmla="*/ 298771 h 580557"/>
                  <a:gd name="connsiteX20" fmla="*/ 16947 w 288620"/>
                  <a:gd name="connsiteY20" fmla="*/ 392655 h 580557"/>
                  <a:gd name="connsiteX21" fmla="*/ 55762 w 288620"/>
                  <a:gd name="connsiteY21" fmla="*/ 509430 h 580557"/>
                  <a:gd name="connsiteX22" fmla="*/ 123106 w 288620"/>
                  <a:gd name="connsiteY22" fmla="*/ 573458 h 580557"/>
                  <a:gd name="connsiteX23" fmla="*/ 222962 w 288620"/>
                  <a:gd name="connsiteY23" fmla="*/ 565496 h 580557"/>
                  <a:gd name="connsiteX24" fmla="*/ 288980 w 288620"/>
                  <a:gd name="connsiteY24" fmla="*/ 462322 h 580557"/>
                  <a:gd name="connsiteX25" fmla="*/ 241208 w 288620"/>
                  <a:gd name="connsiteY25" fmla="*/ 327965 h 580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88620" h="580557">
                    <a:moveTo>
                      <a:pt x="241208" y="327965"/>
                    </a:moveTo>
                    <a:cubicBezTo>
                      <a:pt x="231588" y="314695"/>
                      <a:pt x="221635" y="301425"/>
                      <a:pt x="214668" y="286496"/>
                    </a:cubicBezTo>
                    <a:cubicBezTo>
                      <a:pt x="204053" y="263274"/>
                      <a:pt x="197418" y="238393"/>
                      <a:pt x="190119" y="214175"/>
                    </a:cubicBezTo>
                    <a:cubicBezTo>
                      <a:pt x="181494" y="186309"/>
                      <a:pt x="174195" y="157778"/>
                      <a:pt x="160925" y="131239"/>
                    </a:cubicBezTo>
                    <a:cubicBezTo>
                      <a:pt x="155286" y="111666"/>
                      <a:pt x="145002" y="95078"/>
                      <a:pt x="128414" y="83467"/>
                    </a:cubicBezTo>
                    <a:cubicBezTo>
                      <a:pt x="115476" y="74510"/>
                      <a:pt x="100879" y="70197"/>
                      <a:pt x="85287" y="69202"/>
                    </a:cubicBezTo>
                    <a:cubicBezTo>
                      <a:pt x="80311" y="68870"/>
                      <a:pt x="79316" y="67211"/>
                      <a:pt x="79316" y="62899"/>
                    </a:cubicBezTo>
                    <a:cubicBezTo>
                      <a:pt x="79647" y="55269"/>
                      <a:pt x="79647" y="47638"/>
                      <a:pt x="78984" y="40008"/>
                    </a:cubicBezTo>
                    <a:cubicBezTo>
                      <a:pt x="77989" y="27734"/>
                      <a:pt x="76662" y="15459"/>
                      <a:pt x="72349" y="3848"/>
                    </a:cubicBezTo>
                    <a:cubicBezTo>
                      <a:pt x="71685" y="2189"/>
                      <a:pt x="72017" y="-797"/>
                      <a:pt x="68036" y="199"/>
                    </a:cubicBezTo>
                    <a:cubicBezTo>
                      <a:pt x="58416" y="2521"/>
                      <a:pt x="56093" y="6170"/>
                      <a:pt x="58747" y="15459"/>
                    </a:cubicBezTo>
                    <a:cubicBezTo>
                      <a:pt x="59742" y="18776"/>
                      <a:pt x="60406" y="22757"/>
                      <a:pt x="61069" y="26407"/>
                    </a:cubicBezTo>
                    <a:cubicBezTo>
                      <a:pt x="63392" y="38681"/>
                      <a:pt x="61733" y="51288"/>
                      <a:pt x="63060" y="63562"/>
                    </a:cubicBezTo>
                    <a:cubicBezTo>
                      <a:pt x="63723" y="70197"/>
                      <a:pt x="62065" y="72188"/>
                      <a:pt x="56425" y="73515"/>
                    </a:cubicBezTo>
                    <a:cubicBezTo>
                      <a:pt x="50785" y="75173"/>
                      <a:pt x="45477" y="77496"/>
                      <a:pt x="40833" y="81145"/>
                    </a:cubicBezTo>
                    <a:cubicBezTo>
                      <a:pt x="15288" y="100718"/>
                      <a:pt x="5999" y="128253"/>
                      <a:pt x="3345" y="159105"/>
                    </a:cubicBezTo>
                    <a:cubicBezTo>
                      <a:pt x="3345" y="159105"/>
                      <a:pt x="3345" y="159105"/>
                      <a:pt x="3345" y="159105"/>
                    </a:cubicBezTo>
                    <a:cubicBezTo>
                      <a:pt x="3345" y="159105"/>
                      <a:pt x="3345" y="159105"/>
                      <a:pt x="3345" y="159105"/>
                    </a:cubicBezTo>
                    <a:cubicBezTo>
                      <a:pt x="1355" y="173702"/>
                      <a:pt x="28" y="188631"/>
                      <a:pt x="28" y="203560"/>
                    </a:cubicBezTo>
                    <a:cubicBezTo>
                      <a:pt x="-304" y="235407"/>
                      <a:pt x="2350" y="267255"/>
                      <a:pt x="5999" y="298771"/>
                    </a:cubicBezTo>
                    <a:cubicBezTo>
                      <a:pt x="9649" y="329955"/>
                      <a:pt x="10976" y="361803"/>
                      <a:pt x="16947" y="392655"/>
                    </a:cubicBezTo>
                    <a:cubicBezTo>
                      <a:pt x="24909" y="433129"/>
                      <a:pt x="35525" y="472938"/>
                      <a:pt x="55762" y="509430"/>
                    </a:cubicBezTo>
                    <a:cubicBezTo>
                      <a:pt x="71354" y="537629"/>
                      <a:pt x="91922" y="561515"/>
                      <a:pt x="123106" y="573458"/>
                    </a:cubicBezTo>
                    <a:cubicBezTo>
                      <a:pt x="157608" y="586728"/>
                      <a:pt x="190783" y="580093"/>
                      <a:pt x="222962" y="565496"/>
                    </a:cubicBezTo>
                    <a:cubicBezTo>
                      <a:pt x="267416" y="545591"/>
                      <a:pt x="289312" y="510426"/>
                      <a:pt x="288980" y="462322"/>
                    </a:cubicBezTo>
                    <a:cubicBezTo>
                      <a:pt x="288648" y="412229"/>
                      <a:pt x="270070" y="368106"/>
                      <a:pt x="241208" y="327965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33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B7279D5A-2AA8-442B-BE51-5A152B723D3A}"/>
                  </a:ext>
                </a:extLst>
              </p:cNvPr>
              <p:cNvSpPr/>
              <p:nvPr/>
            </p:nvSpPr>
            <p:spPr>
              <a:xfrm>
                <a:off x="7528445" y="2305877"/>
                <a:ext cx="322366" cy="322366"/>
              </a:xfrm>
              <a:custGeom>
                <a:avLst/>
                <a:gdLst>
                  <a:gd name="connsiteX0" fmla="*/ 157912 w 155921"/>
                  <a:gd name="connsiteY0" fmla="*/ 131239 h 155921"/>
                  <a:gd name="connsiteX1" fmla="*/ 109145 w 155921"/>
                  <a:gd name="connsiteY1" fmla="*/ 120291 h 155921"/>
                  <a:gd name="connsiteX2" fmla="*/ 98197 w 155921"/>
                  <a:gd name="connsiteY2" fmla="*/ 123940 h 155921"/>
                  <a:gd name="connsiteX3" fmla="*/ 75638 w 155921"/>
                  <a:gd name="connsiteY3" fmla="*/ 148490 h 155921"/>
                  <a:gd name="connsiteX4" fmla="*/ 67013 w 155921"/>
                  <a:gd name="connsiteY4" fmla="*/ 150148 h 155921"/>
                  <a:gd name="connsiteX5" fmla="*/ 36824 w 155921"/>
                  <a:gd name="connsiteY5" fmla="*/ 136215 h 155921"/>
                  <a:gd name="connsiteX6" fmla="*/ 27867 w 155921"/>
                  <a:gd name="connsiteY6" fmla="*/ 137210 h 155921"/>
                  <a:gd name="connsiteX7" fmla="*/ 0 w 155921"/>
                  <a:gd name="connsiteY7" fmla="*/ 159105 h 155921"/>
                  <a:gd name="connsiteX8" fmla="*/ 37487 w 155921"/>
                  <a:gd name="connsiteY8" fmla="*/ 81145 h 155921"/>
                  <a:gd name="connsiteX9" fmla="*/ 53080 w 155921"/>
                  <a:gd name="connsiteY9" fmla="*/ 73515 h 155921"/>
                  <a:gd name="connsiteX10" fmla="*/ 59715 w 155921"/>
                  <a:gd name="connsiteY10" fmla="*/ 63562 h 155921"/>
                  <a:gd name="connsiteX11" fmla="*/ 57724 w 155921"/>
                  <a:gd name="connsiteY11" fmla="*/ 26407 h 155921"/>
                  <a:gd name="connsiteX12" fmla="*/ 55734 w 155921"/>
                  <a:gd name="connsiteY12" fmla="*/ 15459 h 155921"/>
                  <a:gd name="connsiteX13" fmla="*/ 65022 w 155921"/>
                  <a:gd name="connsiteY13" fmla="*/ 199 h 155921"/>
                  <a:gd name="connsiteX14" fmla="*/ 69335 w 155921"/>
                  <a:gd name="connsiteY14" fmla="*/ 3848 h 155921"/>
                  <a:gd name="connsiteX15" fmla="*/ 75970 w 155921"/>
                  <a:gd name="connsiteY15" fmla="*/ 40008 h 155921"/>
                  <a:gd name="connsiteX16" fmla="*/ 76302 w 155921"/>
                  <a:gd name="connsiteY16" fmla="*/ 62899 h 155921"/>
                  <a:gd name="connsiteX17" fmla="*/ 82273 w 155921"/>
                  <a:gd name="connsiteY17" fmla="*/ 69202 h 155921"/>
                  <a:gd name="connsiteX18" fmla="*/ 125400 w 155921"/>
                  <a:gd name="connsiteY18" fmla="*/ 83467 h 155921"/>
                  <a:gd name="connsiteX19" fmla="*/ 157912 w 155921"/>
                  <a:gd name="connsiteY19" fmla="*/ 131239 h 155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5921" h="155921">
                    <a:moveTo>
                      <a:pt x="157912" y="131239"/>
                    </a:moveTo>
                    <a:cubicBezTo>
                      <a:pt x="141656" y="127589"/>
                      <a:pt x="125400" y="124272"/>
                      <a:pt x="109145" y="120291"/>
                    </a:cubicBezTo>
                    <a:cubicBezTo>
                      <a:pt x="103837" y="118964"/>
                      <a:pt x="101183" y="120623"/>
                      <a:pt x="98197" y="123940"/>
                    </a:cubicBezTo>
                    <a:cubicBezTo>
                      <a:pt x="90899" y="132234"/>
                      <a:pt x="82937" y="140196"/>
                      <a:pt x="75638" y="148490"/>
                    </a:cubicBezTo>
                    <a:cubicBezTo>
                      <a:pt x="72984" y="151475"/>
                      <a:pt x="70662" y="151807"/>
                      <a:pt x="67013" y="150148"/>
                    </a:cubicBezTo>
                    <a:cubicBezTo>
                      <a:pt x="57061" y="145504"/>
                      <a:pt x="46776" y="141191"/>
                      <a:pt x="36824" y="136215"/>
                    </a:cubicBezTo>
                    <a:cubicBezTo>
                      <a:pt x="33506" y="134556"/>
                      <a:pt x="31184" y="134556"/>
                      <a:pt x="27867" y="137210"/>
                    </a:cubicBezTo>
                    <a:cubicBezTo>
                      <a:pt x="18910" y="144509"/>
                      <a:pt x="9289" y="151807"/>
                      <a:pt x="0" y="159105"/>
                    </a:cubicBezTo>
                    <a:cubicBezTo>
                      <a:pt x="2654" y="128253"/>
                      <a:pt x="11943" y="100718"/>
                      <a:pt x="37487" y="81145"/>
                    </a:cubicBezTo>
                    <a:cubicBezTo>
                      <a:pt x="42132" y="77496"/>
                      <a:pt x="47440" y="75173"/>
                      <a:pt x="53080" y="73515"/>
                    </a:cubicBezTo>
                    <a:cubicBezTo>
                      <a:pt x="58388" y="71856"/>
                      <a:pt x="60378" y="69865"/>
                      <a:pt x="59715" y="63562"/>
                    </a:cubicBezTo>
                    <a:cubicBezTo>
                      <a:pt x="58056" y="51288"/>
                      <a:pt x="60046" y="38681"/>
                      <a:pt x="57724" y="26407"/>
                    </a:cubicBezTo>
                    <a:cubicBezTo>
                      <a:pt x="57061" y="22757"/>
                      <a:pt x="56729" y="18776"/>
                      <a:pt x="55734" y="15459"/>
                    </a:cubicBezTo>
                    <a:cubicBezTo>
                      <a:pt x="53411" y="6170"/>
                      <a:pt x="55734" y="2521"/>
                      <a:pt x="65022" y="199"/>
                    </a:cubicBezTo>
                    <a:cubicBezTo>
                      <a:pt x="69003" y="-797"/>
                      <a:pt x="68672" y="2189"/>
                      <a:pt x="69335" y="3848"/>
                    </a:cubicBezTo>
                    <a:cubicBezTo>
                      <a:pt x="73648" y="15459"/>
                      <a:pt x="74975" y="27734"/>
                      <a:pt x="75970" y="40008"/>
                    </a:cubicBezTo>
                    <a:cubicBezTo>
                      <a:pt x="76634" y="47638"/>
                      <a:pt x="76302" y="55269"/>
                      <a:pt x="76302" y="62899"/>
                    </a:cubicBezTo>
                    <a:cubicBezTo>
                      <a:pt x="76302" y="67211"/>
                      <a:pt x="77297" y="68870"/>
                      <a:pt x="82273" y="69202"/>
                    </a:cubicBezTo>
                    <a:cubicBezTo>
                      <a:pt x="97865" y="69865"/>
                      <a:pt x="112794" y="74178"/>
                      <a:pt x="125400" y="83467"/>
                    </a:cubicBezTo>
                    <a:cubicBezTo>
                      <a:pt x="141988" y="95078"/>
                      <a:pt x="151940" y="111666"/>
                      <a:pt x="157912" y="13123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4D71A8E8-ECFE-413E-A11F-9BD7A8F2AA98}"/>
                </a:ext>
              </a:extLst>
            </p:cNvPr>
            <p:cNvGrpSpPr/>
            <p:nvPr/>
          </p:nvGrpSpPr>
          <p:grpSpPr>
            <a:xfrm rot="20703400">
              <a:off x="1730049" y="1289867"/>
              <a:ext cx="528979" cy="750934"/>
              <a:chOff x="3805328" y="4061908"/>
              <a:chExt cx="310118" cy="440241"/>
            </a:xfrm>
          </p:grpSpPr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97FE08A7-9E43-4CA4-B717-E033FF197AA3}"/>
                  </a:ext>
                </a:extLst>
              </p:cNvPr>
              <p:cNvSpPr/>
              <p:nvPr/>
            </p:nvSpPr>
            <p:spPr>
              <a:xfrm>
                <a:off x="3805328" y="4199702"/>
                <a:ext cx="308525" cy="301890"/>
              </a:xfrm>
              <a:custGeom>
                <a:avLst/>
                <a:gdLst>
                  <a:gd name="connsiteX0" fmla="*/ 309455 w 308524"/>
                  <a:gd name="connsiteY0" fmla="*/ 104725 h 301889"/>
                  <a:gd name="connsiteX1" fmla="*/ 242110 w 308524"/>
                  <a:gd name="connsiteY1" fmla="*/ 20793 h 301889"/>
                  <a:gd name="connsiteX2" fmla="*/ 236138 w 308524"/>
                  <a:gd name="connsiteY2" fmla="*/ 16812 h 301889"/>
                  <a:gd name="connsiteX3" fmla="*/ 170784 w 308524"/>
                  <a:gd name="connsiteY3" fmla="*/ 2215 h 301889"/>
                  <a:gd name="connsiteX4" fmla="*/ 143913 w 308524"/>
                  <a:gd name="connsiteY4" fmla="*/ 225 h 301889"/>
                  <a:gd name="connsiteX5" fmla="*/ 74246 w 308524"/>
                  <a:gd name="connsiteY5" fmla="*/ 11504 h 301889"/>
                  <a:gd name="connsiteX6" fmla="*/ 14863 w 308524"/>
                  <a:gd name="connsiteY6" fmla="*/ 58612 h 301889"/>
                  <a:gd name="connsiteX7" fmla="*/ 598 w 308524"/>
                  <a:gd name="connsiteY7" fmla="*/ 111028 h 301889"/>
                  <a:gd name="connsiteX8" fmla="*/ 25811 w 308524"/>
                  <a:gd name="connsiteY8" fmla="*/ 228467 h 301889"/>
                  <a:gd name="connsiteX9" fmla="*/ 74577 w 308524"/>
                  <a:gd name="connsiteY9" fmla="*/ 280551 h 301889"/>
                  <a:gd name="connsiteX10" fmla="*/ 137609 w 308524"/>
                  <a:gd name="connsiteY10" fmla="*/ 303774 h 301889"/>
                  <a:gd name="connsiteX11" fmla="*/ 166803 w 308524"/>
                  <a:gd name="connsiteY11" fmla="*/ 303774 h 301889"/>
                  <a:gd name="connsiteX12" fmla="*/ 167135 w 308524"/>
                  <a:gd name="connsiteY12" fmla="*/ 303442 h 301889"/>
                  <a:gd name="connsiteX13" fmla="*/ 166803 w 308524"/>
                  <a:gd name="connsiteY13" fmla="*/ 303774 h 301889"/>
                  <a:gd name="connsiteX14" fmla="*/ 172443 w 308524"/>
                  <a:gd name="connsiteY14" fmla="*/ 303774 h 301889"/>
                  <a:gd name="connsiteX15" fmla="*/ 232157 w 308524"/>
                  <a:gd name="connsiteY15" fmla="*/ 284201 h 301889"/>
                  <a:gd name="connsiteX16" fmla="*/ 300166 w 308524"/>
                  <a:gd name="connsiteY16" fmla="*/ 199937 h 301889"/>
                  <a:gd name="connsiteX17" fmla="*/ 310781 w 308524"/>
                  <a:gd name="connsiteY17" fmla="*/ 150506 h 301889"/>
                  <a:gd name="connsiteX18" fmla="*/ 309455 w 308524"/>
                  <a:gd name="connsiteY18" fmla="*/ 104725 h 301889"/>
                  <a:gd name="connsiteX19" fmla="*/ 168462 w 308524"/>
                  <a:gd name="connsiteY19" fmla="*/ 301783 h 301889"/>
                  <a:gd name="connsiteX20" fmla="*/ 168462 w 308524"/>
                  <a:gd name="connsiteY20" fmla="*/ 301783 h 301889"/>
                  <a:gd name="connsiteX21" fmla="*/ 168462 w 308524"/>
                  <a:gd name="connsiteY21" fmla="*/ 301783 h 301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8524" h="301889">
                    <a:moveTo>
                      <a:pt x="309455" y="104725"/>
                    </a:moveTo>
                    <a:cubicBezTo>
                      <a:pt x="301493" y="64916"/>
                      <a:pt x="278270" y="37712"/>
                      <a:pt x="242110" y="20793"/>
                    </a:cubicBezTo>
                    <a:cubicBezTo>
                      <a:pt x="240783" y="18803"/>
                      <a:pt x="238461" y="17476"/>
                      <a:pt x="236138" y="16812"/>
                    </a:cubicBezTo>
                    <a:cubicBezTo>
                      <a:pt x="215238" y="7855"/>
                      <a:pt x="193675" y="1552"/>
                      <a:pt x="170784" y="2215"/>
                    </a:cubicBezTo>
                    <a:cubicBezTo>
                      <a:pt x="161827" y="3874"/>
                      <a:pt x="148225" y="225"/>
                      <a:pt x="143913" y="225"/>
                    </a:cubicBezTo>
                    <a:cubicBezTo>
                      <a:pt x="120027" y="-1102"/>
                      <a:pt x="96805" y="3542"/>
                      <a:pt x="74246" y="11504"/>
                    </a:cubicBezTo>
                    <a:cubicBezTo>
                      <a:pt x="49033" y="20462"/>
                      <a:pt x="29460" y="36385"/>
                      <a:pt x="14863" y="58612"/>
                    </a:cubicBezTo>
                    <a:cubicBezTo>
                      <a:pt x="4247" y="74536"/>
                      <a:pt x="1593" y="92451"/>
                      <a:pt x="598" y="111028"/>
                    </a:cubicBezTo>
                    <a:cubicBezTo>
                      <a:pt x="-1724" y="152497"/>
                      <a:pt x="1925" y="192638"/>
                      <a:pt x="25811" y="228467"/>
                    </a:cubicBezTo>
                    <a:cubicBezTo>
                      <a:pt x="39412" y="248704"/>
                      <a:pt x="54673" y="266286"/>
                      <a:pt x="74577" y="280551"/>
                    </a:cubicBezTo>
                    <a:cubicBezTo>
                      <a:pt x="93819" y="293821"/>
                      <a:pt x="114387" y="302447"/>
                      <a:pt x="137609" y="303774"/>
                    </a:cubicBezTo>
                    <a:cubicBezTo>
                      <a:pt x="147230" y="303774"/>
                      <a:pt x="157183" y="303774"/>
                      <a:pt x="166803" y="303774"/>
                    </a:cubicBezTo>
                    <a:cubicBezTo>
                      <a:pt x="166803" y="303774"/>
                      <a:pt x="166803" y="303442"/>
                      <a:pt x="167135" y="303442"/>
                    </a:cubicBezTo>
                    <a:cubicBezTo>
                      <a:pt x="167135" y="303442"/>
                      <a:pt x="167135" y="303774"/>
                      <a:pt x="166803" y="303774"/>
                    </a:cubicBezTo>
                    <a:cubicBezTo>
                      <a:pt x="168794" y="303774"/>
                      <a:pt x="170452" y="303774"/>
                      <a:pt x="172443" y="303774"/>
                    </a:cubicBezTo>
                    <a:cubicBezTo>
                      <a:pt x="194006" y="302115"/>
                      <a:pt x="214243" y="296807"/>
                      <a:pt x="232157" y="284201"/>
                    </a:cubicBezTo>
                    <a:cubicBezTo>
                      <a:pt x="262678" y="262637"/>
                      <a:pt x="284905" y="234107"/>
                      <a:pt x="300166" y="199937"/>
                    </a:cubicBezTo>
                    <a:cubicBezTo>
                      <a:pt x="307132" y="184013"/>
                      <a:pt x="307796" y="167094"/>
                      <a:pt x="310781" y="150506"/>
                    </a:cubicBezTo>
                    <a:cubicBezTo>
                      <a:pt x="311445" y="136573"/>
                      <a:pt x="309786" y="106384"/>
                      <a:pt x="309455" y="104725"/>
                    </a:cubicBezTo>
                    <a:close/>
                    <a:moveTo>
                      <a:pt x="168462" y="301783"/>
                    </a:moveTo>
                    <a:cubicBezTo>
                      <a:pt x="168130" y="302115"/>
                      <a:pt x="168130" y="302115"/>
                      <a:pt x="168462" y="301783"/>
                    </a:cubicBezTo>
                    <a:cubicBezTo>
                      <a:pt x="168130" y="302115"/>
                      <a:pt x="168130" y="302115"/>
                      <a:pt x="168462" y="301783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3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9D026249-E3C1-4EFD-B384-45DC4D072CAB}"/>
                  </a:ext>
                </a:extLst>
              </p:cNvPr>
              <p:cNvSpPr/>
              <p:nvPr/>
            </p:nvSpPr>
            <p:spPr>
              <a:xfrm>
                <a:off x="3972795" y="4220164"/>
                <a:ext cx="142651" cy="281985"/>
              </a:xfrm>
              <a:custGeom>
                <a:avLst/>
                <a:gdLst>
                  <a:gd name="connsiteX0" fmla="*/ 73980 w 142651"/>
                  <a:gd name="connsiteY0" fmla="*/ 0 h 281985"/>
                  <a:gd name="connsiteX1" fmla="*/ 141988 w 142651"/>
                  <a:gd name="connsiteY1" fmla="*/ 84264 h 281985"/>
                  <a:gd name="connsiteX2" fmla="*/ 143978 w 142651"/>
                  <a:gd name="connsiteY2" fmla="*/ 129713 h 281985"/>
                  <a:gd name="connsiteX3" fmla="*/ 133362 w 142651"/>
                  <a:gd name="connsiteY3" fmla="*/ 179143 h 281985"/>
                  <a:gd name="connsiteX4" fmla="*/ 65354 w 142651"/>
                  <a:gd name="connsiteY4" fmla="*/ 263407 h 281985"/>
                  <a:gd name="connsiteX5" fmla="*/ 5640 w 142651"/>
                  <a:gd name="connsiteY5" fmla="*/ 282980 h 281985"/>
                  <a:gd name="connsiteX6" fmla="*/ 0 w 142651"/>
                  <a:gd name="connsiteY6" fmla="*/ 282980 h 281985"/>
                  <a:gd name="connsiteX7" fmla="*/ 72321 w 142651"/>
                  <a:gd name="connsiteY7" fmla="*/ 182461 h 281985"/>
                  <a:gd name="connsiteX8" fmla="*/ 85591 w 142651"/>
                  <a:gd name="connsiteY8" fmla="*/ 69003 h 281985"/>
                  <a:gd name="connsiteX9" fmla="*/ 73980 w 142651"/>
                  <a:gd name="connsiteY9" fmla="*/ 0 h 281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2651" h="281985">
                    <a:moveTo>
                      <a:pt x="73980" y="0"/>
                    </a:moveTo>
                    <a:cubicBezTo>
                      <a:pt x="110472" y="16919"/>
                      <a:pt x="134026" y="44454"/>
                      <a:pt x="141988" y="84264"/>
                    </a:cubicBezTo>
                    <a:cubicBezTo>
                      <a:pt x="142320" y="85923"/>
                      <a:pt x="143978" y="116112"/>
                      <a:pt x="143978" y="129713"/>
                    </a:cubicBezTo>
                    <a:cubicBezTo>
                      <a:pt x="140993" y="146300"/>
                      <a:pt x="140661" y="163220"/>
                      <a:pt x="133362" y="179143"/>
                    </a:cubicBezTo>
                    <a:cubicBezTo>
                      <a:pt x="118102" y="213313"/>
                      <a:pt x="95875" y="241844"/>
                      <a:pt x="65354" y="263407"/>
                    </a:cubicBezTo>
                    <a:cubicBezTo>
                      <a:pt x="47440" y="276014"/>
                      <a:pt x="27203" y="281322"/>
                      <a:pt x="5640" y="282980"/>
                    </a:cubicBezTo>
                    <a:cubicBezTo>
                      <a:pt x="3649" y="282980"/>
                      <a:pt x="1990" y="282980"/>
                      <a:pt x="0" y="282980"/>
                    </a:cubicBezTo>
                    <a:cubicBezTo>
                      <a:pt x="2986" y="276345"/>
                      <a:pt x="58719" y="220280"/>
                      <a:pt x="72321" y="182461"/>
                    </a:cubicBezTo>
                    <a:cubicBezTo>
                      <a:pt x="85259" y="145637"/>
                      <a:pt x="88908" y="107818"/>
                      <a:pt x="85591" y="69003"/>
                    </a:cubicBezTo>
                    <a:cubicBezTo>
                      <a:pt x="83600" y="45449"/>
                      <a:pt x="78624" y="22891"/>
                      <a:pt x="73980" y="0"/>
                    </a:cubicBezTo>
                    <a:close/>
                  </a:path>
                </a:pathLst>
              </a:custGeom>
              <a:solidFill>
                <a:srgbClr val="CF504F"/>
              </a:solidFill>
              <a:ln w="33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33884CB8-B42B-4D56-914C-97D29C9094AE}"/>
                  </a:ext>
                </a:extLst>
              </p:cNvPr>
              <p:cNvSpPr/>
              <p:nvPr/>
            </p:nvSpPr>
            <p:spPr>
              <a:xfrm>
                <a:off x="3885014" y="4061908"/>
                <a:ext cx="185778" cy="182461"/>
              </a:xfrm>
              <a:custGeom>
                <a:avLst/>
                <a:gdLst>
                  <a:gd name="connsiteX0" fmla="*/ 176358 w 185778"/>
                  <a:gd name="connsiteY0" fmla="*/ 32524 h 182460"/>
                  <a:gd name="connsiteX1" fmla="*/ 105364 w 185778"/>
                  <a:gd name="connsiteY1" fmla="*/ 76646 h 182460"/>
                  <a:gd name="connsiteX2" fmla="*/ 95411 w 185778"/>
                  <a:gd name="connsiteY2" fmla="*/ 90579 h 182460"/>
                  <a:gd name="connsiteX3" fmla="*/ 93089 w 185778"/>
                  <a:gd name="connsiteY3" fmla="*/ 78968 h 182460"/>
                  <a:gd name="connsiteX4" fmla="*/ 11479 w 185778"/>
                  <a:gd name="connsiteY4" fmla="*/ 1671 h 182460"/>
                  <a:gd name="connsiteX5" fmla="*/ 532 w 185778"/>
                  <a:gd name="connsiteY5" fmla="*/ 10297 h 182460"/>
                  <a:gd name="connsiteX6" fmla="*/ 35697 w 185778"/>
                  <a:gd name="connsiteY6" fmla="*/ 74656 h 182460"/>
                  <a:gd name="connsiteX7" fmla="*/ 86454 w 185778"/>
                  <a:gd name="connsiteY7" fmla="*/ 95887 h 182460"/>
                  <a:gd name="connsiteX8" fmla="*/ 90435 w 185778"/>
                  <a:gd name="connsiteY8" fmla="*/ 103186 h 182460"/>
                  <a:gd name="connsiteX9" fmla="*/ 76502 w 185778"/>
                  <a:gd name="connsiteY9" fmla="*/ 141669 h 182460"/>
                  <a:gd name="connsiteX10" fmla="*/ 69867 w 185778"/>
                  <a:gd name="connsiteY10" fmla="*/ 174511 h 182460"/>
                  <a:gd name="connsiteX11" fmla="*/ 75838 w 185778"/>
                  <a:gd name="connsiteY11" fmla="*/ 182805 h 182460"/>
                  <a:gd name="connsiteX12" fmla="*/ 85127 w 185778"/>
                  <a:gd name="connsiteY12" fmla="*/ 176834 h 182460"/>
                  <a:gd name="connsiteX13" fmla="*/ 92757 w 185778"/>
                  <a:gd name="connsiteY13" fmla="*/ 142664 h 182460"/>
                  <a:gd name="connsiteX14" fmla="*/ 118302 w 185778"/>
                  <a:gd name="connsiteY14" fmla="*/ 85935 h 182460"/>
                  <a:gd name="connsiteX15" fmla="*/ 181334 w 185778"/>
                  <a:gd name="connsiteY15" fmla="*/ 47784 h 182460"/>
                  <a:gd name="connsiteX16" fmla="*/ 186642 w 185778"/>
                  <a:gd name="connsiteY16" fmla="*/ 42476 h 182460"/>
                  <a:gd name="connsiteX17" fmla="*/ 176358 w 185778"/>
                  <a:gd name="connsiteY17" fmla="*/ 32524 h 182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5778" h="182460">
                    <a:moveTo>
                      <a:pt x="176358" y="32524"/>
                    </a:moveTo>
                    <a:cubicBezTo>
                      <a:pt x="146500" y="37168"/>
                      <a:pt x="122615" y="51765"/>
                      <a:pt x="105364" y="76646"/>
                    </a:cubicBezTo>
                    <a:cubicBezTo>
                      <a:pt x="102046" y="81291"/>
                      <a:pt x="100056" y="86930"/>
                      <a:pt x="95411" y="90579"/>
                    </a:cubicBezTo>
                    <a:cubicBezTo>
                      <a:pt x="94748" y="86598"/>
                      <a:pt x="94084" y="82618"/>
                      <a:pt x="93089" y="78968"/>
                    </a:cubicBezTo>
                    <a:cubicBezTo>
                      <a:pt x="80151" y="38163"/>
                      <a:pt x="54938" y="9965"/>
                      <a:pt x="11479" y="1671"/>
                    </a:cubicBezTo>
                    <a:cubicBezTo>
                      <a:pt x="-464" y="-1315"/>
                      <a:pt x="-795" y="-1315"/>
                      <a:pt x="532" y="10297"/>
                    </a:cubicBezTo>
                    <a:cubicBezTo>
                      <a:pt x="3849" y="36173"/>
                      <a:pt x="14797" y="58400"/>
                      <a:pt x="35697" y="74656"/>
                    </a:cubicBezTo>
                    <a:cubicBezTo>
                      <a:pt x="50625" y="86267"/>
                      <a:pt x="67876" y="92570"/>
                      <a:pt x="86454" y="95887"/>
                    </a:cubicBezTo>
                    <a:cubicBezTo>
                      <a:pt x="91762" y="96883"/>
                      <a:pt x="93089" y="97878"/>
                      <a:pt x="90435" y="103186"/>
                    </a:cubicBezTo>
                    <a:cubicBezTo>
                      <a:pt x="84464" y="115460"/>
                      <a:pt x="80151" y="128399"/>
                      <a:pt x="76502" y="141669"/>
                    </a:cubicBezTo>
                    <a:cubicBezTo>
                      <a:pt x="74179" y="152616"/>
                      <a:pt x="71857" y="163564"/>
                      <a:pt x="69867" y="174511"/>
                    </a:cubicBezTo>
                    <a:cubicBezTo>
                      <a:pt x="68871" y="179488"/>
                      <a:pt x="69535" y="182473"/>
                      <a:pt x="75838" y="182805"/>
                    </a:cubicBezTo>
                    <a:cubicBezTo>
                      <a:pt x="80814" y="182805"/>
                      <a:pt x="84132" y="183469"/>
                      <a:pt x="85127" y="176834"/>
                    </a:cubicBezTo>
                    <a:cubicBezTo>
                      <a:pt x="86454" y="165223"/>
                      <a:pt x="89108" y="153611"/>
                      <a:pt x="92757" y="142664"/>
                    </a:cubicBezTo>
                    <a:cubicBezTo>
                      <a:pt x="98065" y="122427"/>
                      <a:pt x="106027" y="102854"/>
                      <a:pt x="118302" y="85935"/>
                    </a:cubicBezTo>
                    <a:cubicBezTo>
                      <a:pt x="133894" y="64371"/>
                      <a:pt x="154131" y="50438"/>
                      <a:pt x="181334" y="47784"/>
                    </a:cubicBezTo>
                    <a:cubicBezTo>
                      <a:pt x="184983" y="47452"/>
                      <a:pt x="186310" y="46457"/>
                      <a:pt x="186642" y="42476"/>
                    </a:cubicBezTo>
                    <a:cubicBezTo>
                      <a:pt x="187305" y="33851"/>
                      <a:pt x="184319" y="31197"/>
                      <a:pt x="176358" y="3252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3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064F568-EE0E-4280-A5C5-A0E34E4C2154}"/>
              </a:ext>
            </a:extLst>
          </p:cNvPr>
          <p:cNvSpPr/>
          <p:nvPr/>
        </p:nvSpPr>
        <p:spPr>
          <a:xfrm>
            <a:off x="0" y="4032069"/>
            <a:ext cx="12192000" cy="2825932"/>
          </a:xfrm>
          <a:prstGeom prst="rect">
            <a:avLst/>
          </a:prstGeom>
          <a:gradFill>
            <a:gsLst>
              <a:gs pos="0">
                <a:schemeClr val="accent6">
                  <a:alpha val="0"/>
                </a:schemeClr>
              </a:gs>
              <a:gs pos="100000">
                <a:schemeClr val="accent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C65C3E-F092-414C-A6D3-745CB8F93830}"/>
              </a:ext>
            </a:extLst>
          </p:cNvPr>
          <p:cNvSpPr/>
          <p:nvPr/>
        </p:nvSpPr>
        <p:spPr>
          <a:xfrm>
            <a:off x="603646" y="5012828"/>
            <a:ext cx="4396803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>
                <a:solidFill>
                  <a:schemeClr val="accent3"/>
                </a:solidFill>
                <a:latin typeface="+mj-lt"/>
              </a:rPr>
              <a:t>PORTFOLIO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2DFBEB-2E40-40E4-B335-CD7FF8A28B40}"/>
              </a:ext>
            </a:extLst>
          </p:cNvPr>
          <p:cNvSpPr/>
          <p:nvPr/>
        </p:nvSpPr>
        <p:spPr>
          <a:xfrm>
            <a:off x="603645" y="5733466"/>
            <a:ext cx="4396804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>
                <a:solidFill>
                  <a:schemeClr val="accent3"/>
                </a:solidFill>
                <a:latin typeface="+mj-lt"/>
              </a:rPr>
              <a:t>PRESENTATION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3588D7-60A4-48FA-AF5F-9B07DCAF9114}"/>
              </a:ext>
            </a:extLst>
          </p:cNvPr>
          <p:cNvSpPr txBox="1"/>
          <p:nvPr/>
        </p:nvSpPr>
        <p:spPr>
          <a:xfrm>
            <a:off x="7191552" y="4724088"/>
            <a:ext cx="43968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FB0B81-D6D3-495D-A675-2CF5E739D333}"/>
              </a:ext>
            </a:extLst>
          </p:cNvPr>
          <p:cNvSpPr txBox="1"/>
          <p:nvPr/>
        </p:nvSpPr>
        <p:spPr>
          <a:xfrm>
            <a:off x="7191552" y="5373147"/>
            <a:ext cx="43968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You can simply impress your audience and add a unique zing and appeal to your Presentations. Easy to change colors, photos and Text. You can simply impress your audience and add a unique zing and appeal to your Presentations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CFE0951-58BC-4924-9E60-7CEF0D7986A0}"/>
              </a:ext>
            </a:extLst>
          </p:cNvPr>
          <p:cNvGrpSpPr/>
          <p:nvPr/>
        </p:nvGrpSpPr>
        <p:grpSpPr>
          <a:xfrm>
            <a:off x="756668" y="2957946"/>
            <a:ext cx="5501631" cy="3228736"/>
            <a:chOff x="2687161" y="3731096"/>
            <a:chExt cx="5158677" cy="302746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C8EBC43-FB40-40B8-8006-7A1C8322CFEC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2E1C13D-4B7B-46BC-B066-6DF0B02E2921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90F691E-1DEC-47EA-B664-DFA185228999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731EB84-E780-4B46-9ED6-ACB6D7CF8CC4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8B70097-BA1B-496E-BF41-540B7BF929C0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8EE9B8C-D760-48A6-8CB8-F5D85DBF33E8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77B2F3E-0490-4FE3-89F9-85950DC2DC3D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8F979C-F7EA-407B-86C6-63829B502358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5AC0BC0-1450-4BE3-A7AF-0DAA4D43CC6D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B54D52C-C9B1-4E6F-9F4A-03EA616F4635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AA8BFAC-E632-4D18-8821-34CBEA62FDE0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547778E-5C60-4E7B-8DA8-C362F911124D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D0AEA7A-7404-4FD2-8038-E85EDAD64D8E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B207186-1EE3-4F50-8288-ED6405E3FA15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1BF5E97-9CE8-4320-81A4-29F2DA540835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50E781-8806-49DF-9898-6CA971F60C0D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C3F6E0C-923D-43A9-962F-5AA5DAAF8183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7ADC064-DC7E-420A-8B5F-56547ACD5A9E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05BDFE0-EB0F-4D07-BF92-7F2D0C9DEFF6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CAA2377-FB3F-47A8-BC32-6525E2EE4F65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A033F36-5DA1-4EEF-9D60-A1AAEE6025CB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B380966-8B64-4625-9DC9-253169A819EA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9F990C4-D7CE-4686-A843-BDE9B5D92AF3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8592C0A-2C87-4C21-9085-548B9B1565AC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9155710-775C-4E57-B433-A92B22E1BF0A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26A06A8-3AB1-4017-A3AB-687580ADB3F7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4CF7407-184F-436F-A72D-07A7836FFB73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3CB99CC-139D-4987-824B-04EB39D26DBD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3D0F000-0B8A-4BEC-88EE-B28E70B39545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2EB81A1-670F-4E81-A623-89B6BE5D95A6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01EB5DF-3A18-44F9-ACFA-66E38F8FC612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A6D33B2-0CB1-48DB-9E47-1B4667DE4B35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4E19E56-4602-4890-9731-1299120DF539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7529714-1FD2-44D1-9D20-B92CB3319FC8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345A46D-D306-4B56-AB62-B485F6C1E9B9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9B3D229-63BB-4A4E-99AA-893F17D754FB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C848E57-0E03-4F8C-B20E-96F14173F3DB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7B6B30C-8A44-4BD6-8DBB-534D56EE205B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8151D7D-518C-4063-9379-C535D97CDFAF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2E427E4-CAA5-40BD-90A0-11E8C320160F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361D3F4-BFD5-4B42-97EB-0858536938AC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9882107-2DBB-4DB0-825B-214D6C342319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461EB71-2E73-4226-850F-E6941C466A16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FCBD5BC-32C8-41FF-8258-B39B7C1069BE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A83C4EC-83C1-4619-B0B3-D97C1C77F3B7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C9DC2A9-3460-4649-AF29-0F904DAC0C4C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A94B203-2160-4664-AC16-72A95A36B5A2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DD959F0-A9DD-4E36-95A9-CF844ECB7A96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5F9860E-E316-4ADF-B830-E96BCC3405D5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CCA9038-2C4C-4134-BA7F-A1A4394EFF1E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A194AA9-86A7-4769-A817-747E4BF20849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BFECB6C-BD51-4B69-80D9-D54C200D8A7B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7FA34D5-23BA-47CA-8297-5DC478DA573A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F9D3D31-FDD8-40E7-A1D9-4C809BF8EC6C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D73834D-BEE2-414F-9011-CE7871B9434D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5AD2AB6F-D126-44F8-B6C1-D9ADD7AC32CF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9B7289ED-4A2D-4CED-906E-A0A874AE1ADB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FDEECA90-34E2-4792-A898-E1958181495E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5DA99B2-A24B-40C4-AC60-4780DE19936E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F394F155-6E15-4DC3-8F25-E3C2E2740192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FC0A6B0-95FF-4027-A645-DC3DEBD1F04E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2ED360B-EF88-471D-8BAC-8718363C1329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8690371D-FE90-4E01-868A-70083F319BEE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C1436A8B-9F43-46DB-BA40-0C5C552CFD89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FC83C5A4-6974-4AF7-AD5C-5ADEEC4B9EDA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65FC3AD7-00E4-48D0-82CF-547AFA6F63CA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0050F5F3-AEBE-45BC-A77B-F5EB4FD91AC4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C3F0442-2E35-4446-A556-48400795068E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873891C7-69D1-4698-A716-316282A8038F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A9FD534-A2FC-4DBE-8F0F-C6399FCC8574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D7731DA-3F2D-4BD4-99B0-BB8258A140BF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2C84455-B2C0-41C6-9878-3A1E53BF7EBC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F0D666F-12C0-4EC5-BC35-4E914734DDD0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C5101683-6CBA-477F-B8AE-339789EB8532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E9FB3C9-657A-4226-9B1B-63A33339FE1C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1AE3837F-7819-488B-A808-F6821DAD48E4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69E4870B-62A5-44B8-9FDF-D5740D7F210B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FCF28169-C302-4283-B203-5A76B9F128EE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5E084948-3AF7-471C-ADF7-57EBE1482D15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CA9CC59-8D13-46A9-B496-302282B1B007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3319A86-8D0F-40E5-94EB-9FCA29347239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6E1AC63E-4E17-4986-9E06-4663A5A535BB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FAD9F29-A258-4B6C-B937-56FC81D0B1EF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43AA01A-0121-4D7B-9969-6E7AC2C319B0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511DA02D-BAFF-4107-910C-FBDAF29E8EA7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6A0AC1D0-4E45-455F-A4A5-611A893C916B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no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FC3AD592-3B99-4FA4-A247-BA31E1B2078F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561180A3-DE34-4437-93D9-3592EEB77E50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D773DAA5-0FA7-4392-9102-661007A62D7C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7E152CD-8ACA-4F97-8A45-71FA6C08D4B6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A24AD23-19C3-4520-827A-C47BFF85ECA6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9EA33A8E-4965-409C-82F9-EB8BFF6EB6C8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BA49EC19-9751-4E89-9A8E-0A5022797C7F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CB2A1E6-01F2-4072-8A90-24462B353662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735F1DD-D886-488E-90B7-4E5B81BE00A2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E97DADD1-FD25-49F1-8DEB-7E35902562E0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FE57D68D-27ED-4024-BBFF-FD889AF5D4D5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5259A75B-EA06-414D-9409-8D38976F6AB2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F31B5E5-628C-49D0-A4F8-0BB881FA1DBD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C9A14794-F1E8-4A5C-B70F-9A85FAE09289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6F630C90-AB97-4515-8D2A-C3DA9B83A3D4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BBA0ECF-C60D-4508-8DBB-7A87AC567D23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C21C756-946D-498E-B014-C4D8D6CA2B5D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B6EDE47-85D6-44E4-BA31-BE3936CC87DD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C2C0836F-19DC-4488-92BC-BB635E9EF033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AFE22C59-8221-4EA2-BF44-4AC3BBC22300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C8431374-1BF2-40C4-89D0-E953E5A900EF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BEA7711-C7D7-4EA9-A457-6F517D4E965A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34AE0829-312F-4BAE-B8C7-C841A142C8CB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C2BB537E-AF91-4623-9F14-FD28A7FA37ED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007F5E8-6287-4312-A0E8-D4C0E56C3CA3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78AA0B13-C447-4AC6-9579-05FCC30A0D58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4A3939ED-27BF-4A27-B908-3F82B61A0C2C}"/>
              </a:ext>
            </a:extLst>
          </p:cNvPr>
          <p:cNvSpPr/>
          <p:nvPr/>
        </p:nvSpPr>
        <p:spPr>
          <a:xfrm>
            <a:off x="6510484" y="2833480"/>
            <a:ext cx="2340000" cy="1080000"/>
          </a:xfrm>
          <a:prstGeom prst="roundRect">
            <a:avLst/>
          </a:prstGeom>
          <a:solidFill>
            <a:schemeClr val="accent1"/>
          </a:solidFill>
          <a:ln w="1143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13983425-F00E-413A-90FB-1ECC040596C6}"/>
              </a:ext>
            </a:extLst>
          </p:cNvPr>
          <p:cNvSpPr/>
          <p:nvPr/>
        </p:nvSpPr>
        <p:spPr>
          <a:xfrm>
            <a:off x="6510484" y="1689660"/>
            <a:ext cx="2340000" cy="1080000"/>
          </a:xfrm>
          <a:prstGeom prst="roundRect">
            <a:avLst/>
          </a:prstGeom>
          <a:solidFill>
            <a:schemeClr val="accent2"/>
          </a:solidFill>
          <a:ln w="1143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CF2F6822-DCE0-4AE6-9A5F-B255DAB9DA35}"/>
              </a:ext>
            </a:extLst>
          </p:cNvPr>
          <p:cNvSpPr/>
          <p:nvPr/>
        </p:nvSpPr>
        <p:spPr>
          <a:xfrm>
            <a:off x="6510484" y="5136531"/>
            <a:ext cx="2340000" cy="1080000"/>
          </a:xfrm>
          <a:prstGeom prst="roundRect">
            <a:avLst/>
          </a:prstGeom>
          <a:solidFill>
            <a:schemeClr val="accent3"/>
          </a:solidFill>
          <a:ln w="1143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FF5EAF9E-F153-46F6-ACFE-C011A2466AB2}"/>
              </a:ext>
            </a:extLst>
          </p:cNvPr>
          <p:cNvSpPr/>
          <p:nvPr/>
        </p:nvSpPr>
        <p:spPr>
          <a:xfrm>
            <a:off x="6510484" y="3985005"/>
            <a:ext cx="2340000" cy="1080000"/>
          </a:xfrm>
          <a:prstGeom prst="roundRect">
            <a:avLst/>
          </a:prstGeom>
          <a:solidFill>
            <a:schemeClr val="accent4"/>
          </a:solidFill>
          <a:ln w="1143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E42C5995-E17F-4C50-8850-366023FA5B42}"/>
              </a:ext>
            </a:extLst>
          </p:cNvPr>
          <p:cNvGrpSpPr/>
          <p:nvPr/>
        </p:nvGrpSpPr>
        <p:grpSpPr>
          <a:xfrm>
            <a:off x="9155740" y="1789533"/>
            <a:ext cx="2377803" cy="880254"/>
            <a:chOff x="6860364" y="1880348"/>
            <a:chExt cx="1944216" cy="880254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9943F847-E415-4A0E-B3A2-704E900070A2}"/>
                </a:ext>
              </a:extLst>
            </p:cNvPr>
            <p:cNvSpPr txBox="1"/>
            <p:nvPr/>
          </p:nvSpPr>
          <p:spPr>
            <a:xfrm>
              <a:off x="6860364" y="1880348"/>
              <a:ext cx="194421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D6AF971-C77D-449E-B708-6BBD5FCB73E0}"/>
                </a:ext>
              </a:extLst>
            </p:cNvPr>
            <p:cNvSpPr txBox="1"/>
            <p:nvPr/>
          </p:nvSpPr>
          <p:spPr>
            <a:xfrm>
              <a:off x="6860365" y="2114272"/>
              <a:ext cx="1944215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F2816CAD-F8B2-4D60-B6BD-5DEA49A55E70}"/>
              </a:ext>
            </a:extLst>
          </p:cNvPr>
          <p:cNvSpPr txBox="1"/>
          <p:nvPr/>
        </p:nvSpPr>
        <p:spPr>
          <a:xfrm>
            <a:off x="6645354" y="1906495"/>
            <a:ext cx="47847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8EFC051-C71B-40AD-AEDC-C442FF405C65}"/>
              </a:ext>
            </a:extLst>
          </p:cNvPr>
          <p:cNvSpPr txBox="1"/>
          <p:nvPr/>
        </p:nvSpPr>
        <p:spPr>
          <a:xfrm>
            <a:off x="7211746" y="1814162"/>
            <a:ext cx="1555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7C5EE7A-3739-4DFD-96D0-35A7B71EA490}"/>
              </a:ext>
            </a:extLst>
          </p:cNvPr>
          <p:cNvSpPr txBox="1"/>
          <p:nvPr/>
        </p:nvSpPr>
        <p:spPr>
          <a:xfrm>
            <a:off x="6645354" y="3055452"/>
            <a:ext cx="47847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B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967BE2E-5452-46A5-9608-041B56D5DD56}"/>
              </a:ext>
            </a:extLst>
          </p:cNvPr>
          <p:cNvSpPr txBox="1"/>
          <p:nvPr/>
        </p:nvSpPr>
        <p:spPr>
          <a:xfrm>
            <a:off x="7211746" y="2963119"/>
            <a:ext cx="1555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2ADC929-F550-42A7-ABB1-40ECF5B8604E}"/>
              </a:ext>
            </a:extLst>
          </p:cNvPr>
          <p:cNvSpPr txBox="1"/>
          <p:nvPr/>
        </p:nvSpPr>
        <p:spPr>
          <a:xfrm>
            <a:off x="6645354" y="4204409"/>
            <a:ext cx="47847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C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0E648B0-807D-4308-9769-22BE502E6063}"/>
              </a:ext>
            </a:extLst>
          </p:cNvPr>
          <p:cNvSpPr txBox="1"/>
          <p:nvPr/>
        </p:nvSpPr>
        <p:spPr>
          <a:xfrm>
            <a:off x="7211746" y="4112076"/>
            <a:ext cx="1555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4873152-128D-43A1-8020-9727FA110D80}"/>
              </a:ext>
            </a:extLst>
          </p:cNvPr>
          <p:cNvSpPr txBox="1"/>
          <p:nvPr/>
        </p:nvSpPr>
        <p:spPr>
          <a:xfrm>
            <a:off x="6645354" y="5353366"/>
            <a:ext cx="47847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D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096C2F9-7E22-4F22-A0AD-459C5D35C69C}"/>
              </a:ext>
            </a:extLst>
          </p:cNvPr>
          <p:cNvSpPr txBox="1"/>
          <p:nvPr/>
        </p:nvSpPr>
        <p:spPr>
          <a:xfrm>
            <a:off x="7211746" y="5261033"/>
            <a:ext cx="1555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25CFBDBD-4940-4876-918C-78F9246707AB}"/>
              </a:ext>
            </a:extLst>
          </p:cNvPr>
          <p:cNvGrpSpPr/>
          <p:nvPr/>
        </p:nvGrpSpPr>
        <p:grpSpPr>
          <a:xfrm>
            <a:off x="9155740" y="2938490"/>
            <a:ext cx="2377803" cy="880254"/>
            <a:chOff x="6860364" y="2924353"/>
            <a:chExt cx="1944216" cy="880254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223E3D3-A42B-4238-B8E4-95E6E4EB2F8B}"/>
                </a:ext>
              </a:extLst>
            </p:cNvPr>
            <p:cNvSpPr txBox="1"/>
            <p:nvPr/>
          </p:nvSpPr>
          <p:spPr>
            <a:xfrm>
              <a:off x="6860364" y="2924353"/>
              <a:ext cx="194421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F27ECBAD-7289-4DED-906D-1F5E23681390}"/>
                </a:ext>
              </a:extLst>
            </p:cNvPr>
            <p:cNvSpPr txBox="1"/>
            <p:nvPr/>
          </p:nvSpPr>
          <p:spPr>
            <a:xfrm>
              <a:off x="6860365" y="3158277"/>
              <a:ext cx="1944215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2003BD7-F583-400E-B882-2447AF6F6B26}"/>
              </a:ext>
            </a:extLst>
          </p:cNvPr>
          <p:cNvGrpSpPr/>
          <p:nvPr/>
        </p:nvGrpSpPr>
        <p:grpSpPr>
          <a:xfrm>
            <a:off x="9155740" y="4087447"/>
            <a:ext cx="2377803" cy="880254"/>
            <a:chOff x="6860364" y="3994534"/>
            <a:chExt cx="1944216" cy="880254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89E36A45-FEC8-46C9-B28B-48A35431550E}"/>
                </a:ext>
              </a:extLst>
            </p:cNvPr>
            <p:cNvSpPr txBox="1"/>
            <p:nvPr/>
          </p:nvSpPr>
          <p:spPr>
            <a:xfrm>
              <a:off x="6860364" y="3994534"/>
              <a:ext cx="194421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22606957-9670-4616-AD82-0002A1E2A758}"/>
                </a:ext>
              </a:extLst>
            </p:cNvPr>
            <p:cNvSpPr txBox="1"/>
            <p:nvPr/>
          </p:nvSpPr>
          <p:spPr>
            <a:xfrm>
              <a:off x="6860365" y="4228458"/>
              <a:ext cx="1944215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17F8164A-E0D8-450C-8250-F707D67E5E3B}"/>
              </a:ext>
            </a:extLst>
          </p:cNvPr>
          <p:cNvGrpSpPr/>
          <p:nvPr/>
        </p:nvGrpSpPr>
        <p:grpSpPr>
          <a:xfrm>
            <a:off x="9155740" y="5236404"/>
            <a:ext cx="2377803" cy="880254"/>
            <a:chOff x="6860364" y="5018220"/>
            <a:chExt cx="1944216" cy="880254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870DD7D5-8A60-4138-96E7-89CC2D6EE600}"/>
                </a:ext>
              </a:extLst>
            </p:cNvPr>
            <p:cNvSpPr txBox="1"/>
            <p:nvPr/>
          </p:nvSpPr>
          <p:spPr>
            <a:xfrm>
              <a:off x="6860364" y="5018220"/>
              <a:ext cx="194421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FACAE059-6D0A-4666-9724-3BF574493D6A}"/>
                </a:ext>
              </a:extLst>
            </p:cNvPr>
            <p:cNvSpPr txBox="1"/>
            <p:nvPr/>
          </p:nvSpPr>
          <p:spPr>
            <a:xfrm>
              <a:off x="6860365" y="5252144"/>
              <a:ext cx="1944215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140" name="Elbow Connector 24">
            <a:extLst>
              <a:ext uri="{FF2B5EF4-FFF2-40B4-BE49-F238E27FC236}">
                <a16:creationId xmlns:a16="http://schemas.microsoft.com/office/drawing/2014/main" id="{60C10EFD-9FDC-4D8F-9E4D-5565027025F4}"/>
              </a:ext>
            </a:extLst>
          </p:cNvPr>
          <p:cNvCxnSpPr/>
          <p:nvPr/>
        </p:nvCxnSpPr>
        <p:spPr>
          <a:xfrm rot="16200000" flipH="1">
            <a:off x="790248" y="3316544"/>
            <a:ext cx="1650941" cy="396316"/>
          </a:xfrm>
          <a:prstGeom prst="bentConnector3">
            <a:avLst>
              <a:gd name="adj1" fmla="val 50000"/>
            </a:avLst>
          </a:prstGeom>
          <a:ln w="22225">
            <a:solidFill>
              <a:schemeClr val="accent2"/>
            </a:solidFill>
            <a:prstDash val="sysDot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29">
            <a:extLst>
              <a:ext uri="{FF2B5EF4-FFF2-40B4-BE49-F238E27FC236}">
                <a16:creationId xmlns:a16="http://schemas.microsoft.com/office/drawing/2014/main" id="{36217647-D8A8-4340-B966-73A732243F87}"/>
              </a:ext>
            </a:extLst>
          </p:cNvPr>
          <p:cNvCxnSpPr>
            <a:cxnSpLocks/>
          </p:cNvCxnSpPr>
          <p:nvPr/>
        </p:nvCxnSpPr>
        <p:spPr>
          <a:xfrm rot="5400000">
            <a:off x="1389957" y="3899011"/>
            <a:ext cx="2612953" cy="193395"/>
          </a:xfrm>
          <a:prstGeom prst="bentConnector3">
            <a:avLst>
              <a:gd name="adj1" fmla="val 50000"/>
            </a:avLst>
          </a:prstGeom>
          <a:ln w="22225">
            <a:solidFill>
              <a:schemeClr val="accent1"/>
            </a:solidFill>
            <a:prstDash val="sysDot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36">
            <a:extLst>
              <a:ext uri="{FF2B5EF4-FFF2-40B4-BE49-F238E27FC236}">
                <a16:creationId xmlns:a16="http://schemas.microsoft.com/office/drawing/2014/main" id="{53AFD63A-5B74-43A5-81BD-6EFB65FFCCE9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69147" y="3288785"/>
            <a:ext cx="1934641" cy="735534"/>
          </a:xfrm>
          <a:prstGeom prst="bentConnector3">
            <a:avLst>
              <a:gd name="adj1" fmla="val 31367"/>
            </a:avLst>
          </a:prstGeom>
          <a:ln w="22225">
            <a:solidFill>
              <a:schemeClr val="accent4"/>
            </a:solidFill>
            <a:prstDash val="sysDot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39">
            <a:extLst>
              <a:ext uri="{FF2B5EF4-FFF2-40B4-BE49-F238E27FC236}">
                <a16:creationId xmlns:a16="http://schemas.microsoft.com/office/drawing/2014/main" id="{B2CCA208-B13E-4D86-B533-13604C383FD7}"/>
              </a:ext>
            </a:extLst>
          </p:cNvPr>
          <p:cNvCxnSpPr>
            <a:cxnSpLocks/>
          </p:cNvCxnSpPr>
          <p:nvPr/>
        </p:nvCxnSpPr>
        <p:spPr>
          <a:xfrm rot="5400000">
            <a:off x="4014754" y="3970693"/>
            <a:ext cx="2810979" cy="248056"/>
          </a:xfrm>
          <a:prstGeom prst="bentConnector3">
            <a:avLst>
              <a:gd name="adj1" fmla="val 21849"/>
            </a:avLst>
          </a:prstGeom>
          <a:ln w="22225">
            <a:solidFill>
              <a:schemeClr val="accent3"/>
            </a:solidFill>
            <a:prstDash val="sysDot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36F73027-7511-4ADE-ADAF-1BB107FA28BE}"/>
              </a:ext>
            </a:extLst>
          </p:cNvPr>
          <p:cNvSpPr/>
          <p:nvPr/>
        </p:nvSpPr>
        <p:spPr>
          <a:xfrm>
            <a:off x="1105975" y="2022390"/>
            <a:ext cx="623170" cy="624076"/>
          </a:xfrm>
          <a:prstGeom prst="round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24C36A0E-8502-4AB6-B8F5-A7F44061B92F}"/>
              </a:ext>
            </a:extLst>
          </p:cNvPr>
          <p:cNvSpPr/>
          <p:nvPr/>
        </p:nvSpPr>
        <p:spPr>
          <a:xfrm>
            <a:off x="2481545" y="2022390"/>
            <a:ext cx="623170" cy="624076"/>
          </a:xfrm>
          <a:prstGeom prst="round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B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8DA4E20F-FEF7-47E1-B2CE-528A32E4F270}"/>
              </a:ext>
            </a:extLst>
          </p:cNvPr>
          <p:cNvSpPr/>
          <p:nvPr/>
        </p:nvSpPr>
        <p:spPr>
          <a:xfrm>
            <a:off x="3857115" y="2022390"/>
            <a:ext cx="623170" cy="624076"/>
          </a:xfrm>
          <a:prstGeom prst="round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C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FCEA6015-6926-4311-A55F-3CA90BEB1C34}"/>
              </a:ext>
            </a:extLst>
          </p:cNvPr>
          <p:cNvSpPr/>
          <p:nvPr/>
        </p:nvSpPr>
        <p:spPr>
          <a:xfrm>
            <a:off x="5232686" y="2022390"/>
            <a:ext cx="623170" cy="624076"/>
          </a:xfrm>
          <a:prstGeom prst="round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D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AE2F23-CACC-4524-9254-45B6083E9C83}"/>
              </a:ext>
            </a:extLst>
          </p:cNvPr>
          <p:cNvSpPr/>
          <p:nvPr/>
        </p:nvSpPr>
        <p:spPr>
          <a:xfrm>
            <a:off x="9049608" y="3651071"/>
            <a:ext cx="2232101" cy="648072"/>
          </a:xfrm>
          <a:custGeom>
            <a:avLst/>
            <a:gdLst/>
            <a:ahLst/>
            <a:cxnLst/>
            <a:rect l="l" t="t" r="r" b="b"/>
            <a:pathLst>
              <a:path w="2123381" h="648072">
                <a:moveTo>
                  <a:pt x="0" y="0"/>
                </a:moveTo>
                <a:lnTo>
                  <a:pt x="1944216" y="0"/>
                </a:lnTo>
                <a:lnTo>
                  <a:pt x="1944216" y="220121"/>
                </a:lnTo>
                <a:lnTo>
                  <a:pt x="2123381" y="324037"/>
                </a:lnTo>
                <a:lnTo>
                  <a:pt x="1944216" y="427952"/>
                </a:lnTo>
                <a:lnTo>
                  <a:pt x="1944216" y="648072"/>
                </a:lnTo>
                <a:lnTo>
                  <a:pt x="0" y="64807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3346C4D-CCF8-4241-89C1-FEAE83E43200}"/>
              </a:ext>
            </a:extLst>
          </p:cNvPr>
          <p:cNvSpPr/>
          <p:nvPr/>
        </p:nvSpPr>
        <p:spPr>
          <a:xfrm>
            <a:off x="7015858" y="3651071"/>
            <a:ext cx="2232101" cy="648072"/>
          </a:xfrm>
          <a:custGeom>
            <a:avLst/>
            <a:gdLst/>
            <a:ahLst/>
            <a:cxnLst/>
            <a:rect l="l" t="t" r="r" b="b"/>
            <a:pathLst>
              <a:path w="2123381" h="648072">
                <a:moveTo>
                  <a:pt x="0" y="0"/>
                </a:moveTo>
                <a:lnTo>
                  <a:pt x="1944216" y="0"/>
                </a:lnTo>
                <a:lnTo>
                  <a:pt x="1944216" y="220121"/>
                </a:lnTo>
                <a:lnTo>
                  <a:pt x="2123381" y="324037"/>
                </a:lnTo>
                <a:lnTo>
                  <a:pt x="1944216" y="427952"/>
                </a:lnTo>
                <a:lnTo>
                  <a:pt x="1944216" y="648072"/>
                </a:lnTo>
                <a:lnTo>
                  <a:pt x="0" y="64807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6BBE6B2-9682-458E-9802-3FBAE629CFB0}"/>
              </a:ext>
            </a:extLst>
          </p:cNvPr>
          <p:cNvSpPr/>
          <p:nvPr/>
        </p:nvSpPr>
        <p:spPr>
          <a:xfrm>
            <a:off x="4972095" y="3651071"/>
            <a:ext cx="2232101" cy="648072"/>
          </a:xfrm>
          <a:custGeom>
            <a:avLst/>
            <a:gdLst/>
            <a:ahLst/>
            <a:cxnLst/>
            <a:rect l="l" t="t" r="r" b="b"/>
            <a:pathLst>
              <a:path w="2123381" h="648072">
                <a:moveTo>
                  <a:pt x="0" y="0"/>
                </a:moveTo>
                <a:lnTo>
                  <a:pt x="1944216" y="0"/>
                </a:lnTo>
                <a:lnTo>
                  <a:pt x="1944216" y="220121"/>
                </a:lnTo>
                <a:lnTo>
                  <a:pt x="2123381" y="324037"/>
                </a:lnTo>
                <a:lnTo>
                  <a:pt x="1944216" y="427952"/>
                </a:lnTo>
                <a:lnTo>
                  <a:pt x="1944216" y="648072"/>
                </a:lnTo>
                <a:lnTo>
                  <a:pt x="0" y="64807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693E746-B1BC-4CD2-9C44-A69939A0069B}"/>
              </a:ext>
            </a:extLst>
          </p:cNvPr>
          <p:cNvSpPr/>
          <p:nvPr/>
        </p:nvSpPr>
        <p:spPr>
          <a:xfrm>
            <a:off x="2937476" y="3651071"/>
            <a:ext cx="2232101" cy="648072"/>
          </a:xfrm>
          <a:custGeom>
            <a:avLst/>
            <a:gdLst/>
            <a:ahLst/>
            <a:cxnLst/>
            <a:rect l="l" t="t" r="r" b="b"/>
            <a:pathLst>
              <a:path w="2123381" h="648072">
                <a:moveTo>
                  <a:pt x="0" y="0"/>
                </a:moveTo>
                <a:lnTo>
                  <a:pt x="1944216" y="0"/>
                </a:lnTo>
                <a:lnTo>
                  <a:pt x="1944216" y="220121"/>
                </a:lnTo>
                <a:lnTo>
                  <a:pt x="2123381" y="324037"/>
                </a:lnTo>
                <a:lnTo>
                  <a:pt x="1944216" y="427952"/>
                </a:lnTo>
                <a:lnTo>
                  <a:pt x="1944216" y="648072"/>
                </a:lnTo>
                <a:lnTo>
                  <a:pt x="0" y="64807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EB30654-C678-45A6-B71E-CB8728068073}"/>
              </a:ext>
            </a:extLst>
          </p:cNvPr>
          <p:cNvSpPr/>
          <p:nvPr/>
        </p:nvSpPr>
        <p:spPr>
          <a:xfrm>
            <a:off x="914401" y="3651071"/>
            <a:ext cx="2232101" cy="648072"/>
          </a:xfrm>
          <a:custGeom>
            <a:avLst/>
            <a:gdLst/>
            <a:ahLst/>
            <a:cxnLst/>
            <a:rect l="l" t="t" r="r" b="b"/>
            <a:pathLst>
              <a:path w="2123381" h="648072">
                <a:moveTo>
                  <a:pt x="0" y="0"/>
                </a:moveTo>
                <a:lnTo>
                  <a:pt x="1944216" y="0"/>
                </a:lnTo>
                <a:lnTo>
                  <a:pt x="1944216" y="220121"/>
                </a:lnTo>
                <a:lnTo>
                  <a:pt x="2123381" y="324037"/>
                </a:lnTo>
                <a:lnTo>
                  <a:pt x="1944216" y="427952"/>
                </a:lnTo>
                <a:lnTo>
                  <a:pt x="1944216" y="648072"/>
                </a:lnTo>
                <a:lnTo>
                  <a:pt x="0" y="64807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F26364-AA58-4ADD-96CA-068A73E69C0A}"/>
              </a:ext>
            </a:extLst>
          </p:cNvPr>
          <p:cNvSpPr txBox="1"/>
          <p:nvPr/>
        </p:nvSpPr>
        <p:spPr>
          <a:xfrm>
            <a:off x="3486011" y="3836609"/>
            <a:ext cx="1383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C9F56A-9646-436E-90C1-1A458ABDED99}"/>
              </a:ext>
            </a:extLst>
          </p:cNvPr>
          <p:cNvSpPr txBox="1"/>
          <p:nvPr/>
        </p:nvSpPr>
        <p:spPr>
          <a:xfrm>
            <a:off x="5517190" y="3825128"/>
            <a:ext cx="1383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FE3C0F-1D94-4700-B3E7-4CDFE628F837}"/>
              </a:ext>
            </a:extLst>
          </p:cNvPr>
          <p:cNvSpPr txBox="1"/>
          <p:nvPr/>
        </p:nvSpPr>
        <p:spPr>
          <a:xfrm>
            <a:off x="7557513" y="3823172"/>
            <a:ext cx="1383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71C14C-2D03-400E-8C92-4C8BFE770977}"/>
              </a:ext>
            </a:extLst>
          </p:cNvPr>
          <p:cNvSpPr txBox="1"/>
          <p:nvPr/>
        </p:nvSpPr>
        <p:spPr>
          <a:xfrm>
            <a:off x="9597837" y="3821216"/>
            <a:ext cx="1383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A2626B2-68D6-426F-9BED-F5235C812B5F}"/>
              </a:ext>
            </a:extLst>
          </p:cNvPr>
          <p:cNvGrpSpPr/>
          <p:nvPr/>
        </p:nvGrpSpPr>
        <p:grpSpPr>
          <a:xfrm>
            <a:off x="2950488" y="2056180"/>
            <a:ext cx="2232248" cy="1074303"/>
            <a:chOff x="4965552" y="1736224"/>
            <a:chExt cx="2232248" cy="107430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7750463-3E4A-4AAD-84D5-F68FB5A26DEA}"/>
                </a:ext>
              </a:extLst>
            </p:cNvPr>
            <p:cNvSpPr txBox="1"/>
            <p:nvPr/>
          </p:nvSpPr>
          <p:spPr>
            <a:xfrm>
              <a:off x="4965552" y="1979530"/>
              <a:ext cx="22322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77BF2CE-F614-41B7-AE33-A711D71762D4}"/>
                </a:ext>
              </a:extLst>
            </p:cNvPr>
            <p:cNvSpPr txBox="1"/>
            <p:nvPr/>
          </p:nvSpPr>
          <p:spPr>
            <a:xfrm>
              <a:off x="4965552" y="1736224"/>
              <a:ext cx="22322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9812E7C-3951-4555-AD93-E6D38B8B48BE}"/>
              </a:ext>
            </a:extLst>
          </p:cNvPr>
          <p:cNvGrpSpPr/>
          <p:nvPr/>
        </p:nvGrpSpPr>
        <p:grpSpPr>
          <a:xfrm>
            <a:off x="7022664" y="2056180"/>
            <a:ext cx="2232248" cy="1074303"/>
            <a:chOff x="4965552" y="1736224"/>
            <a:chExt cx="2232248" cy="107430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0170CB4-59F4-4B01-8968-D444780025EC}"/>
                </a:ext>
              </a:extLst>
            </p:cNvPr>
            <p:cNvSpPr txBox="1"/>
            <p:nvPr/>
          </p:nvSpPr>
          <p:spPr>
            <a:xfrm>
              <a:off x="4965552" y="1979530"/>
              <a:ext cx="22322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44AA88-7200-4C61-96D6-992EC2CD021B}"/>
                </a:ext>
              </a:extLst>
            </p:cNvPr>
            <p:cNvSpPr txBox="1"/>
            <p:nvPr/>
          </p:nvSpPr>
          <p:spPr>
            <a:xfrm>
              <a:off x="4965552" y="1736224"/>
              <a:ext cx="22322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195AA6E-9F24-4EF4-8746-FDD644285F13}"/>
              </a:ext>
            </a:extLst>
          </p:cNvPr>
          <p:cNvGrpSpPr/>
          <p:nvPr/>
        </p:nvGrpSpPr>
        <p:grpSpPr>
          <a:xfrm>
            <a:off x="4977432" y="4845362"/>
            <a:ext cx="2232248" cy="1074303"/>
            <a:chOff x="4965552" y="1736224"/>
            <a:chExt cx="2232248" cy="107430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C7AE80B-C670-493B-9FB0-D0C498DED936}"/>
                </a:ext>
              </a:extLst>
            </p:cNvPr>
            <p:cNvSpPr txBox="1"/>
            <p:nvPr/>
          </p:nvSpPr>
          <p:spPr>
            <a:xfrm>
              <a:off x="4965552" y="1979530"/>
              <a:ext cx="22322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0242BEB-1B6A-4E24-97FC-CBA498E526AC}"/>
                </a:ext>
              </a:extLst>
            </p:cNvPr>
            <p:cNvSpPr txBox="1"/>
            <p:nvPr/>
          </p:nvSpPr>
          <p:spPr>
            <a:xfrm>
              <a:off x="4965552" y="1736224"/>
              <a:ext cx="22322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5B248EA-6277-423D-960F-FEC61B2711B2}"/>
              </a:ext>
            </a:extLst>
          </p:cNvPr>
          <p:cNvGrpSpPr/>
          <p:nvPr/>
        </p:nvGrpSpPr>
        <p:grpSpPr>
          <a:xfrm>
            <a:off x="9049607" y="4845362"/>
            <a:ext cx="2232248" cy="1074303"/>
            <a:chOff x="4965552" y="1736224"/>
            <a:chExt cx="2232248" cy="107430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58B66D6-9BE2-4CA0-84BE-B5E866698948}"/>
                </a:ext>
              </a:extLst>
            </p:cNvPr>
            <p:cNvSpPr txBox="1"/>
            <p:nvPr/>
          </p:nvSpPr>
          <p:spPr>
            <a:xfrm>
              <a:off x="4965552" y="1979530"/>
              <a:ext cx="22322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BFFA05D-337B-4276-882B-A915D2B34EEA}"/>
                </a:ext>
              </a:extLst>
            </p:cNvPr>
            <p:cNvSpPr txBox="1"/>
            <p:nvPr/>
          </p:nvSpPr>
          <p:spPr>
            <a:xfrm>
              <a:off x="4965552" y="1736224"/>
              <a:ext cx="22322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B210E956-69C8-41DF-83C1-BF6B4180CC6D}"/>
              </a:ext>
            </a:extLst>
          </p:cNvPr>
          <p:cNvSpPr/>
          <p:nvPr/>
        </p:nvSpPr>
        <p:spPr>
          <a:xfrm>
            <a:off x="3922522" y="3274974"/>
            <a:ext cx="288032" cy="2483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0E1136A5-5A0B-4135-90CA-EFA8B67945CE}"/>
              </a:ext>
            </a:extLst>
          </p:cNvPr>
          <p:cNvSpPr/>
          <p:nvPr/>
        </p:nvSpPr>
        <p:spPr>
          <a:xfrm>
            <a:off x="7994698" y="3274974"/>
            <a:ext cx="288032" cy="248303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366D5C2-6E78-4E6F-A8C4-51FC2E1138A4}"/>
              </a:ext>
            </a:extLst>
          </p:cNvPr>
          <p:cNvSpPr/>
          <p:nvPr/>
        </p:nvSpPr>
        <p:spPr>
          <a:xfrm rot="10800000">
            <a:off x="5949466" y="4464218"/>
            <a:ext cx="288032" cy="24830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E9038D8B-A26E-4574-97D4-1E7024735178}"/>
              </a:ext>
            </a:extLst>
          </p:cNvPr>
          <p:cNvSpPr/>
          <p:nvPr/>
        </p:nvSpPr>
        <p:spPr>
          <a:xfrm rot="10800000">
            <a:off x="10021641" y="4450608"/>
            <a:ext cx="288032" cy="24830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248D03-25C8-4E88-9711-944F95278DA8}"/>
              </a:ext>
            </a:extLst>
          </p:cNvPr>
          <p:cNvSpPr txBox="1"/>
          <p:nvPr/>
        </p:nvSpPr>
        <p:spPr>
          <a:xfrm>
            <a:off x="1445688" y="3825128"/>
            <a:ext cx="1383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Isosceles Triangle 92">
            <a:extLst>
              <a:ext uri="{FF2B5EF4-FFF2-40B4-BE49-F238E27FC236}">
                <a16:creationId xmlns:a16="http://schemas.microsoft.com/office/drawing/2014/main" id="{EBC9E739-D05A-49A4-974A-E0B5AB6FA55A}"/>
              </a:ext>
            </a:extLst>
          </p:cNvPr>
          <p:cNvSpPr/>
          <p:nvPr/>
        </p:nvSpPr>
        <p:spPr>
          <a:xfrm rot="10800000">
            <a:off x="1886434" y="4450608"/>
            <a:ext cx="288032" cy="248303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0" name="Group 74">
            <a:extLst>
              <a:ext uri="{FF2B5EF4-FFF2-40B4-BE49-F238E27FC236}">
                <a16:creationId xmlns:a16="http://schemas.microsoft.com/office/drawing/2014/main" id="{EC5A6FAD-E8BD-4CFE-8007-BEA1FB2DDBB3}"/>
              </a:ext>
            </a:extLst>
          </p:cNvPr>
          <p:cNvGrpSpPr/>
          <p:nvPr/>
        </p:nvGrpSpPr>
        <p:grpSpPr>
          <a:xfrm>
            <a:off x="914400" y="4845362"/>
            <a:ext cx="2232248" cy="1074303"/>
            <a:chOff x="4965552" y="1736224"/>
            <a:chExt cx="2232248" cy="107430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8BA9C43-A0B2-4DB9-B044-B652E0F13538}"/>
                </a:ext>
              </a:extLst>
            </p:cNvPr>
            <p:cNvSpPr txBox="1"/>
            <p:nvPr/>
          </p:nvSpPr>
          <p:spPr>
            <a:xfrm>
              <a:off x="4965552" y="1979530"/>
              <a:ext cx="22322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76B1A63-818C-4426-AD2F-10A0E3557DA0}"/>
                </a:ext>
              </a:extLst>
            </p:cNvPr>
            <p:cNvSpPr txBox="1"/>
            <p:nvPr/>
          </p:nvSpPr>
          <p:spPr>
            <a:xfrm>
              <a:off x="4965552" y="1736224"/>
              <a:ext cx="22322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Parallelogram 30">
            <a:extLst>
              <a:ext uri="{FF2B5EF4-FFF2-40B4-BE49-F238E27FC236}">
                <a16:creationId xmlns:a16="http://schemas.microsoft.com/office/drawing/2014/main" id="{F93A80E7-0015-4602-BA96-B58FB672361E}"/>
              </a:ext>
            </a:extLst>
          </p:cNvPr>
          <p:cNvSpPr/>
          <p:nvPr/>
        </p:nvSpPr>
        <p:spPr>
          <a:xfrm flipH="1">
            <a:off x="1073380" y="3842757"/>
            <a:ext cx="294203" cy="294931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Donut 8">
            <a:extLst>
              <a:ext uri="{FF2B5EF4-FFF2-40B4-BE49-F238E27FC236}">
                <a16:creationId xmlns:a16="http://schemas.microsoft.com/office/drawing/2014/main" id="{8AEE7347-13D9-41F1-9EBC-458B1DDD9B20}"/>
              </a:ext>
            </a:extLst>
          </p:cNvPr>
          <p:cNvSpPr/>
          <p:nvPr/>
        </p:nvSpPr>
        <p:spPr>
          <a:xfrm>
            <a:off x="7257359" y="3776687"/>
            <a:ext cx="285611" cy="341396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Donut 24">
            <a:extLst>
              <a:ext uri="{FF2B5EF4-FFF2-40B4-BE49-F238E27FC236}">
                <a16:creationId xmlns:a16="http://schemas.microsoft.com/office/drawing/2014/main" id="{0C212605-AD5E-4B19-A022-8D3C85666C61}"/>
              </a:ext>
            </a:extLst>
          </p:cNvPr>
          <p:cNvSpPr/>
          <p:nvPr/>
        </p:nvSpPr>
        <p:spPr>
          <a:xfrm>
            <a:off x="3193163" y="3814582"/>
            <a:ext cx="330619" cy="333310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Block Arc 25">
            <a:extLst>
              <a:ext uri="{FF2B5EF4-FFF2-40B4-BE49-F238E27FC236}">
                <a16:creationId xmlns:a16="http://schemas.microsoft.com/office/drawing/2014/main" id="{06226E9D-4497-4A04-BCC6-FC8FAE5C7621}"/>
              </a:ext>
            </a:extLst>
          </p:cNvPr>
          <p:cNvSpPr>
            <a:spLocks noChangeAspect="1"/>
          </p:cNvSpPr>
          <p:nvPr/>
        </p:nvSpPr>
        <p:spPr>
          <a:xfrm>
            <a:off x="5241352" y="3794722"/>
            <a:ext cx="237395" cy="342966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자유형 151">
            <a:extLst>
              <a:ext uri="{FF2B5EF4-FFF2-40B4-BE49-F238E27FC236}">
                <a16:creationId xmlns:a16="http://schemas.microsoft.com/office/drawing/2014/main" id="{5AF621E9-B044-4C99-9D08-507EB6D5F6CD}"/>
              </a:ext>
            </a:extLst>
          </p:cNvPr>
          <p:cNvSpPr/>
          <p:nvPr/>
        </p:nvSpPr>
        <p:spPr>
          <a:xfrm>
            <a:off x="9269224" y="3821216"/>
            <a:ext cx="308765" cy="324070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AEF674-0FA7-45DF-8819-47BC7CBE36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F9302D-4435-4DB4-AC57-C9AB635FAE47}"/>
              </a:ext>
            </a:extLst>
          </p:cNvPr>
          <p:cNvSpPr/>
          <p:nvPr/>
        </p:nvSpPr>
        <p:spPr>
          <a:xfrm>
            <a:off x="8672341" y="5200490"/>
            <a:ext cx="2700000" cy="1008112"/>
          </a:xfrm>
          <a:prstGeom prst="rect">
            <a:avLst/>
          </a:prstGeom>
          <a:noFill/>
          <a:ln w="38100">
            <a:solidFill>
              <a:schemeClr val="accent3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7ECAD9-2143-4C5C-A883-22ED84556ED0}"/>
              </a:ext>
            </a:extLst>
          </p:cNvPr>
          <p:cNvSpPr/>
          <p:nvPr/>
        </p:nvSpPr>
        <p:spPr>
          <a:xfrm>
            <a:off x="4645328" y="5192725"/>
            <a:ext cx="2700000" cy="100811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953AC31-E316-4B54-B1E5-B41017AAC8B5}"/>
              </a:ext>
            </a:extLst>
          </p:cNvPr>
          <p:cNvGrpSpPr/>
          <p:nvPr/>
        </p:nvGrpSpPr>
        <p:grpSpPr>
          <a:xfrm>
            <a:off x="4179811" y="3007134"/>
            <a:ext cx="3272433" cy="1834623"/>
            <a:chOff x="3131840" y="2185749"/>
            <a:chExt cx="3096344" cy="183462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3445A4-CBF1-46F9-870F-7DFB4A330E31}"/>
                </a:ext>
              </a:extLst>
            </p:cNvPr>
            <p:cNvSpPr txBox="1"/>
            <p:nvPr/>
          </p:nvSpPr>
          <p:spPr>
            <a:xfrm>
              <a:off x="3131840" y="2185749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C610F3-217B-405B-B751-E516E4FE98AC}"/>
                </a:ext>
              </a:extLst>
            </p:cNvPr>
            <p:cNvSpPr txBox="1"/>
            <p:nvPr/>
          </p:nvSpPr>
          <p:spPr>
            <a:xfrm>
              <a:off x="3131840" y="2450712"/>
              <a:ext cx="309634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I hope and I believe that this Template will your Time, Money and Reputation. Get a modern PowerPoint  Presentation that is beautifully designed.         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E1FFBD-F0F6-42D8-A32B-1E7EAFA2C2D5}"/>
              </a:ext>
            </a:extLst>
          </p:cNvPr>
          <p:cNvGrpSpPr/>
          <p:nvPr/>
        </p:nvGrpSpPr>
        <p:grpSpPr>
          <a:xfrm>
            <a:off x="8205192" y="3007134"/>
            <a:ext cx="3272433" cy="1834623"/>
            <a:chOff x="3131840" y="2185749"/>
            <a:chExt cx="3096344" cy="183462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92D0AA-AB95-419D-81D5-A3F871108808}"/>
                </a:ext>
              </a:extLst>
            </p:cNvPr>
            <p:cNvSpPr txBox="1"/>
            <p:nvPr/>
          </p:nvSpPr>
          <p:spPr>
            <a:xfrm>
              <a:off x="3131840" y="2185749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E01E333-DB8C-47AC-9A58-D686B5C5579B}"/>
                </a:ext>
              </a:extLst>
            </p:cNvPr>
            <p:cNvSpPr txBox="1"/>
            <p:nvPr/>
          </p:nvSpPr>
          <p:spPr>
            <a:xfrm>
              <a:off x="3131840" y="2450712"/>
              <a:ext cx="309634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I hope and I believe that this Template will your Time, Money and Reputation. Get a modern PowerPoint  Presentation that is beautifully designed.         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E942C7C-5C45-43AC-9320-2B5C6C0F2B92}"/>
              </a:ext>
            </a:extLst>
          </p:cNvPr>
          <p:cNvGrpSpPr/>
          <p:nvPr/>
        </p:nvGrpSpPr>
        <p:grpSpPr>
          <a:xfrm>
            <a:off x="4159622" y="1508026"/>
            <a:ext cx="7403728" cy="1107996"/>
            <a:chOff x="5375474" y="2822446"/>
            <a:chExt cx="3312368" cy="110799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B7BD04E-7144-4EE8-9833-9CC76111F79D}"/>
                </a:ext>
              </a:extLst>
            </p:cNvPr>
            <p:cNvSpPr txBox="1"/>
            <p:nvPr/>
          </p:nvSpPr>
          <p:spPr>
            <a:xfrm>
              <a:off x="5375474" y="3099445"/>
              <a:ext cx="33123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You can simply impress your audience and add a unique zing and appeal to your Presentations. 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F441A33-B2A6-4E4B-A612-F2E94FF92D71}"/>
                </a:ext>
              </a:extLst>
            </p:cNvPr>
            <p:cNvSpPr txBox="1"/>
            <p:nvPr/>
          </p:nvSpPr>
          <p:spPr>
            <a:xfrm>
              <a:off x="5375474" y="2822446"/>
              <a:ext cx="33123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Content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8B889207-DBD6-496C-97D2-042AE17D9C85}"/>
              </a:ext>
            </a:extLst>
          </p:cNvPr>
          <p:cNvSpPr/>
          <p:nvPr/>
        </p:nvSpPr>
        <p:spPr>
          <a:xfrm>
            <a:off x="4267334" y="5320400"/>
            <a:ext cx="752762" cy="7527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3E34B8-5D5B-4852-B918-DB726491CE3D}"/>
              </a:ext>
            </a:extLst>
          </p:cNvPr>
          <p:cNvSpPr/>
          <p:nvPr/>
        </p:nvSpPr>
        <p:spPr>
          <a:xfrm>
            <a:off x="8295110" y="5328166"/>
            <a:ext cx="752762" cy="752762"/>
          </a:xfrm>
          <a:prstGeom prst="rect">
            <a:avLst/>
          </a:prstGeom>
          <a:gradFill>
            <a:gsLst>
              <a:gs pos="0">
                <a:schemeClr val="accent3">
                  <a:lumMod val="85000"/>
                  <a:lumOff val="15000"/>
                </a:schemeClr>
              </a:gs>
              <a:gs pos="100000">
                <a:schemeClr val="accent3">
                  <a:lumMod val="85000"/>
                  <a:lumOff val="1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ADFE657-C161-4290-96FF-BCCE6FB40F5E}"/>
              </a:ext>
            </a:extLst>
          </p:cNvPr>
          <p:cNvGrpSpPr/>
          <p:nvPr/>
        </p:nvGrpSpPr>
        <p:grpSpPr>
          <a:xfrm>
            <a:off x="5129001" y="5259506"/>
            <a:ext cx="2098288" cy="876790"/>
            <a:chOff x="3131840" y="2220253"/>
            <a:chExt cx="3096344" cy="87679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439E097-621F-4B65-BF67-AA66597C61B5}"/>
                </a:ext>
              </a:extLst>
            </p:cNvPr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4CF6299-EC9B-4FD2-9D06-137B7B8C9ADF}"/>
                </a:ext>
              </a:extLst>
            </p:cNvPr>
            <p:cNvSpPr txBox="1"/>
            <p:nvPr/>
          </p:nvSpPr>
          <p:spPr>
            <a:xfrm>
              <a:off x="3131840" y="2450712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819AF7D-39BE-46B7-80E5-3DEAD8BB9E5E}"/>
              </a:ext>
            </a:extLst>
          </p:cNvPr>
          <p:cNvGrpSpPr/>
          <p:nvPr/>
        </p:nvGrpSpPr>
        <p:grpSpPr>
          <a:xfrm>
            <a:off x="9181841" y="5259506"/>
            <a:ext cx="2098288" cy="876790"/>
            <a:chOff x="3131840" y="2220253"/>
            <a:chExt cx="3096344" cy="87679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7BB2276-7AC0-4C43-A309-84F0E864BF7F}"/>
                </a:ext>
              </a:extLst>
            </p:cNvPr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E13F26B-6EEC-4FFD-BCF2-A38D1BD8A8C0}"/>
                </a:ext>
              </a:extLst>
            </p:cNvPr>
            <p:cNvSpPr txBox="1"/>
            <p:nvPr/>
          </p:nvSpPr>
          <p:spPr>
            <a:xfrm>
              <a:off x="3131840" y="2450712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9" name="Donut 39">
            <a:extLst>
              <a:ext uri="{FF2B5EF4-FFF2-40B4-BE49-F238E27FC236}">
                <a16:creationId xmlns:a16="http://schemas.microsoft.com/office/drawing/2014/main" id="{E5EA77A3-B4F8-461F-9E39-5078BDE827CF}"/>
              </a:ext>
            </a:extLst>
          </p:cNvPr>
          <p:cNvSpPr/>
          <p:nvPr/>
        </p:nvSpPr>
        <p:spPr>
          <a:xfrm>
            <a:off x="8492341" y="5523628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0" name="Oval 21">
            <a:extLst>
              <a:ext uri="{FF2B5EF4-FFF2-40B4-BE49-F238E27FC236}">
                <a16:creationId xmlns:a16="http://schemas.microsoft.com/office/drawing/2014/main" id="{9E78E98E-732C-4F17-BB91-CB41A2D1598D}"/>
              </a:ext>
            </a:extLst>
          </p:cNvPr>
          <p:cNvSpPr>
            <a:spLocks noChangeAspect="1"/>
          </p:cNvSpPr>
          <p:nvPr/>
        </p:nvSpPr>
        <p:spPr>
          <a:xfrm>
            <a:off x="4470141" y="5533852"/>
            <a:ext cx="336743" cy="33955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C73EB05-E4AA-4FD6-88FC-C1CF5A14F3AC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C4441F8-4405-475A-84E9-E01AE69D4B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6236664"/>
              </p:ext>
            </p:extLst>
          </p:nvPr>
        </p:nvGraphicFramePr>
        <p:xfrm>
          <a:off x="5671226" y="1786215"/>
          <a:ext cx="5933872" cy="34277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9824E527-BAD8-4F41-A6F0-51E4C0AEA0E4}"/>
              </a:ext>
            </a:extLst>
          </p:cNvPr>
          <p:cNvGrpSpPr/>
          <p:nvPr/>
        </p:nvGrpSpPr>
        <p:grpSpPr>
          <a:xfrm>
            <a:off x="5967227" y="5524747"/>
            <a:ext cx="5341870" cy="530038"/>
            <a:chOff x="3419871" y="5399347"/>
            <a:chExt cx="5245700" cy="53003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05F8E49-E3B6-4612-9DCC-D31C131BB444}"/>
                </a:ext>
              </a:extLst>
            </p:cNvPr>
            <p:cNvGrpSpPr/>
            <p:nvPr/>
          </p:nvGrpSpPr>
          <p:grpSpPr>
            <a:xfrm>
              <a:off x="3419871" y="5399347"/>
              <a:ext cx="2232249" cy="261610"/>
              <a:chOff x="3563888" y="5399347"/>
              <a:chExt cx="2232249" cy="26161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CA79B51-C120-4CA5-8438-7DF06948A06E}"/>
                  </a:ext>
                </a:extLst>
              </p:cNvPr>
              <p:cNvSpPr/>
              <p:nvPr/>
            </p:nvSpPr>
            <p:spPr>
              <a:xfrm>
                <a:off x="3563888" y="5429834"/>
                <a:ext cx="914400" cy="21602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63EE329-03AB-4EAD-9CAE-4786E3B0ECF0}"/>
                  </a:ext>
                </a:extLst>
              </p:cNvPr>
              <p:cNvSpPr txBox="1"/>
              <p:nvPr/>
            </p:nvSpPr>
            <p:spPr>
              <a:xfrm>
                <a:off x="4572001" y="5399347"/>
                <a:ext cx="12241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Contents Title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1BE543F-55D1-463A-948A-B8CCC322933E}"/>
                </a:ext>
              </a:extLst>
            </p:cNvPr>
            <p:cNvGrpSpPr/>
            <p:nvPr/>
          </p:nvGrpSpPr>
          <p:grpSpPr>
            <a:xfrm>
              <a:off x="6433321" y="5405874"/>
              <a:ext cx="2232249" cy="261610"/>
              <a:chOff x="3563888" y="5399347"/>
              <a:chExt cx="2232249" cy="26161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A217C2D-97B1-4EA8-9390-65E7E54218EB}"/>
                  </a:ext>
                </a:extLst>
              </p:cNvPr>
              <p:cNvSpPr/>
              <p:nvPr/>
            </p:nvSpPr>
            <p:spPr>
              <a:xfrm>
                <a:off x="3563888" y="5429834"/>
                <a:ext cx="914400" cy="21602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186709A-7416-43D9-95E9-3F41929590D2}"/>
                  </a:ext>
                </a:extLst>
              </p:cNvPr>
              <p:cNvSpPr txBox="1"/>
              <p:nvPr/>
            </p:nvSpPr>
            <p:spPr>
              <a:xfrm>
                <a:off x="4572001" y="5399347"/>
                <a:ext cx="12241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Contents Title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AB5DA6A-C93C-4997-B00D-A5D6F3634C7F}"/>
                </a:ext>
              </a:extLst>
            </p:cNvPr>
            <p:cNvGrpSpPr/>
            <p:nvPr/>
          </p:nvGrpSpPr>
          <p:grpSpPr>
            <a:xfrm>
              <a:off x="3419872" y="5661248"/>
              <a:ext cx="2232249" cy="261610"/>
              <a:chOff x="3563888" y="5399347"/>
              <a:chExt cx="2232249" cy="26161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8188AD-DC77-4F8B-9C9F-070BB36E6A0D}"/>
                  </a:ext>
                </a:extLst>
              </p:cNvPr>
              <p:cNvSpPr/>
              <p:nvPr/>
            </p:nvSpPr>
            <p:spPr>
              <a:xfrm>
                <a:off x="3563888" y="5429834"/>
                <a:ext cx="914400" cy="21602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7CA3BAE-12F9-4BDA-A9E2-97338452456C}"/>
                  </a:ext>
                </a:extLst>
              </p:cNvPr>
              <p:cNvSpPr txBox="1"/>
              <p:nvPr/>
            </p:nvSpPr>
            <p:spPr>
              <a:xfrm>
                <a:off x="4572001" y="5399347"/>
                <a:ext cx="12241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Contents Title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BC7A6AA-C2CC-4209-BB47-242567827F1C}"/>
                </a:ext>
              </a:extLst>
            </p:cNvPr>
            <p:cNvGrpSpPr/>
            <p:nvPr/>
          </p:nvGrpSpPr>
          <p:grpSpPr>
            <a:xfrm>
              <a:off x="6433322" y="5667775"/>
              <a:ext cx="2232249" cy="261610"/>
              <a:chOff x="3563888" y="5399347"/>
              <a:chExt cx="2232249" cy="26161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476DFCB-FE29-4E0B-9D70-BB2014890FDE}"/>
                  </a:ext>
                </a:extLst>
              </p:cNvPr>
              <p:cNvSpPr/>
              <p:nvPr/>
            </p:nvSpPr>
            <p:spPr>
              <a:xfrm>
                <a:off x="3563888" y="5429834"/>
                <a:ext cx="914400" cy="21602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D36F2E3-002C-4DFA-BA7D-AE15C2D3A26F}"/>
                  </a:ext>
                </a:extLst>
              </p:cNvPr>
              <p:cNvSpPr txBox="1"/>
              <p:nvPr/>
            </p:nvSpPr>
            <p:spPr>
              <a:xfrm>
                <a:off x="4572001" y="5399347"/>
                <a:ext cx="12241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Contents Title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7A309E3-CF84-4495-BCCC-B810E970BA6F}"/>
              </a:ext>
            </a:extLst>
          </p:cNvPr>
          <p:cNvSpPr/>
          <p:nvPr/>
        </p:nvSpPr>
        <p:spPr>
          <a:xfrm>
            <a:off x="1556041" y="2088170"/>
            <a:ext cx="636026" cy="636026"/>
          </a:xfrm>
          <a:prstGeom prst="rect">
            <a:avLst/>
          </a:prstGeom>
          <a:solidFill>
            <a:schemeClr val="accent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00E4AF-571C-4A92-8802-1672AA32EF0E}"/>
              </a:ext>
            </a:extLst>
          </p:cNvPr>
          <p:cNvSpPr txBox="1"/>
          <p:nvPr/>
        </p:nvSpPr>
        <p:spPr>
          <a:xfrm>
            <a:off x="882857" y="3063548"/>
            <a:ext cx="1982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BAFC0A-D75F-4967-B72E-47A1F9FB2AD0}"/>
              </a:ext>
            </a:extLst>
          </p:cNvPr>
          <p:cNvSpPr/>
          <p:nvPr/>
        </p:nvSpPr>
        <p:spPr>
          <a:xfrm>
            <a:off x="1556041" y="4248410"/>
            <a:ext cx="636026" cy="636026"/>
          </a:xfrm>
          <a:prstGeom prst="rect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FD4B23-38B9-401A-9E74-B50E11CCE9F1}"/>
              </a:ext>
            </a:extLst>
          </p:cNvPr>
          <p:cNvSpPr txBox="1"/>
          <p:nvPr/>
        </p:nvSpPr>
        <p:spPr>
          <a:xfrm>
            <a:off x="882857" y="5223788"/>
            <a:ext cx="1982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Donut 8">
            <a:extLst>
              <a:ext uri="{FF2B5EF4-FFF2-40B4-BE49-F238E27FC236}">
                <a16:creationId xmlns:a16="http://schemas.microsoft.com/office/drawing/2014/main" id="{253327BF-2D70-48FE-910F-B525F1895CBE}"/>
              </a:ext>
            </a:extLst>
          </p:cNvPr>
          <p:cNvSpPr/>
          <p:nvPr/>
        </p:nvSpPr>
        <p:spPr>
          <a:xfrm>
            <a:off x="1711970" y="4375835"/>
            <a:ext cx="306752" cy="36666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Oval 7">
            <a:extLst>
              <a:ext uri="{FF2B5EF4-FFF2-40B4-BE49-F238E27FC236}">
                <a16:creationId xmlns:a16="http://schemas.microsoft.com/office/drawing/2014/main" id="{2213845F-73AF-4F6A-B8E4-2D2F7F15D83B}"/>
              </a:ext>
            </a:extLst>
          </p:cNvPr>
          <p:cNvSpPr/>
          <p:nvPr/>
        </p:nvSpPr>
        <p:spPr>
          <a:xfrm>
            <a:off x="1715370" y="2239361"/>
            <a:ext cx="324600" cy="32459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5E849E-3265-48BF-8180-5F819C5861F1}"/>
              </a:ext>
            </a:extLst>
          </p:cNvPr>
          <p:cNvSpPr/>
          <p:nvPr/>
        </p:nvSpPr>
        <p:spPr>
          <a:xfrm>
            <a:off x="3963179" y="2088170"/>
            <a:ext cx="636026" cy="636026"/>
          </a:xfrm>
          <a:prstGeom prst="rect">
            <a:avLst/>
          </a:prstGeom>
          <a:solidFill>
            <a:schemeClr val="accent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703C9D-7F6A-48DA-977A-F103A5FE207B}"/>
              </a:ext>
            </a:extLst>
          </p:cNvPr>
          <p:cNvSpPr txBox="1"/>
          <p:nvPr/>
        </p:nvSpPr>
        <p:spPr>
          <a:xfrm>
            <a:off x="3289995" y="3063548"/>
            <a:ext cx="1982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C624FA-503B-4A70-B6F4-4B7297DB4943}"/>
              </a:ext>
            </a:extLst>
          </p:cNvPr>
          <p:cNvSpPr/>
          <p:nvPr/>
        </p:nvSpPr>
        <p:spPr>
          <a:xfrm>
            <a:off x="3963179" y="4248410"/>
            <a:ext cx="636026" cy="636026"/>
          </a:xfrm>
          <a:prstGeom prst="rect">
            <a:avLst/>
          </a:prstGeom>
          <a:solidFill>
            <a:schemeClr val="accent3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E0F40F-0E26-438E-A161-F2B192157D05}"/>
              </a:ext>
            </a:extLst>
          </p:cNvPr>
          <p:cNvSpPr txBox="1"/>
          <p:nvPr/>
        </p:nvSpPr>
        <p:spPr>
          <a:xfrm>
            <a:off x="3289995" y="5223788"/>
            <a:ext cx="1982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Rounded Rectangle 5">
            <a:extLst>
              <a:ext uri="{FF2B5EF4-FFF2-40B4-BE49-F238E27FC236}">
                <a16:creationId xmlns:a16="http://schemas.microsoft.com/office/drawing/2014/main" id="{4F50744C-7339-4E4B-BAB8-CB059DDC843D}"/>
              </a:ext>
            </a:extLst>
          </p:cNvPr>
          <p:cNvSpPr/>
          <p:nvPr/>
        </p:nvSpPr>
        <p:spPr>
          <a:xfrm flipH="1">
            <a:off x="4097506" y="4419324"/>
            <a:ext cx="367372" cy="303058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Teardrop 1">
            <a:extLst>
              <a:ext uri="{FF2B5EF4-FFF2-40B4-BE49-F238E27FC236}">
                <a16:creationId xmlns:a16="http://schemas.microsoft.com/office/drawing/2014/main" id="{AFC2D7B4-88C0-452C-BD91-F09EE7D37E9B}"/>
              </a:ext>
            </a:extLst>
          </p:cNvPr>
          <p:cNvSpPr/>
          <p:nvPr/>
        </p:nvSpPr>
        <p:spPr>
          <a:xfrm rot="18805991">
            <a:off x="4092395" y="2222922"/>
            <a:ext cx="377595" cy="373654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Pentagon 5">
            <a:extLst>
              <a:ext uri="{FF2B5EF4-FFF2-40B4-BE49-F238E27FC236}">
                <a16:creationId xmlns:a16="http://schemas.microsoft.com/office/drawing/2014/main" id="{E97DAD5D-E9E2-49FD-BB03-E00C27D4DE44}"/>
              </a:ext>
            </a:extLst>
          </p:cNvPr>
          <p:cNvSpPr/>
          <p:nvPr/>
        </p:nvSpPr>
        <p:spPr>
          <a:xfrm>
            <a:off x="895352" y="2857226"/>
            <a:ext cx="10447821" cy="2880000"/>
          </a:xfrm>
          <a:prstGeom prst="homePlate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4" name="Pentagon 6">
            <a:extLst>
              <a:ext uri="{FF2B5EF4-FFF2-40B4-BE49-F238E27FC236}">
                <a16:creationId xmlns:a16="http://schemas.microsoft.com/office/drawing/2014/main" id="{A217E432-A9CA-4946-89E0-024AE2C1F30F}"/>
              </a:ext>
            </a:extLst>
          </p:cNvPr>
          <p:cNvSpPr/>
          <p:nvPr/>
        </p:nvSpPr>
        <p:spPr>
          <a:xfrm>
            <a:off x="895351" y="2857226"/>
            <a:ext cx="8688729" cy="2880000"/>
          </a:xfrm>
          <a:prstGeom prst="homePlate">
            <a:avLst>
              <a:gd name="adj" fmla="val 2607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5" name="Pentagon 7">
            <a:extLst>
              <a:ext uri="{FF2B5EF4-FFF2-40B4-BE49-F238E27FC236}">
                <a16:creationId xmlns:a16="http://schemas.microsoft.com/office/drawing/2014/main" id="{4FF6252F-DF91-4534-A39C-5BBCB9C88265}"/>
              </a:ext>
            </a:extLst>
          </p:cNvPr>
          <p:cNvSpPr/>
          <p:nvPr/>
        </p:nvSpPr>
        <p:spPr>
          <a:xfrm>
            <a:off x="895352" y="2857226"/>
            <a:ext cx="6690015" cy="2880000"/>
          </a:xfrm>
          <a:prstGeom prst="homePlate">
            <a:avLst>
              <a:gd name="adj" fmla="val 260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6" name="Pentagon 8">
            <a:extLst>
              <a:ext uri="{FF2B5EF4-FFF2-40B4-BE49-F238E27FC236}">
                <a16:creationId xmlns:a16="http://schemas.microsoft.com/office/drawing/2014/main" id="{E18AE182-79FA-4C7F-85EC-BEFF2D59D123}"/>
              </a:ext>
            </a:extLst>
          </p:cNvPr>
          <p:cNvSpPr/>
          <p:nvPr/>
        </p:nvSpPr>
        <p:spPr>
          <a:xfrm>
            <a:off x="895352" y="2857226"/>
            <a:ext cx="4691309" cy="2880000"/>
          </a:xfrm>
          <a:prstGeom prst="homePlate">
            <a:avLst>
              <a:gd name="adj" fmla="val 2607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7" name="Pentagon 9">
            <a:extLst>
              <a:ext uri="{FF2B5EF4-FFF2-40B4-BE49-F238E27FC236}">
                <a16:creationId xmlns:a16="http://schemas.microsoft.com/office/drawing/2014/main" id="{C08712D2-F013-416D-8A5D-FB8E766D0AFE}"/>
              </a:ext>
            </a:extLst>
          </p:cNvPr>
          <p:cNvSpPr/>
          <p:nvPr/>
        </p:nvSpPr>
        <p:spPr>
          <a:xfrm>
            <a:off x="895351" y="2857226"/>
            <a:ext cx="2693668" cy="2880000"/>
          </a:xfrm>
          <a:prstGeom prst="homePlate">
            <a:avLst>
              <a:gd name="adj" fmla="val 26074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4877AB-ACD8-4BF2-929F-6FC1547F791C}"/>
              </a:ext>
            </a:extLst>
          </p:cNvPr>
          <p:cNvSpPr/>
          <p:nvPr/>
        </p:nvSpPr>
        <p:spPr>
          <a:xfrm>
            <a:off x="895352" y="2857226"/>
            <a:ext cx="10444111" cy="60665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FA322D-E371-4970-AD20-9348CE2E22AB}"/>
              </a:ext>
            </a:extLst>
          </p:cNvPr>
          <p:cNvSpPr txBox="1"/>
          <p:nvPr/>
        </p:nvSpPr>
        <p:spPr>
          <a:xfrm>
            <a:off x="9615764" y="3011190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57E0AF-AA0F-4FE2-B375-9F496D5A8CB3}"/>
              </a:ext>
            </a:extLst>
          </p:cNvPr>
          <p:cNvSpPr/>
          <p:nvPr/>
        </p:nvSpPr>
        <p:spPr>
          <a:xfrm>
            <a:off x="895352" y="5130896"/>
            <a:ext cx="10444111" cy="60665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5DA889-B6F8-453B-921E-6F6B5B8B9BD5}"/>
              </a:ext>
            </a:extLst>
          </p:cNvPr>
          <p:cNvSpPr txBox="1"/>
          <p:nvPr/>
        </p:nvSpPr>
        <p:spPr>
          <a:xfrm>
            <a:off x="3579945" y="3701750"/>
            <a:ext cx="144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A9D4D6-40EB-49DF-982A-E9325FEC58AE}"/>
              </a:ext>
            </a:extLst>
          </p:cNvPr>
          <p:cNvSpPr txBox="1"/>
          <p:nvPr/>
        </p:nvSpPr>
        <p:spPr>
          <a:xfrm>
            <a:off x="5576010" y="3701750"/>
            <a:ext cx="144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E9A90A-4258-489F-971B-818AE00F5047}"/>
              </a:ext>
            </a:extLst>
          </p:cNvPr>
          <p:cNvSpPr txBox="1"/>
          <p:nvPr/>
        </p:nvSpPr>
        <p:spPr>
          <a:xfrm>
            <a:off x="7572075" y="3701750"/>
            <a:ext cx="144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2E940A-5F19-4386-8AB3-E53175BAC2AB}"/>
              </a:ext>
            </a:extLst>
          </p:cNvPr>
          <p:cNvSpPr txBox="1"/>
          <p:nvPr/>
        </p:nvSpPr>
        <p:spPr>
          <a:xfrm>
            <a:off x="9615764" y="3701750"/>
            <a:ext cx="144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226842-E10C-496A-99F6-01554969B61C}"/>
              </a:ext>
            </a:extLst>
          </p:cNvPr>
          <p:cNvSpPr txBox="1"/>
          <p:nvPr/>
        </p:nvSpPr>
        <p:spPr>
          <a:xfrm>
            <a:off x="1412430" y="3701750"/>
            <a:ext cx="144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A8B2A1-C663-4CAA-98A7-E54D8CFD030F}"/>
              </a:ext>
            </a:extLst>
          </p:cNvPr>
          <p:cNvSpPr txBox="1"/>
          <p:nvPr/>
        </p:nvSpPr>
        <p:spPr>
          <a:xfrm>
            <a:off x="5576010" y="3011190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B7CE1F-8DFC-478E-9CA8-9F71982C6AC7}"/>
              </a:ext>
            </a:extLst>
          </p:cNvPr>
          <p:cNvSpPr txBox="1"/>
          <p:nvPr/>
        </p:nvSpPr>
        <p:spPr>
          <a:xfrm>
            <a:off x="3579945" y="3011190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1813C5-0320-447A-B72D-B262AC306D9F}"/>
              </a:ext>
            </a:extLst>
          </p:cNvPr>
          <p:cNvSpPr txBox="1"/>
          <p:nvPr/>
        </p:nvSpPr>
        <p:spPr>
          <a:xfrm>
            <a:off x="1412430" y="3011190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C349E0-16B6-4142-ABA0-A0CDCA63754B}"/>
              </a:ext>
            </a:extLst>
          </p:cNvPr>
          <p:cNvSpPr txBox="1"/>
          <p:nvPr/>
        </p:nvSpPr>
        <p:spPr>
          <a:xfrm>
            <a:off x="7572075" y="3011190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A0A704-1834-4974-8B68-807A4B6A6421}"/>
              </a:ext>
            </a:extLst>
          </p:cNvPr>
          <p:cNvSpPr txBox="1"/>
          <p:nvPr/>
        </p:nvSpPr>
        <p:spPr>
          <a:xfrm>
            <a:off x="5576010" y="5284860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950B20-35A5-4644-B3BA-BCA5D894A9DB}"/>
              </a:ext>
            </a:extLst>
          </p:cNvPr>
          <p:cNvSpPr txBox="1"/>
          <p:nvPr/>
        </p:nvSpPr>
        <p:spPr>
          <a:xfrm>
            <a:off x="3579945" y="5284860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813C6E-34B3-4D49-9130-28749DBBF34A}"/>
              </a:ext>
            </a:extLst>
          </p:cNvPr>
          <p:cNvSpPr txBox="1"/>
          <p:nvPr/>
        </p:nvSpPr>
        <p:spPr>
          <a:xfrm>
            <a:off x="1412430" y="5284860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DE5DC9-DDE1-45A6-8507-9F4FB8F44701}"/>
              </a:ext>
            </a:extLst>
          </p:cNvPr>
          <p:cNvSpPr txBox="1"/>
          <p:nvPr/>
        </p:nvSpPr>
        <p:spPr>
          <a:xfrm>
            <a:off x="7572075" y="5284860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CC8E7A-6946-4FE1-A135-D9DC5711E580}"/>
              </a:ext>
            </a:extLst>
          </p:cNvPr>
          <p:cNvSpPr txBox="1"/>
          <p:nvPr/>
        </p:nvSpPr>
        <p:spPr>
          <a:xfrm>
            <a:off x="9615764" y="5284860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A9051B8-F782-4DA3-8FF0-F866CD9B3C32}"/>
              </a:ext>
            </a:extLst>
          </p:cNvPr>
          <p:cNvGrpSpPr/>
          <p:nvPr/>
        </p:nvGrpSpPr>
        <p:grpSpPr>
          <a:xfrm>
            <a:off x="895352" y="1966521"/>
            <a:ext cx="2857499" cy="856491"/>
            <a:chOff x="-475009" y="1129566"/>
            <a:chExt cx="3507319" cy="85649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1CB3487-1623-4063-923B-685C3F6B21E2}"/>
                </a:ext>
              </a:extLst>
            </p:cNvPr>
            <p:cNvSpPr txBox="1"/>
            <p:nvPr/>
          </p:nvSpPr>
          <p:spPr>
            <a:xfrm>
              <a:off x="-475009" y="1129566"/>
              <a:ext cx="350603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9F42A57-BB74-4ADF-86E8-EAF7E05ED7AA}"/>
                </a:ext>
              </a:extLst>
            </p:cNvPr>
            <p:cNvSpPr txBox="1"/>
            <p:nvPr/>
          </p:nvSpPr>
          <p:spPr>
            <a:xfrm>
              <a:off x="-460976" y="1339726"/>
              <a:ext cx="34932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46C7FEA-1BAD-4997-B008-B74E4852D924}"/>
              </a:ext>
            </a:extLst>
          </p:cNvPr>
          <p:cNvGrpSpPr/>
          <p:nvPr/>
        </p:nvGrpSpPr>
        <p:grpSpPr>
          <a:xfrm>
            <a:off x="8481964" y="1966521"/>
            <a:ext cx="2857499" cy="856491"/>
            <a:chOff x="-475009" y="1129566"/>
            <a:chExt cx="3507319" cy="85649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DDD9985-F372-4ABB-B87C-47550877B620}"/>
                </a:ext>
              </a:extLst>
            </p:cNvPr>
            <p:cNvSpPr txBox="1"/>
            <p:nvPr/>
          </p:nvSpPr>
          <p:spPr>
            <a:xfrm>
              <a:off x="-475009" y="1129566"/>
              <a:ext cx="350603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B93A9AF-89D5-471F-8F79-AC936FB9AC80}"/>
                </a:ext>
              </a:extLst>
            </p:cNvPr>
            <p:cNvSpPr txBox="1"/>
            <p:nvPr/>
          </p:nvSpPr>
          <p:spPr>
            <a:xfrm>
              <a:off x="-460976" y="1339726"/>
              <a:ext cx="34932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F6FFB48-7B3A-4D2F-B740-C14367105C5A}"/>
              </a:ext>
            </a:extLst>
          </p:cNvPr>
          <p:cNvGrpSpPr/>
          <p:nvPr/>
        </p:nvGrpSpPr>
        <p:grpSpPr>
          <a:xfrm>
            <a:off x="4688658" y="1966521"/>
            <a:ext cx="2857499" cy="856491"/>
            <a:chOff x="-475009" y="1129566"/>
            <a:chExt cx="3507319" cy="856491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D1EFD3B-AB78-4742-91B4-641300C126C3}"/>
                </a:ext>
              </a:extLst>
            </p:cNvPr>
            <p:cNvSpPr txBox="1"/>
            <p:nvPr/>
          </p:nvSpPr>
          <p:spPr>
            <a:xfrm>
              <a:off x="-475009" y="1129566"/>
              <a:ext cx="350603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3707337-4387-46F9-AD59-7D606DF62087}"/>
                </a:ext>
              </a:extLst>
            </p:cNvPr>
            <p:cNvSpPr txBox="1"/>
            <p:nvPr/>
          </p:nvSpPr>
          <p:spPr>
            <a:xfrm>
              <a:off x="-460976" y="1339726"/>
              <a:ext cx="34932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121177-914E-49E4-BBC7-C71B46FB8064}"/>
              </a:ext>
            </a:extLst>
          </p:cNvPr>
          <p:cNvSpPr txBox="1"/>
          <p:nvPr/>
        </p:nvSpPr>
        <p:spPr>
          <a:xfrm>
            <a:off x="8578613" y="6064325"/>
            <a:ext cx="3061125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CU USU AGAM INTEGRE IMPEDIT.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588528-8956-4194-A37C-106A3A964217}"/>
              </a:ext>
            </a:extLst>
          </p:cNvPr>
          <p:cNvSpPr txBox="1"/>
          <p:nvPr/>
        </p:nvSpPr>
        <p:spPr>
          <a:xfrm>
            <a:off x="8578613" y="5303503"/>
            <a:ext cx="306112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400" dirty="0">
                <a:solidFill>
                  <a:schemeClr val="accent1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accent1"/>
                </a:solidFill>
                <a:cs typeface="Arial" pitchFamily="34" charset="0"/>
              </a:rPr>
              <a:t>OREM IPSUM</a:t>
            </a:r>
          </a:p>
          <a:p>
            <a:pPr algn="r"/>
            <a:r>
              <a:rPr lang="en-US" altLang="ko-KR" sz="2400" dirty="0">
                <a:solidFill>
                  <a:schemeClr val="accent1"/>
                </a:solidFill>
                <a:cs typeface="Arial" pitchFamily="34" charset="0"/>
              </a:rPr>
              <a:t>DOLOR SIT AMET, </a:t>
            </a:r>
            <a:endParaRPr lang="ko-KR" altLang="en-US" sz="24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D46EC5-FBDC-4A0F-8AF2-98998022F2AD}"/>
              </a:ext>
            </a:extLst>
          </p:cNvPr>
          <p:cNvSpPr txBox="1"/>
          <p:nvPr/>
        </p:nvSpPr>
        <p:spPr>
          <a:xfrm>
            <a:off x="653813" y="441169"/>
            <a:ext cx="49768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D78E4-148F-489B-9F69-3B47A93DF71B}"/>
              </a:ext>
            </a:extLst>
          </p:cNvPr>
          <p:cNvSpPr txBox="1"/>
          <p:nvPr/>
        </p:nvSpPr>
        <p:spPr>
          <a:xfrm>
            <a:off x="653813" y="4925552"/>
            <a:ext cx="4240404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ALLPPT Layout</a:t>
            </a:r>
          </a:p>
          <a:p>
            <a:r>
              <a:rPr lang="en-GB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Clean Text Slide for your Presentation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8499566" y="290051"/>
            <a:ext cx="2719767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408C510-2F87-4B9E-890F-26E8AF686C39}"/>
              </a:ext>
            </a:extLst>
          </p:cNvPr>
          <p:cNvGrpSpPr/>
          <p:nvPr/>
        </p:nvGrpSpPr>
        <p:grpSpPr>
          <a:xfrm>
            <a:off x="849362" y="959134"/>
            <a:ext cx="6082661" cy="1431781"/>
            <a:chOff x="756138" y="869027"/>
            <a:chExt cx="6082661" cy="1431781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556DB5E-4EC4-4EDC-AB79-4B0A21671B1C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bg1">
                      <a:alpha val="40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7200" b="1" dirty="0">
                <a:solidFill>
                  <a:schemeClr val="bg1">
                    <a:alpha val="40000"/>
                  </a:schemeClr>
                </a:solidFill>
                <a:cs typeface="Arial" pitchFamily="34" charset="0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042C3DF4-3EFB-40AA-8DC4-F1F105B2F2FC}"/>
                </a:ext>
              </a:extLst>
            </p:cNvPr>
            <p:cNvGrpSpPr/>
            <p:nvPr/>
          </p:nvGrpSpPr>
          <p:grpSpPr>
            <a:xfrm>
              <a:off x="1730154" y="869027"/>
              <a:ext cx="5108645" cy="1252886"/>
              <a:chOff x="859716" y="940820"/>
              <a:chExt cx="5108645" cy="1252886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CF39A9F-604B-4C3A-9AF3-926626102F7F}"/>
                  </a:ext>
                </a:extLst>
              </p:cNvPr>
              <p:cNvSpPr txBox="1"/>
              <p:nvPr/>
            </p:nvSpPr>
            <p:spPr>
              <a:xfrm>
                <a:off x="859716" y="940820"/>
                <a:ext cx="5108645" cy="33855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GB" altLang="ko-KR" sz="1600" dirty="0">
                    <a:solidFill>
                      <a:schemeClr val="bg1"/>
                    </a:solidFill>
                    <a:cs typeface="Arial" pitchFamily="34" charset="0"/>
                  </a:rPr>
                  <a:t>L</a:t>
                </a:r>
                <a:r>
                  <a:rPr lang="en-US" altLang="ko-KR" sz="1600" dirty="0">
                    <a:solidFill>
                      <a:schemeClr val="bg1"/>
                    </a:solidFill>
                    <a:cs typeface="Arial" pitchFamily="34" charset="0"/>
                  </a:rPr>
                  <a:t>OREM IPSUM DOLOR SIT AMET,</a:t>
                </a:r>
                <a:endParaRPr lang="ko-KR" altLang="en-US" sz="1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B0B37B9-3C58-41D7-AB8D-067A8EF426F9}"/>
                  </a:ext>
                </a:extLst>
              </p:cNvPr>
              <p:cNvSpPr txBox="1"/>
              <p:nvPr/>
            </p:nvSpPr>
            <p:spPr>
              <a:xfrm>
                <a:off x="1053146" y="1362709"/>
                <a:ext cx="4915215" cy="83099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Simple PowerPoint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Easy to change colors, photos and Text.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You can simply impress your audience and add a unique zing and appeal to your Presentations.</a:t>
                </a:r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8E1E8B7-A1FA-4E60-8344-B0AE8232A05D}"/>
              </a:ext>
            </a:extLst>
          </p:cNvPr>
          <p:cNvGrpSpPr/>
          <p:nvPr/>
        </p:nvGrpSpPr>
        <p:grpSpPr>
          <a:xfrm>
            <a:off x="849362" y="2713110"/>
            <a:ext cx="6082661" cy="1431781"/>
            <a:chOff x="756138" y="869027"/>
            <a:chExt cx="6082661" cy="1431781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CB24144-D194-42B3-B8F5-1BFD211E8820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bg1">
                      <a:alpha val="40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7200" b="1" dirty="0">
                <a:solidFill>
                  <a:schemeClr val="bg1">
                    <a:alpha val="40000"/>
                  </a:schemeClr>
                </a:solidFill>
                <a:cs typeface="Arial" pitchFamily="34" charset="0"/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B677402-5123-4536-AC01-36260CAC1ECF}"/>
                </a:ext>
              </a:extLst>
            </p:cNvPr>
            <p:cNvGrpSpPr/>
            <p:nvPr/>
          </p:nvGrpSpPr>
          <p:grpSpPr>
            <a:xfrm>
              <a:off x="1730154" y="869027"/>
              <a:ext cx="5108645" cy="1252886"/>
              <a:chOff x="859716" y="940820"/>
              <a:chExt cx="5108645" cy="1252886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1DFFC79-29FC-46BB-84DF-8A573664E36D}"/>
                  </a:ext>
                </a:extLst>
              </p:cNvPr>
              <p:cNvSpPr txBox="1"/>
              <p:nvPr/>
            </p:nvSpPr>
            <p:spPr>
              <a:xfrm>
                <a:off x="859716" y="940820"/>
                <a:ext cx="5108645" cy="33855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GB" altLang="ko-KR" sz="1600" dirty="0">
                    <a:solidFill>
                      <a:schemeClr val="bg1"/>
                    </a:solidFill>
                    <a:cs typeface="Arial" pitchFamily="34" charset="0"/>
                  </a:rPr>
                  <a:t>L</a:t>
                </a:r>
                <a:r>
                  <a:rPr lang="en-US" altLang="ko-KR" sz="1600" dirty="0">
                    <a:solidFill>
                      <a:schemeClr val="bg1"/>
                    </a:solidFill>
                    <a:cs typeface="Arial" pitchFamily="34" charset="0"/>
                  </a:rPr>
                  <a:t>OREM IPSUM DOLOR SIT AMET,</a:t>
                </a:r>
                <a:endParaRPr lang="ko-KR" altLang="en-US" sz="1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E88EB2F-FE43-4547-81A1-4DEC19D71566}"/>
                  </a:ext>
                </a:extLst>
              </p:cNvPr>
              <p:cNvSpPr txBox="1"/>
              <p:nvPr/>
            </p:nvSpPr>
            <p:spPr>
              <a:xfrm>
                <a:off x="1053146" y="1362709"/>
                <a:ext cx="4915215" cy="83099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Simple PowerPoint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Easy to change colors, photos and Text.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You can simply impress your audience and add a unique zing and appeal to your Presentations.</a:t>
                </a:r>
              </a:p>
            </p:txBody>
          </p: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BD597D3-924F-4365-A377-43AF0C329920}"/>
              </a:ext>
            </a:extLst>
          </p:cNvPr>
          <p:cNvGrpSpPr/>
          <p:nvPr/>
        </p:nvGrpSpPr>
        <p:grpSpPr>
          <a:xfrm>
            <a:off x="849362" y="4467086"/>
            <a:ext cx="6082661" cy="1431781"/>
            <a:chOff x="756138" y="869027"/>
            <a:chExt cx="6082661" cy="1431781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B331017-E88E-4D03-86A1-0D6B4B41CE7E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bg1">
                      <a:alpha val="40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7200" b="1" dirty="0">
                <a:solidFill>
                  <a:schemeClr val="bg1">
                    <a:alpha val="40000"/>
                  </a:schemeClr>
                </a:solidFill>
                <a:cs typeface="Arial" pitchFamily="34" charset="0"/>
              </a:endParaRP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2704F2A-D316-4055-8501-2973E2985ED7}"/>
                </a:ext>
              </a:extLst>
            </p:cNvPr>
            <p:cNvGrpSpPr/>
            <p:nvPr/>
          </p:nvGrpSpPr>
          <p:grpSpPr>
            <a:xfrm>
              <a:off x="1730154" y="869027"/>
              <a:ext cx="5108645" cy="1252886"/>
              <a:chOff x="859716" y="940820"/>
              <a:chExt cx="5108645" cy="1252886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A19E9DA-D912-42EB-A4E9-78B5690AF960}"/>
                  </a:ext>
                </a:extLst>
              </p:cNvPr>
              <p:cNvSpPr txBox="1"/>
              <p:nvPr/>
            </p:nvSpPr>
            <p:spPr>
              <a:xfrm>
                <a:off x="859716" y="940820"/>
                <a:ext cx="5108645" cy="33855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GB" altLang="ko-KR" sz="1600" dirty="0">
                    <a:solidFill>
                      <a:schemeClr val="bg1"/>
                    </a:solidFill>
                    <a:cs typeface="Arial" pitchFamily="34" charset="0"/>
                  </a:rPr>
                  <a:t>L</a:t>
                </a:r>
                <a:r>
                  <a:rPr lang="en-US" altLang="ko-KR" sz="1600" dirty="0">
                    <a:solidFill>
                      <a:schemeClr val="bg1"/>
                    </a:solidFill>
                    <a:cs typeface="Arial" pitchFamily="34" charset="0"/>
                  </a:rPr>
                  <a:t>OREM IPSUM DOLOR SIT AMET,</a:t>
                </a:r>
                <a:endParaRPr lang="ko-KR" altLang="en-US" sz="1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E37E996-0FAF-47F1-9081-8E8C86D0FA66}"/>
                  </a:ext>
                </a:extLst>
              </p:cNvPr>
              <p:cNvSpPr txBox="1"/>
              <p:nvPr/>
            </p:nvSpPr>
            <p:spPr>
              <a:xfrm>
                <a:off x="1053146" y="1362709"/>
                <a:ext cx="4915215" cy="83099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Simple PowerPoint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Easy to change colors, photos and Text.</a:t>
                </a:r>
              </a:p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You can simply impress your audience and add a unique zing and appeal to your Presentations.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36">
            <a:extLst>
              <a:ext uri="{FF2B5EF4-FFF2-40B4-BE49-F238E27FC236}">
                <a16:creationId xmlns:a16="http://schemas.microsoft.com/office/drawing/2014/main" id="{4C756D03-6CE4-4274-854A-8132741DE604}"/>
              </a:ext>
            </a:extLst>
          </p:cNvPr>
          <p:cNvGrpSpPr/>
          <p:nvPr/>
        </p:nvGrpSpPr>
        <p:grpSpPr>
          <a:xfrm>
            <a:off x="985813" y="2337278"/>
            <a:ext cx="10294608" cy="865397"/>
            <a:chOff x="985813" y="2337277"/>
            <a:chExt cx="10294608" cy="865397"/>
          </a:xfrm>
        </p:grpSpPr>
        <p:sp>
          <p:nvSpPr>
            <p:cNvPr id="4" name="직사각형 35">
              <a:extLst>
                <a:ext uri="{FF2B5EF4-FFF2-40B4-BE49-F238E27FC236}">
                  <a16:creationId xmlns:a16="http://schemas.microsoft.com/office/drawing/2014/main" id="{CD45252F-58F1-4652-A379-CD9EFE385E78}"/>
                </a:ext>
              </a:extLst>
            </p:cNvPr>
            <p:cNvSpPr/>
            <p:nvPr/>
          </p:nvSpPr>
          <p:spPr>
            <a:xfrm>
              <a:off x="985813" y="2337277"/>
              <a:ext cx="2506629" cy="1139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직사각형 39">
              <a:extLst>
                <a:ext uri="{FF2B5EF4-FFF2-40B4-BE49-F238E27FC236}">
                  <a16:creationId xmlns:a16="http://schemas.microsoft.com/office/drawing/2014/main" id="{629CF7B4-EDF4-461E-AA3F-8A856F4C45DC}"/>
                </a:ext>
              </a:extLst>
            </p:cNvPr>
            <p:cNvSpPr/>
            <p:nvPr/>
          </p:nvSpPr>
          <p:spPr>
            <a:xfrm>
              <a:off x="2588534" y="3088745"/>
              <a:ext cx="2506629" cy="1139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U-Turn Arrow 1">
              <a:extLst>
                <a:ext uri="{FF2B5EF4-FFF2-40B4-BE49-F238E27FC236}">
                  <a16:creationId xmlns:a16="http://schemas.microsoft.com/office/drawing/2014/main" id="{058999F0-DBE3-402E-A081-56B1F36F521B}"/>
                </a:ext>
              </a:extLst>
            </p:cNvPr>
            <p:cNvSpPr/>
            <p:nvPr/>
          </p:nvSpPr>
          <p:spPr>
            <a:xfrm rot="5400000">
              <a:off x="6955830" y="-1121917"/>
              <a:ext cx="861203" cy="7787979"/>
            </a:xfrm>
            <a:custGeom>
              <a:avLst/>
              <a:gdLst/>
              <a:ahLst/>
              <a:cxnLst/>
              <a:rect l="l" t="t" r="r" b="b"/>
              <a:pathLst>
                <a:path w="983130" h="7562983">
                  <a:moveTo>
                    <a:pt x="0" y="7562983"/>
                  </a:moveTo>
                  <a:lnTo>
                    <a:pt x="0" y="491565"/>
                  </a:lnTo>
                  <a:cubicBezTo>
                    <a:pt x="0" y="220081"/>
                    <a:pt x="220081" y="0"/>
                    <a:pt x="491565" y="0"/>
                  </a:cubicBezTo>
                  <a:cubicBezTo>
                    <a:pt x="763049" y="0"/>
                    <a:pt x="983130" y="220081"/>
                    <a:pt x="983130" y="491565"/>
                  </a:cubicBezTo>
                  <a:lnTo>
                    <a:pt x="983130" y="6086338"/>
                  </a:lnTo>
                  <a:lnTo>
                    <a:pt x="855939" y="6086338"/>
                  </a:lnTo>
                  <a:lnTo>
                    <a:pt x="855939" y="491565"/>
                  </a:lnTo>
                  <a:cubicBezTo>
                    <a:pt x="855939" y="290326"/>
                    <a:pt x="692803" y="127190"/>
                    <a:pt x="491565" y="127190"/>
                  </a:cubicBezTo>
                  <a:lnTo>
                    <a:pt x="491564" y="127190"/>
                  </a:lnTo>
                  <a:cubicBezTo>
                    <a:pt x="290326" y="127190"/>
                    <a:pt x="127190" y="290326"/>
                    <a:pt x="127190" y="491565"/>
                  </a:cubicBezTo>
                  <a:lnTo>
                    <a:pt x="127190" y="756298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Bent Arrow 3">
            <a:extLst>
              <a:ext uri="{FF2B5EF4-FFF2-40B4-BE49-F238E27FC236}">
                <a16:creationId xmlns:a16="http://schemas.microsoft.com/office/drawing/2014/main" id="{D66DC455-2CD0-4FC1-8FF0-12EF5F13DF4F}"/>
              </a:ext>
            </a:extLst>
          </p:cNvPr>
          <p:cNvSpPr/>
          <p:nvPr/>
        </p:nvSpPr>
        <p:spPr>
          <a:xfrm rot="16200000" flipH="1">
            <a:off x="2267033" y="2945262"/>
            <a:ext cx="451972" cy="756032"/>
          </a:xfrm>
          <a:prstGeom prst="bentArrow">
            <a:avLst>
              <a:gd name="adj1" fmla="val 24114"/>
              <a:gd name="adj2" fmla="val 25000"/>
              <a:gd name="adj3" fmla="val 25000"/>
              <a:gd name="adj4" fmla="val 4894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" name="Bent Arrow 4">
            <a:extLst>
              <a:ext uri="{FF2B5EF4-FFF2-40B4-BE49-F238E27FC236}">
                <a16:creationId xmlns:a16="http://schemas.microsoft.com/office/drawing/2014/main" id="{C00A345D-5921-47A9-A3A9-579ECC06EAD7}"/>
              </a:ext>
            </a:extLst>
          </p:cNvPr>
          <p:cNvSpPr/>
          <p:nvPr/>
        </p:nvSpPr>
        <p:spPr>
          <a:xfrm rot="16200000" flipH="1">
            <a:off x="4826694" y="2990884"/>
            <a:ext cx="451972" cy="681882"/>
          </a:xfrm>
          <a:prstGeom prst="bentArrow">
            <a:avLst>
              <a:gd name="adj1" fmla="val 22683"/>
              <a:gd name="adj2" fmla="val 25000"/>
              <a:gd name="adj3" fmla="val 25000"/>
              <a:gd name="adj4" fmla="val 4894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" name="Bent Arrow 5">
            <a:extLst>
              <a:ext uri="{FF2B5EF4-FFF2-40B4-BE49-F238E27FC236}">
                <a16:creationId xmlns:a16="http://schemas.microsoft.com/office/drawing/2014/main" id="{BCFB83F8-E454-49F3-A48B-7CF0D70FE433}"/>
              </a:ext>
            </a:extLst>
          </p:cNvPr>
          <p:cNvSpPr/>
          <p:nvPr/>
        </p:nvSpPr>
        <p:spPr>
          <a:xfrm rot="16200000" flipH="1">
            <a:off x="7386355" y="2953808"/>
            <a:ext cx="451972" cy="756032"/>
          </a:xfrm>
          <a:prstGeom prst="bentArrow">
            <a:avLst>
              <a:gd name="adj1" fmla="val 21955"/>
              <a:gd name="adj2" fmla="val 25000"/>
              <a:gd name="adj3" fmla="val 25000"/>
              <a:gd name="adj4" fmla="val 4894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" name="Bent Arrow 6">
            <a:extLst>
              <a:ext uri="{FF2B5EF4-FFF2-40B4-BE49-F238E27FC236}">
                <a16:creationId xmlns:a16="http://schemas.microsoft.com/office/drawing/2014/main" id="{CBF87874-4923-4FF8-9D7E-8B90A1D4056F}"/>
              </a:ext>
            </a:extLst>
          </p:cNvPr>
          <p:cNvSpPr/>
          <p:nvPr/>
        </p:nvSpPr>
        <p:spPr>
          <a:xfrm rot="16200000" flipH="1">
            <a:off x="9946015" y="2990884"/>
            <a:ext cx="451972" cy="681882"/>
          </a:xfrm>
          <a:prstGeom prst="bentArrow">
            <a:avLst>
              <a:gd name="adj1" fmla="val 22610"/>
              <a:gd name="adj2" fmla="val 25000"/>
              <a:gd name="adj3" fmla="val 25000"/>
              <a:gd name="adj4" fmla="val 4894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0A40152B-BB37-4924-BBBC-E0CEF5E98BB4}"/>
              </a:ext>
            </a:extLst>
          </p:cNvPr>
          <p:cNvSpPr/>
          <p:nvPr/>
        </p:nvSpPr>
        <p:spPr>
          <a:xfrm rot="16200000">
            <a:off x="1640174" y="1876986"/>
            <a:ext cx="1195606" cy="1030697"/>
          </a:xfrm>
          <a:prstGeom prst="hexagon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0D7CEA0B-73EB-4900-9849-B24B77F7F362}"/>
              </a:ext>
            </a:extLst>
          </p:cNvPr>
          <p:cNvSpPr/>
          <p:nvPr/>
        </p:nvSpPr>
        <p:spPr>
          <a:xfrm rot="16200000">
            <a:off x="6799470" y="1876985"/>
            <a:ext cx="1195605" cy="1030696"/>
          </a:xfrm>
          <a:prstGeom prst="hexagon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977CB507-D4DB-4F6D-BD12-901F1CBA0558}"/>
              </a:ext>
            </a:extLst>
          </p:cNvPr>
          <p:cNvSpPr/>
          <p:nvPr/>
        </p:nvSpPr>
        <p:spPr>
          <a:xfrm rot="16200000">
            <a:off x="4219822" y="1876986"/>
            <a:ext cx="1195606" cy="1030697"/>
          </a:xfrm>
          <a:prstGeom prst="hexagon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F4E2BA20-5629-4B2C-A262-3B8EF6BDA043}"/>
              </a:ext>
            </a:extLst>
          </p:cNvPr>
          <p:cNvSpPr/>
          <p:nvPr/>
        </p:nvSpPr>
        <p:spPr>
          <a:xfrm rot="16200000">
            <a:off x="9379116" y="1876986"/>
            <a:ext cx="1195606" cy="1030697"/>
          </a:xfrm>
          <a:prstGeom prst="hexagon">
            <a:avLst/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D761236-BE1A-4DD4-B2B8-B80419FF2BF6}"/>
              </a:ext>
            </a:extLst>
          </p:cNvPr>
          <p:cNvGrpSpPr/>
          <p:nvPr/>
        </p:nvGrpSpPr>
        <p:grpSpPr>
          <a:xfrm rot="16200000">
            <a:off x="979247" y="3890400"/>
            <a:ext cx="2517463" cy="1870948"/>
            <a:chOff x="4835817" y="1965690"/>
            <a:chExt cx="3600000" cy="1182334"/>
          </a:xfrm>
        </p:grpSpPr>
        <p:sp>
          <p:nvSpPr>
            <p:cNvPr id="16" name="Rounded Rectangle 12">
              <a:extLst>
                <a:ext uri="{FF2B5EF4-FFF2-40B4-BE49-F238E27FC236}">
                  <a16:creationId xmlns:a16="http://schemas.microsoft.com/office/drawing/2014/main" id="{4405E74F-171D-4659-83EE-9F3AECAE1A8B}"/>
                </a:ext>
              </a:extLst>
            </p:cNvPr>
            <p:cNvSpPr/>
            <p:nvPr/>
          </p:nvSpPr>
          <p:spPr>
            <a:xfrm rot="5400000" flipH="1">
              <a:off x="5992504" y="809004"/>
              <a:ext cx="1182333" cy="3495707"/>
            </a:xfrm>
            <a:prstGeom prst="roundRect">
              <a:avLst>
                <a:gd name="adj" fmla="val 608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Rounded Rectangle 8">
              <a:extLst>
                <a:ext uri="{FF2B5EF4-FFF2-40B4-BE49-F238E27FC236}">
                  <a16:creationId xmlns:a16="http://schemas.microsoft.com/office/drawing/2014/main" id="{898F46D1-74F9-4213-8628-FBEDF65C80EC}"/>
                </a:ext>
              </a:extLst>
            </p:cNvPr>
            <p:cNvSpPr/>
            <p:nvPr/>
          </p:nvSpPr>
          <p:spPr>
            <a:xfrm rot="5400000" flipH="1">
              <a:off x="7368346" y="2080553"/>
              <a:ext cx="1182333" cy="952608"/>
            </a:xfrm>
            <a:custGeom>
              <a:avLst/>
              <a:gdLst/>
              <a:ahLst/>
              <a:cxnLst/>
              <a:rect l="l" t="t" r="r" b="b"/>
              <a:pathLst>
                <a:path w="1800200" h="581397">
                  <a:moveTo>
                    <a:pt x="109524" y="0"/>
                  </a:moveTo>
                  <a:lnTo>
                    <a:pt x="1690676" y="0"/>
                  </a:lnTo>
                  <a:cubicBezTo>
                    <a:pt x="1751164" y="0"/>
                    <a:pt x="1800200" y="49036"/>
                    <a:pt x="1800200" y="109524"/>
                  </a:cubicBezTo>
                  <a:lnTo>
                    <a:pt x="1800200" y="581397"/>
                  </a:lnTo>
                  <a:lnTo>
                    <a:pt x="0" y="581397"/>
                  </a:lnTo>
                  <a:lnTo>
                    <a:pt x="0" y="109524"/>
                  </a:lnTo>
                  <a:cubicBezTo>
                    <a:pt x="0" y="49036"/>
                    <a:pt x="49036" y="0"/>
                    <a:pt x="1095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D0D133-6767-41A4-AB2A-9143EA7435CB}"/>
              </a:ext>
            </a:extLst>
          </p:cNvPr>
          <p:cNvGrpSpPr/>
          <p:nvPr/>
        </p:nvGrpSpPr>
        <p:grpSpPr>
          <a:xfrm rot="16200000">
            <a:off x="3558895" y="3890400"/>
            <a:ext cx="2517461" cy="1870948"/>
            <a:chOff x="4835817" y="1965690"/>
            <a:chExt cx="3600000" cy="1182334"/>
          </a:xfrm>
        </p:grpSpPr>
        <p:sp>
          <p:nvSpPr>
            <p:cNvPr id="19" name="Rounded Rectangle 15">
              <a:extLst>
                <a:ext uri="{FF2B5EF4-FFF2-40B4-BE49-F238E27FC236}">
                  <a16:creationId xmlns:a16="http://schemas.microsoft.com/office/drawing/2014/main" id="{F6458949-C3B6-4E12-BA1D-1FBD8F577309}"/>
                </a:ext>
              </a:extLst>
            </p:cNvPr>
            <p:cNvSpPr/>
            <p:nvPr/>
          </p:nvSpPr>
          <p:spPr>
            <a:xfrm rot="5400000" flipH="1">
              <a:off x="5992504" y="809004"/>
              <a:ext cx="1182333" cy="3495707"/>
            </a:xfrm>
            <a:prstGeom prst="roundRect">
              <a:avLst>
                <a:gd name="adj" fmla="val 608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" name="Rounded Rectangle 8">
              <a:extLst>
                <a:ext uri="{FF2B5EF4-FFF2-40B4-BE49-F238E27FC236}">
                  <a16:creationId xmlns:a16="http://schemas.microsoft.com/office/drawing/2014/main" id="{FDF1E8F9-0BE8-4112-BF61-5CB8DDAEA9A8}"/>
                </a:ext>
              </a:extLst>
            </p:cNvPr>
            <p:cNvSpPr/>
            <p:nvPr/>
          </p:nvSpPr>
          <p:spPr>
            <a:xfrm rot="5400000" flipH="1">
              <a:off x="7368346" y="2080553"/>
              <a:ext cx="1182333" cy="952608"/>
            </a:xfrm>
            <a:custGeom>
              <a:avLst/>
              <a:gdLst/>
              <a:ahLst/>
              <a:cxnLst/>
              <a:rect l="l" t="t" r="r" b="b"/>
              <a:pathLst>
                <a:path w="1800200" h="581397">
                  <a:moveTo>
                    <a:pt x="109524" y="0"/>
                  </a:moveTo>
                  <a:lnTo>
                    <a:pt x="1690676" y="0"/>
                  </a:lnTo>
                  <a:cubicBezTo>
                    <a:pt x="1751164" y="0"/>
                    <a:pt x="1800200" y="49036"/>
                    <a:pt x="1800200" y="109524"/>
                  </a:cubicBezTo>
                  <a:lnTo>
                    <a:pt x="1800200" y="581397"/>
                  </a:lnTo>
                  <a:lnTo>
                    <a:pt x="0" y="581397"/>
                  </a:lnTo>
                  <a:lnTo>
                    <a:pt x="0" y="109524"/>
                  </a:lnTo>
                  <a:cubicBezTo>
                    <a:pt x="0" y="49036"/>
                    <a:pt x="49036" y="0"/>
                    <a:pt x="1095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9A923E2-5757-44C3-9DC9-B88361299DB5}"/>
              </a:ext>
            </a:extLst>
          </p:cNvPr>
          <p:cNvGrpSpPr/>
          <p:nvPr/>
        </p:nvGrpSpPr>
        <p:grpSpPr>
          <a:xfrm rot="16200000">
            <a:off x="6138541" y="3890401"/>
            <a:ext cx="2517463" cy="1870948"/>
            <a:chOff x="4835817" y="1965690"/>
            <a:chExt cx="3600000" cy="1182334"/>
          </a:xfrm>
        </p:grpSpPr>
        <p:sp>
          <p:nvSpPr>
            <p:cNvPr id="22" name="Rounded Rectangle 18">
              <a:extLst>
                <a:ext uri="{FF2B5EF4-FFF2-40B4-BE49-F238E27FC236}">
                  <a16:creationId xmlns:a16="http://schemas.microsoft.com/office/drawing/2014/main" id="{AFFF1BFD-0754-402D-BCAD-084F8E775DA7}"/>
                </a:ext>
              </a:extLst>
            </p:cNvPr>
            <p:cNvSpPr/>
            <p:nvPr/>
          </p:nvSpPr>
          <p:spPr>
            <a:xfrm rot="5400000" flipH="1">
              <a:off x="5992504" y="809004"/>
              <a:ext cx="1182333" cy="3495707"/>
            </a:xfrm>
            <a:prstGeom prst="roundRect">
              <a:avLst>
                <a:gd name="adj" fmla="val 608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Rounded Rectangle 8">
              <a:extLst>
                <a:ext uri="{FF2B5EF4-FFF2-40B4-BE49-F238E27FC236}">
                  <a16:creationId xmlns:a16="http://schemas.microsoft.com/office/drawing/2014/main" id="{F2AC2166-9F28-488A-A56E-03B190E27140}"/>
                </a:ext>
              </a:extLst>
            </p:cNvPr>
            <p:cNvSpPr/>
            <p:nvPr/>
          </p:nvSpPr>
          <p:spPr>
            <a:xfrm rot="5400000" flipH="1">
              <a:off x="7368346" y="2080553"/>
              <a:ext cx="1182333" cy="952608"/>
            </a:xfrm>
            <a:custGeom>
              <a:avLst/>
              <a:gdLst/>
              <a:ahLst/>
              <a:cxnLst/>
              <a:rect l="l" t="t" r="r" b="b"/>
              <a:pathLst>
                <a:path w="1800200" h="581397">
                  <a:moveTo>
                    <a:pt x="109524" y="0"/>
                  </a:moveTo>
                  <a:lnTo>
                    <a:pt x="1690676" y="0"/>
                  </a:lnTo>
                  <a:cubicBezTo>
                    <a:pt x="1751164" y="0"/>
                    <a:pt x="1800200" y="49036"/>
                    <a:pt x="1800200" y="109524"/>
                  </a:cubicBezTo>
                  <a:lnTo>
                    <a:pt x="1800200" y="581397"/>
                  </a:lnTo>
                  <a:lnTo>
                    <a:pt x="0" y="581397"/>
                  </a:lnTo>
                  <a:lnTo>
                    <a:pt x="0" y="109524"/>
                  </a:lnTo>
                  <a:cubicBezTo>
                    <a:pt x="0" y="49036"/>
                    <a:pt x="49036" y="0"/>
                    <a:pt x="1095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5DBB288-D5BC-4F5F-B9E1-293C28B88245}"/>
              </a:ext>
            </a:extLst>
          </p:cNvPr>
          <p:cNvGrpSpPr/>
          <p:nvPr/>
        </p:nvGrpSpPr>
        <p:grpSpPr>
          <a:xfrm rot="16200000">
            <a:off x="8718189" y="3890401"/>
            <a:ext cx="2517463" cy="1870948"/>
            <a:chOff x="4835817" y="1965690"/>
            <a:chExt cx="3600000" cy="1182334"/>
          </a:xfrm>
        </p:grpSpPr>
        <p:sp>
          <p:nvSpPr>
            <p:cNvPr id="25" name="Rounded Rectangle 21">
              <a:extLst>
                <a:ext uri="{FF2B5EF4-FFF2-40B4-BE49-F238E27FC236}">
                  <a16:creationId xmlns:a16="http://schemas.microsoft.com/office/drawing/2014/main" id="{53D5A118-F3BC-46B6-8519-20D6DE8BBF34}"/>
                </a:ext>
              </a:extLst>
            </p:cNvPr>
            <p:cNvSpPr/>
            <p:nvPr/>
          </p:nvSpPr>
          <p:spPr>
            <a:xfrm rot="5400000" flipH="1">
              <a:off x="5992504" y="809004"/>
              <a:ext cx="1182333" cy="3495707"/>
            </a:xfrm>
            <a:prstGeom prst="roundRect">
              <a:avLst>
                <a:gd name="adj" fmla="val 608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" name="Rounded Rectangle 8">
              <a:extLst>
                <a:ext uri="{FF2B5EF4-FFF2-40B4-BE49-F238E27FC236}">
                  <a16:creationId xmlns:a16="http://schemas.microsoft.com/office/drawing/2014/main" id="{B8CFEDFF-60B2-41E6-AF30-9831699E6F09}"/>
                </a:ext>
              </a:extLst>
            </p:cNvPr>
            <p:cNvSpPr/>
            <p:nvPr/>
          </p:nvSpPr>
          <p:spPr>
            <a:xfrm rot="5400000" flipH="1">
              <a:off x="7368346" y="2080553"/>
              <a:ext cx="1182333" cy="952608"/>
            </a:xfrm>
            <a:custGeom>
              <a:avLst/>
              <a:gdLst/>
              <a:ahLst/>
              <a:cxnLst/>
              <a:rect l="l" t="t" r="r" b="b"/>
              <a:pathLst>
                <a:path w="1800200" h="581397">
                  <a:moveTo>
                    <a:pt x="109524" y="0"/>
                  </a:moveTo>
                  <a:lnTo>
                    <a:pt x="1690676" y="0"/>
                  </a:lnTo>
                  <a:cubicBezTo>
                    <a:pt x="1751164" y="0"/>
                    <a:pt x="1800200" y="49036"/>
                    <a:pt x="1800200" y="109524"/>
                  </a:cubicBezTo>
                  <a:lnTo>
                    <a:pt x="1800200" y="581397"/>
                  </a:lnTo>
                  <a:lnTo>
                    <a:pt x="0" y="581397"/>
                  </a:lnTo>
                  <a:lnTo>
                    <a:pt x="0" y="109524"/>
                  </a:lnTo>
                  <a:cubicBezTo>
                    <a:pt x="0" y="49036"/>
                    <a:pt x="49036" y="0"/>
                    <a:pt x="1095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156FBA3-730E-4631-839C-6400281381BE}"/>
              </a:ext>
            </a:extLst>
          </p:cNvPr>
          <p:cNvSpPr txBox="1"/>
          <p:nvPr/>
        </p:nvSpPr>
        <p:spPr>
          <a:xfrm>
            <a:off x="4341344" y="1976835"/>
            <a:ext cx="952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Your Text Here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Calibri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15BED0-9B55-4391-8F91-AAD2FFE16CA1}"/>
              </a:ext>
            </a:extLst>
          </p:cNvPr>
          <p:cNvSpPr txBox="1"/>
          <p:nvPr/>
        </p:nvSpPr>
        <p:spPr>
          <a:xfrm>
            <a:off x="1761697" y="1976835"/>
            <a:ext cx="952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Your Text Here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Calibri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AFC74E-6746-407E-B9F2-8765B358F6AC}"/>
              </a:ext>
            </a:extLst>
          </p:cNvPr>
          <p:cNvSpPr txBox="1"/>
          <p:nvPr/>
        </p:nvSpPr>
        <p:spPr>
          <a:xfrm>
            <a:off x="6920991" y="1976835"/>
            <a:ext cx="952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Your Text Here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Calibri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F8E6DB2-850B-4459-A726-38B8BB865775}"/>
              </a:ext>
            </a:extLst>
          </p:cNvPr>
          <p:cNvSpPr txBox="1"/>
          <p:nvPr/>
        </p:nvSpPr>
        <p:spPr>
          <a:xfrm>
            <a:off x="9500639" y="1976835"/>
            <a:ext cx="952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Calibri" pitchFamily="34" charset="0"/>
              </a:rPr>
              <a:t>Your Text Here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Calibri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5407D7-94CE-432B-98D6-1565CEDE11AB}"/>
              </a:ext>
            </a:extLst>
          </p:cNvPr>
          <p:cNvSpPr txBox="1"/>
          <p:nvPr/>
        </p:nvSpPr>
        <p:spPr>
          <a:xfrm>
            <a:off x="1464875" y="4334778"/>
            <a:ext cx="1546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6097E2-6280-4865-8141-CE6B05D37557}"/>
              </a:ext>
            </a:extLst>
          </p:cNvPr>
          <p:cNvSpPr txBox="1"/>
          <p:nvPr/>
        </p:nvSpPr>
        <p:spPr>
          <a:xfrm>
            <a:off x="4044522" y="4334778"/>
            <a:ext cx="1546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2EE5A51-EC99-4BCA-A62E-2A6D411A10B4}"/>
              </a:ext>
            </a:extLst>
          </p:cNvPr>
          <p:cNvSpPr txBox="1"/>
          <p:nvPr/>
        </p:nvSpPr>
        <p:spPr>
          <a:xfrm>
            <a:off x="6624169" y="4334778"/>
            <a:ext cx="1546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DB8249E-8EA8-4F60-875D-3BB7B8D884C7}"/>
              </a:ext>
            </a:extLst>
          </p:cNvPr>
          <p:cNvSpPr txBox="1"/>
          <p:nvPr/>
        </p:nvSpPr>
        <p:spPr>
          <a:xfrm>
            <a:off x="9203817" y="4334778"/>
            <a:ext cx="1546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</a:p>
        </p:txBody>
      </p:sp>
      <p:sp>
        <p:nvSpPr>
          <p:cNvPr id="35" name="Rounded Rectangle 5">
            <a:extLst>
              <a:ext uri="{FF2B5EF4-FFF2-40B4-BE49-F238E27FC236}">
                <a16:creationId xmlns:a16="http://schemas.microsoft.com/office/drawing/2014/main" id="{54CC734D-3F71-4DD7-93A8-4639C80A4650}"/>
              </a:ext>
            </a:extLst>
          </p:cNvPr>
          <p:cNvSpPr/>
          <p:nvPr/>
        </p:nvSpPr>
        <p:spPr>
          <a:xfrm flipH="1">
            <a:off x="2037746" y="3778062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Donut 39">
            <a:extLst>
              <a:ext uri="{FF2B5EF4-FFF2-40B4-BE49-F238E27FC236}">
                <a16:creationId xmlns:a16="http://schemas.microsoft.com/office/drawing/2014/main" id="{5F2BB3A5-1F64-441C-85C4-FF7A8B6B1949}"/>
              </a:ext>
            </a:extLst>
          </p:cNvPr>
          <p:cNvSpPr/>
          <p:nvPr/>
        </p:nvSpPr>
        <p:spPr>
          <a:xfrm>
            <a:off x="9774853" y="3710290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E1E68F7-C6A2-4C65-ACA5-F656C520FD02}"/>
              </a:ext>
            </a:extLst>
          </p:cNvPr>
          <p:cNvSpPr/>
          <p:nvPr/>
        </p:nvSpPr>
        <p:spPr>
          <a:xfrm>
            <a:off x="4585502" y="3749616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Chord 15">
            <a:extLst>
              <a:ext uri="{FF2B5EF4-FFF2-40B4-BE49-F238E27FC236}">
                <a16:creationId xmlns:a16="http://schemas.microsoft.com/office/drawing/2014/main" id="{E361E6AA-8993-474E-8814-0B2D174FB464}"/>
              </a:ext>
            </a:extLst>
          </p:cNvPr>
          <p:cNvSpPr/>
          <p:nvPr/>
        </p:nvSpPr>
        <p:spPr>
          <a:xfrm>
            <a:off x="7336676" y="37204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487879F-0CA1-4AA1-B135-8DC1B72023FC}"/>
              </a:ext>
            </a:extLst>
          </p:cNvPr>
          <p:cNvGrpSpPr/>
          <p:nvPr/>
        </p:nvGrpSpPr>
        <p:grpSpPr>
          <a:xfrm>
            <a:off x="8418230" y="3473368"/>
            <a:ext cx="2880000" cy="923330"/>
            <a:chOff x="3017859" y="4283314"/>
            <a:chExt cx="1890849" cy="92333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D3ACCB4-8EB1-4D86-9B38-8A3B1C08F0E8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EDB27AD-86E8-46C0-8BAC-466FF990A72F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3A2F9F5-FD29-478A-8DA4-C7972944EAA4}"/>
              </a:ext>
            </a:extLst>
          </p:cNvPr>
          <p:cNvGrpSpPr/>
          <p:nvPr/>
        </p:nvGrpSpPr>
        <p:grpSpPr>
          <a:xfrm>
            <a:off x="896814" y="3473368"/>
            <a:ext cx="2880000" cy="923330"/>
            <a:chOff x="3017859" y="4283314"/>
            <a:chExt cx="189084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C89A95-27E3-4063-BD4E-15133257422F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CC4993E-FFB2-4328-8ACD-80E57F110186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AB65166-59ED-45A3-90F8-F9EFC048C9C8}"/>
              </a:ext>
            </a:extLst>
          </p:cNvPr>
          <p:cNvGrpSpPr/>
          <p:nvPr/>
        </p:nvGrpSpPr>
        <p:grpSpPr>
          <a:xfrm>
            <a:off x="7276295" y="5150710"/>
            <a:ext cx="2880000" cy="923330"/>
            <a:chOff x="3017859" y="4283314"/>
            <a:chExt cx="1890849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15CBB2E-65F5-4A68-8F9B-B21089398210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DCF92A-9550-4598-A955-7F48C470DF3E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18F4E0-C84B-451C-8351-A550A323BDCF}"/>
              </a:ext>
            </a:extLst>
          </p:cNvPr>
          <p:cNvGrpSpPr/>
          <p:nvPr/>
        </p:nvGrpSpPr>
        <p:grpSpPr>
          <a:xfrm>
            <a:off x="2116647" y="1792528"/>
            <a:ext cx="2880000" cy="923330"/>
            <a:chOff x="3017859" y="4283314"/>
            <a:chExt cx="1890849" cy="92333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6597A35-183E-4FDD-BCB8-7B8CC9A145A0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9DB27A7-27C2-4563-81AE-85A7535C1780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" name="Donut 20">
            <a:extLst>
              <a:ext uri="{FF2B5EF4-FFF2-40B4-BE49-F238E27FC236}">
                <a16:creationId xmlns:a16="http://schemas.microsoft.com/office/drawing/2014/main" id="{9D241A74-5C4E-45F4-AE39-073CF9D11359}"/>
              </a:ext>
            </a:extLst>
          </p:cNvPr>
          <p:cNvSpPr/>
          <p:nvPr/>
        </p:nvSpPr>
        <p:spPr>
          <a:xfrm>
            <a:off x="4509946" y="2395562"/>
            <a:ext cx="3183699" cy="3079770"/>
          </a:xfrm>
          <a:prstGeom prst="donut">
            <a:avLst>
              <a:gd name="adj" fmla="val 986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" name="Rounded Rectangle 9">
            <a:extLst>
              <a:ext uri="{FF2B5EF4-FFF2-40B4-BE49-F238E27FC236}">
                <a16:creationId xmlns:a16="http://schemas.microsoft.com/office/drawing/2014/main" id="{5777825D-7470-4065-B3D0-810D9367EBF3}"/>
              </a:ext>
            </a:extLst>
          </p:cNvPr>
          <p:cNvSpPr/>
          <p:nvPr/>
        </p:nvSpPr>
        <p:spPr>
          <a:xfrm>
            <a:off x="5641022" y="2035906"/>
            <a:ext cx="914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Rounded Rectangle 45">
            <a:extLst>
              <a:ext uri="{FF2B5EF4-FFF2-40B4-BE49-F238E27FC236}">
                <a16:creationId xmlns:a16="http://schemas.microsoft.com/office/drawing/2014/main" id="{57374359-5DA0-448B-AAAD-726BD3F6D79E}"/>
              </a:ext>
            </a:extLst>
          </p:cNvPr>
          <p:cNvSpPr/>
          <p:nvPr/>
        </p:nvSpPr>
        <p:spPr>
          <a:xfrm>
            <a:off x="5638724" y="4931982"/>
            <a:ext cx="914400" cy="914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Rounded Rectangle 49">
            <a:extLst>
              <a:ext uri="{FF2B5EF4-FFF2-40B4-BE49-F238E27FC236}">
                <a16:creationId xmlns:a16="http://schemas.microsoft.com/office/drawing/2014/main" id="{0FB12D09-3E56-41A6-8640-8B2CB4CE9043}"/>
              </a:ext>
            </a:extLst>
          </p:cNvPr>
          <p:cNvSpPr/>
          <p:nvPr/>
        </p:nvSpPr>
        <p:spPr>
          <a:xfrm>
            <a:off x="7153666" y="3478247"/>
            <a:ext cx="914400" cy="914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Rounded Rectangle 53">
            <a:extLst>
              <a:ext uri="{FF2B5EF4-FFF2-40B4-BE49-F238E27FC236}">
                <a16:creationId xmlns:a16="http://schemas.microsoft.com/office/drawing/2014/main" id="{13C31BB9-D443-4463-B576-1883DF0F435B}"/>
              </a:ext>
            </a:extLst>
          </p:cNvPr>
          <p:cNvSpPr/>
          <p:nvPr/>
        </p:nvSpPr>
        <p:spPr>
          <a:xfrm>
            <a:off x="4134501" y="3478247"/>
            <a:ext cx="914400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DBE247-75CD-41C7-AE29-6F7C0A674177}"/>
              </a:ext>
            </a:extLst>
          </p:cNvPr>
          <p:cNvSpPr/>
          <p:nvPr/>
        </p:nvSpPr>
        <p:spPr>
          <a:xfrm>
            <a:off x="5562268" y="3387496"/>
            <a:ext cx="1083970" cy="108397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Rounded Rectangle 10">
            <a:extLst>
              <a:ext uri="{FF2B5EF4-FFF2-40B4-BE49-F238E27FC236}">
                <a16:creationId xmlns:a16="http://schemas.microsoft.com/office/drawing/2014/main" id="{B9E02211-7EE5-491A-BE91-6A98FA11928C}"/>
              </a:ext>
            </a:extLst>
          </p:cNvPr>
          <p:cNvSpPr/>
          <p:nvPr/>
        </p:nvSpPr>
        <p:spPr>
          <a:xfrm>
            <a:off x="4459337" y="3755435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2" name="Rounded Rectangle 5">
            <a:extLst>
              <a:ext uri="{FF2B5EF4-FFF2-40B4-BE49-F238E27FC236}">
                <a16:creationId xmlns:a16="http://schemas.microsoft.com/office/drawing/2014/main" id="{32816225-6E14-4955-AF06-65D933106FAA}"/>
              </a:ext>
            </a:extLst>
          </p:cNvPr>
          <p:cNvSpPr/>
          <p:nvPr/>
        </p:nvSpPr>
        <p:spPr>
          <a:xfrm flipH="1">
            <a:off x="5836201" y="3732278"/>
            <a:ext cx="551055" cy="454587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Round Same Side Corner Rectangle 11">
            <a:extLst>
              <a:ext uri="{FF2B5EF4-FFF2-40B4-BE49-F238E27FC236}">
                <a16:creationId xmlns:a16="http://schemas.microsoft.com/office/drawing/2014/main" id="{9C317AA4-0D2C-40F1-8556-4556CE50886E}"/>
              </a:ext>
            </a:extLst>
          </p:cNvPr>
          <p:cNvSpPr>
            <a:spLocks noChangeAspect="1"/>
          </p:cNvSpPr>
          <p:nvPr/>
        </p:nvSpPr>
        <p:spPr>
          <a:xfrm rot="9900000">
            <a:off x="5897999" y="2311108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Block Arc 10">
            <a:extLst>
              <a:ext uri="{FF2B5EF4-FFF2-40B4-BE49-F238E27FC236}">
                <a16:creationId xmlns:a16="http://schemas.microsoft.com/office/drawing/2014/main" id="{D5DDFF9A-9227-46C2-858F-B4AE8DFA4236}"/>
              </a:ext>
            </a:extLst>
          </p:cNvPr>
          <p:cNvSpPr/>
          <p:nvPr/>
        </p:nvSpPr>
        <p:spPr>
          <a:xfrm>
            <a:off x="7386854" y="3813431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Round Same Side Corner Rectangle 36">
            <a:extLst>
              <a:ext uri="{FF2B5EF4-FFF2-40B4-BE49-F238E27FC236}">
                <a16:creationId xmlns:a16="http://schemas.microsoft.com/office/drawing/2014/main" id="{89565B44-63EF-463E-8E46-3E3C9F1FA899}"/>
              </a:ext>
            </a:extLst>
          </p:cNvPr>
          <p:cNvSpPr>
            <a:spLocks noChangeAspect="1"/>
          </p:cNvSpPr>
          <p:nvPr/>
        </p:nvSpPr>
        <p:spPr>
          <a:xfrm>
            <a:off x="5910816" y="5235964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AEF856-5150-435A-9315-FC4A307C8651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BEE176-2512-4AB7-BF97-6D74E28BD075}"/>
              </a:ext>
            </a:extLst>
          </p:cNvPr>
          <p:cNvSpPr/>
          <p:nvPr/>
        </p:nvSpPr>
        <p:spPr>
          <a:xfrm>
            <a:off x="4766553" y="3530677"/>
            <a:ext cx="1260131" cy="1260131"/>
          </a:xfrm>
          <a:prstGeom prst="rect">
            <a:avLst/>
          </a:prstGeom>
          <a:solidFill>
            <a:schemeClr val="accent3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5FE696-F781-403C-A9D2-FD5CA1DA1C24}"/>
              </a:ext>
            </a:extLst>
          </p:cNvPr>
          <p:cNvSpPr/>
          <p:nvPr/>
        </p:nvSpPr>
        <p:spPr>
          <a:xfrm>
            <a:off x="6151838" y="2066468"/>
            <a:ext cx="1260131" cy="1260131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571AB2-2A33-4DC4-9DA2-9257F1322E0A}"/>
              </a:ext>
            </a:extLst>
          </p:cNvPr>
          <p:cNvSpPr/>
          <p:nvPr/>
        </p:nvSpPr>
        <p:spPr>
          <a:xfrm>
            <a:off x="4766553" y="2066468"/>
            <a:ext cx="1260131" cy="1260131"/>
          </a:xfrm>
          <a:prstGeom prst="rect">
            <a:avLst/>
          </a:prstGeom>
          <a:solidFill>
            <a:schemeClr val="accent4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36">
            <a:extLst>
              <a:ext uri="{FF2B5EF4-FFF2-40B4-BE49-F238E27FC236}">
                <a16:creationId xmlns:a16="http://schemas.microsoft.com/office/drawing/2014/main" id="{226D190E-CC9F-40F9-BF64-803BC026A576}"/>
              </a:ext>
            </a:extLst>
          </p:cNvPr>
          <p:cNvSpPr/>
          <p:nvPr/>
        </p:nvSpPr>
        <p:spPr>
          <a:xfrm>
            <a:off x="6474569" y="2427689"/>
            <a:ext cx="614670" cy="46898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Rounded Rectangle 27">
            <a:extLst>
              <a:ext uri="{FF2B5EF4-FFF2-40B4-BE49-F238E27FC236}">
                <a16:creationId xmlns:a16="http://schemas.microsoft.com/office/drawing/2014/main" id="{05ACDFEA-F246-424A-8DCF-224EF06FF6A9}"/>
              </a:ext>
            </a:extLst>
          </p:cNvPr>
          <p:cNvSpPr/>
          <p:nvPr/>
        </p:nvSpPr>
        <p:spPr>
          <a:xfrm>
            <a:off x="5078999" y="2459663"/>
            <a:ext cx="634782" cy="48759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ounded Rectangle 7">
            <a:extLst>
              <a:ext uri="{FF2B5EF4-FFF2-40B4-BE49-F238E27FC236}">
                <a16:creationId xmlns:a16="http://schemas.microsoft.com/office/drawing/2014/main" id="{9546726A-73F8-434C-A68F-B8DE3C795DDE}"/>
              </a:ext>
            </a:extLst>
          </p:cNvPr>
          <p:cNvSpPr/>
          <p:nvPr/>
        </p:nvSpPr>
        <p:spPr>
          <a:xfrm>
            <a:off x="5100538" y="3882264"/>
            <a:ext cx="645375" cy="556952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4E07D3-105E-4D6B-ABDE-FC29723C5355}"/>
              </a:ext>
            </a:extLst>
          </p:cNvPr>
          <p:cNvSpPr/>
          <p:nvPr/>
        </p:nvSpPr>
        <p:spPr>
          <a:xfrm>
            <a:off x="6151838" y="3530677"/>
            <a:ext cx="1698383" cy="1698383"/>
          </a:xfrm>
          <a:prstGeom prst="rect">
            <a:avLst/>
          </a:prstGeom>
          <a:solidFill>
            <a:schemeClr val="accent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9CBDF353-98F1-476D-8A0C-BD73AB6E1F22}"/>
              </a:ext>
            </a:extLst>
          </p:cNvPr>
          <p:cNvSpPr/>
          <p:nvPr/>
        </p:nvSpPr>
        <p:spPr>
          <a:xfrm>
            <a:off x="6566117" y="4094038"/>
            <a:ext cx="869825" cy="571662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12419169-432E-4AFB-A6CD-5A2678479BF9}"/>
              </a:ext>
            </a:extLst>
          </p:cNvPr>
          <p:cNvSpPr txBox="1">
            <a:spLocks/>
          </p:cNvSpPr>
          <p:nvPr/>
        </p:nvSpPr>
        <p:spPr>
          <a:xfrm>
            <a:off x="423217" y="5268366"/>
            <a:ext cx="4104456" cy="115212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ko-KR" sz="36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Simple Portfolio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36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Presentation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3DE580-6F2A-4599-87EB-2CA1FE21DD0D}"/>
              </a:ext>
            </a:extLst>
          </p:cNvPr>
          <p:cNvSpPr txBox="1"/>
          <p:nvPr/>
        </p:nvSpPr>
        <p:spPr>
          <a:xfrm>
            <a:off x="6750654" y="420063"/>
            <a:ext cx="4868427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3200" dirty="0">
                <a:solidFill>
                  <a:schemeClr val="accent4"/>
                </a:solidFill>
                <a:cs typeface="Arial" pitchFamily="34" charset="0"/>
              </a:rPr>
              <a:t>ALLPPT</a:t>
            </a:r>
            <a:r>
              <a:rPr lang="en-GB" altLang="ko-KR" sz="3200" dirty="0">
                <a:cs typeface="Arial" pitchFamily="34" charset="0"/>
              </a:rPr>
              <a:t> Layout </a:t>
            </a:r>
          </a:p>
          <a:p>
            <a:pPr algn="r"/>
            <a:r>
              <a:rPr lang="en-GB" altLang="ko-KR" sz="3200" dirty="0">
                <a:cs typeface="Arial" pitchFamily="34" charset="0"/>
              </a:rPr>
              <a:t>Clean Text Slide for your Presentation</a:t>
            </a:r>
            <a:endParaRPr lang="ko-KR" altLang="en-US" sz="3200" dirty="0"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8C5CC2-9373-49E7-8C96-CAFB94256E68}"/>
              </a:ext>
            </a:extLst>
          </p:cNvPr>
          <p:cNvSpPr txBox="1"/>
          <p:nvPr/>
        </p:nvSpPr>
        <p:spPr>
          <a:xfrm>
            <a:off x="10740127" y="2607713"/>
            <a:ext cx="87895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85</a:t>
            </a:r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EA350262-F27A-41E4-934D-7535B5F91F68}"/>
              </a:ext>
            </a:extLst>
          </p:cNvPr>
          <p:cNvSpPr txBox="1">
            <a:spLocks/>
          </p:cNvSpPr>
          <p:nvPr/>
        </p:nvSpPr>
        <p:spPr>
          <a:xfrm>
            <a:off x="8356060" y="3020103"/>
            <a:ext cx="3263021" cy="4665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200" dirty="0"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54BA23-5831-4EBC-9CEA-A415ADD9DECA}"/>
              </a:ext>
            </a:extLst>
          </p:cNvPr>
          <p:cNvSpPr txBox="1"/>
          <p:nvPr/>
        </p:nvSpPr>
        <p:spPr>
          <a:xfrm>
            <a:off x="10740127" y="3512212"/>
            <a:ext cx="87895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70</a:t>
            </a:r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DC56DCDB-90F3-4A02-9B51-C30B2A62C1D8}"/>
              </a:ext>
            </a:extLst>
          </p:cNvPr>
          <p:cNvSpPr txBox="1">
            <a:spLocks/>
          </p:cNvSpPr>
          <p:nvPr/>
        </p:nvSpPr>
        <p:spPr>
          <a:xfrm>
            <a:off x="8356060" y="3924602"/>
            <a:ext cx="3263021" cy="4665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200" dirty="0"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16AB4F-DBA7-42DF-9080-6F1260F1045B}"/>
              </a:ext>
            </a:extLst>
          </p:cNvPr>
          <p:cNvSpPr txBox="1"/>
          <p:nvPr/>
        </p:nvSpPr>
        <p:spPr>
          <a:xfrm>
            <a:off x="10740127" y="4416711"/>
            <a:ext cx="87895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65</a:t>
            </a:r>
            <a:r>
              <a:rPr lang="en-US" altLang="ko-KR" b="1" dirty="0">
                <a:solidFill>
                  <a:schemeClr val="accent3"/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2AE068DD-1EB9-4A94-869E-EFFCE5348054}"/>
              </a:ext>
            </a:extLst>
          </p:cNvPr>
          <p:cNvSpPr txBox="1">
            <a:spLocks/>
          </p:cNvSpPr>
          <p:nvPr/>
        </p:nvSpPr>
        <p:spPr>
          <a:xfrm>
            <a:off x="8356060" y="4829101"/>
            <a:ext cx="3263021" cy="4665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200" dirty="0"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B17B9-3B72-4BB9-8E98-BE56474040FE}"/>
              </a:ext>
            </a:extLst>
          </p:cNvPr>
          <p:cNvSpPr txBox="1"/>
          <p:nvPr/>
        </p:nvSpPr>
        <p:spPr>
          <a:xfrm>
            <a:off x="10740127" y="5321210"/>
            <a:ext cx="87895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55</a:t>
            </a:r>
            <a:r>
              <a:rPr lang="en-US" altLang="ko-KR" b="1" dirty="0"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2C763BED-5AC8-4C39-83F5-C096CBC18621}"/>
              </a:ext>
            </a:extLst>
          </p:cNvPr>
          <p:cNvSpPr txBox="1">
            <a:spLocks/>
          </p:cNvSpPr>
          <p:nvPr/>
        </p:nvSpPr>
        <p:spPr>
          <a:xfrm>
            <a:off x="8356060" y="5733600"/>
            <a:ext cx="3263021" cy="4665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200" dirty="0"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665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78CCCC1-B8BB-4E21-8AA7-2BE22B0D28B4}"/>
              </a:ext>
            </a:extLst>
          </p:cNvPr>
          <p:cNvGrpSpPr/>
          <p:nvPr/>
        </p:nvGrpSpPr>
        <p:grpSpPr>
          <a:xfrm rot="5400000">
            <a:off x="4250251" y="2690008"/>
            <a:ext cx="3691501" cy="2483950"/>
            <a:chOff x="2931730" y="2533443"/>
            <a:chExt cx="3046377" cy="2049860"/>
          </a:xfrm>
          <a:solidFill>
            <a:srgbClr val="EF4A4A"/>
          </a:solidFill>
        </p:grpSpPr>
        <p:sp>
          <p:nvSpPr>
            <p:cNvPr id="4" name="Diamond 3">
              <a:extLst>
                <a:ext uri="{FF2B5EF4-FFF2-40B4-BE49-F238E27FC236}">
                  <a16:creationId xmlns:a16="http://schemas.microsoft.com/office/drawing/2014/main" id="{EEA416E5-BCFC-4C35-ABFE-4E8482F5AA58}"/>
                </a:ext>
              </a:extLst>
            </p:cNvPr>
            <p:cNvSpPr/>
            <p:nvPr/>
          </p:nvSpPr>
          <p:spPr>
            <a:xfrm>
              <a:off x="3470458" y="2533443"/>
              <a:ext cx="914400" cy="914400"/>
            </a:xfrm>
            <a:prstGeom prst="diamond">
              <a:avLst/>
            </a:prstGeom>
            <a:solidFill>
              <a:schemeClr val="accent4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AB192992-DA66-43FC-BD5A-828862E5861B}"/>
                </a:ext>
              </a:extLst>
            </p:cNvPr>
            <p:cNvSpPr/>
            <p:nvPr/>
          </p:nvSpPr>
          <p:spPr>
            <a:xfrm>
              <a:off x="4507147" y="2533443"/>
              <a:ext cx="914400" cy="914400"/>
            </a:xfrm>
            <a:prstGeom prst="diamond">
              <a:avLst/>
            </a:prstGeom>
            <a:solidFill>
              <a:schemeClr val="accent1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6C325D3A-354F-47FC-B47C-3422A0373EA0}"/>
                </a:ext>
              </a:extLst>
            </p:cNvPr>
            <p:cNvSpPr/>
            <p:nvPr/>
          </p:nvSpPr>
          <p:spPr>
            <a:xfrm>
              <a:off x="5063707" y="3101171"/>
              <a:ext cx="914400" cy="914400"/>
            </a:xfrm>
            <a:prstGeom prst="diamond">
              <a:avLst/>
            </a:prstGeom>
            <a:solidFill>
              <a:schemeClr val="accent3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A38F6A52-4EFB-4B98-AF1A-142404D39D35}"/>
                </a:ext>
              </a:extLst>
            </p:cNvPr>
            <p:cNvSpPr/>
            <p:nvPr/>
          </p:nvSpPr>
          <p:spPr>
            <a:xfrm>
              <a:off x="4507147" y="3668901"/>
              <a:ext cx="914400" cy="914400"/>
            </a:xfrm>
            <a:prstGeom prst="diamond">
              <a:avLst/>
            </a:prstGeom>
            <a:solidFill>
              <a:schemeClr val="accent6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380C6D41-D435-4C94-A68D-C7BF9CBF7B03}"/>
                </a:ext>
              </a:extLst>
            </p:cNvPr>
            <p:cNvSpPr/>
            <p:nvPr/>
          </p:nvSpPr>
          <p:spPr>
            <a:xfrm>
              <a:off x="3470459" y="3668903"/>
              <a:ext cx="914400" cy="914400"/>
            </a:xfrm>
            <a:prstGeom prst="diamond">
              <a:avLst/>
            </a:prstGeom>
            <a:solidFill>
              <a:schemeClr val="accent2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CAD81B94-4DE5-44A5-A6CB-DA5DF3421E15}"/>
                </a:ext>
              </a:extLst>
            </p:cNvPr>
            <p:cNvSpPr/>
            <p:nvPr/>
          </p:nvSpPr>
          <p:spPr>
            <a:xfrm>
              <a:off x="2931730" y="3101171"/>
              <a:ext cx="914400" cy="914400"/>
            </a:xfrm>
            <a:prstGeom prst="diamond">
              <a:avLst/>
            </a:prstGeom>
            <a:solidFill>
              <a:schemeClr val="accent5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68C793-B1A2-4CBC-BBF4-6E2F89CB905D}"/>
              </a:ext>
            </a:extLst>
          </p:cNvPr>
          <p:cNvGrpSpPr/>
          <p:nvPr/>
        </p:nvGrpSpPr>
        <p:grpSpPr>
          <a:xfrm>
            <a:off x="1560601" y="1730951"/>
            <a:ext cx="3852000" cy="856491"/>
            <a:chOff x="-475010" y="1129566"/>
            <a:chExt cx="3859356" cy="85649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3A6224E-27D0-4DC1-8A13-CCA9953C3A6B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6FC230-2C2C-40DC-8B71-3BD0D181C965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DD597DB-F00D-496F-BEF8-E8FAFA0A1B1C}"/>
              </a:ext>
            </a:extLst>
          </p:cNvPr>
          <p:cNvGrpSpPr/>
          <p:nvPr/>
        </p:nvGrpSpPr>
        <p:grpSpPr>
          <a:xfrm>
            <a:off x="791304" y="2893963"/>
            <a:ext cx="3852000" cy="856491"/>
            <a:chOff x="-475010" y="1129566"/>
            <a:chExt cx="3859356" cy="85649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3EE6EB5-5C94-48CE-80D1-AB81FB0668D5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93EEAD1-92B9-4F01-874C-5F10035E02B7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48AC86C-69CC-4867-A632-978CE5D6FFA1}"/>
              </a:ext>
            </a:extLst>
          </p:cNvPr>
          <p:cNvGrpSpPr/>
          <p:nvPr/>
        </p:nvGrpSpPr>
        <p:grpSpPr>
          <a:xfrm>
            <a:off x="791304" y="4127581"/>
            <a:ext cx="3852000" cy="856491"/>
            <a:chOff x="-475010" y="1129566"/>
            <a:chExt cx="3859356" cy="85649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EF293BF-9CDF-4391-A7EA-9FCCCC5399E5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BEFA4B-0936-4961-A465-0331D501E82F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1B4FAB7-8B74-4BC0-947D-F8D5E142516E}"/>
              </a:ext>
            </a:extLst>
          </p:cNvPr>
          <p:cNvGrpSpPr/>
          <p:nvPr/>
        </p:nvGrpSpPr>
        <p:grpSpPr>
          <a:xfrm>
            <a:off x="7517879" y="2893963"/>
            <a:ext cx="3852000" cy="856491"/>
            <a:chOff x="-475010" y="1129566"/>
            <a:chExt cx="3859356" cy="85649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8D7D1B0-84EE-4F7C-9BAC-0CB78E08A5CC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911A116-C09F-43D4-9530-50E3F86C1407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DA02708-D71B-433B-9448-0BDE2A41EE78}"/>
              </a:ext>
            </a:extLst>
          </p:cNvPr>
          <p:cNvGrpSpPr/>
          <p:nvPr/>
        </p:nvGrpSpPr>
        <p:grpSpPr>
          <a:xfrm>
            <a:off x="7517879" y="4127581"/>
            <a:ext cx="3852000" cy="856491"/>
            <a:chOff x="-475010" y="1129566"/>
            <a:chExt cx="3859356" cy="85649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9DDB0C0-27D6-44F9-9E87-E89A77D04411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DE5C0B-2BB1-4EC5-99E7-37BB2A199A77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9235DD5-6978-462E-A574-3681F650C176}"/>
              </a:ext>
            </a:extLst>
          </p:cNvPr>
          <p:cNvGrpSpPr/>
          <p:nvPr/>
        </p:nvGrpSpPr>
        <p:grpSpPr>
          <a:xfrm>
            <a:off x="6742400" y="5264483"/>
            <a:ext cx="3852000" cy="856491"/>
            <a:chOff x="-475010" y="1129566"/>
            <a:chExt cx="3859356" cy="85649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ACA31E6-00DA-406B-A6A1-850C10425B2A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39EE3E9-1028-401A-9E82-68A14CCB7BBB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Parallelogram 15">
            <a:extLst>
              <a:ext uri="{FF2B5EF4-FFF2-40B4-BE49-F238E27FC236}">
                <a16:creationId xmlns:a16="http://schemas.microsoft.com/office/drawing/2014/main" id="{C629607D-3949-4C1A-945B-FC33293935A2}"/>
              </a:ext>
            </a:extLst>
          </p:cNvPr>
          <p:cNvSpPr/>
          <p:nvPr/>
        </p:nvSpPr>
        <p:spPr>
          <a:xfrm flipH="1">
            <a:off x="5229209" y="4389730"/>
            <a:ext cx="357672" cy="357672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ectangle 30">
            <a:extLst>
              <a:ext uri="{FF2B5EF4-FFF2-40B4-BE49-F238E27FC236}">
                <a16:creationId xmlns:a16="http://schemas.microsoft.com/office/drawing/2014/main" id="{A505E29D-E86B-4109-94B3-822FF768EA3F}"/>
              </a:ext>
            </a:extLst>
          </p:cNvPr>
          <p:cNvSpPr/>
          <p:nvPr/>
        </p:nvSpPr>
        <p:spPr>
          <a:xfrm>
            <a:off x="6650024" y="4389730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ounded Rectangle 10">
            <a:extLst>
              <a:ext uri="{FF2B5EF4-FFF2-40B4-BE49-F238E27FC236}">
                <a16:creationId xmlns:a16="http://schemas.microsoft.com/office/drawing/2014/main" id="{84D175E0-5D08-4AA2-B202-1CD437D3892A}"/>
              </a:ext>
            </a:extLst>
          </p:cNvPr>
          <p:cNvSpPr/>
          <p:nvPr/>
        </p:nvSpPr>
        <p:spPr>
          <a:xfrm>
            <a:off x="5272408" y="3134973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ounded Rectangle 6">
            <a:extLst>
              <a:ext uri="{FF2B5EF4-FFF2-40B4-BE49-F238E27FC236}">
                <a16:creationId xmlns:a16="http://schemas.microsoft.com/office/drawing/2014/main" id="{1E69259A-7FAE-414D-AE00-C45C6F108158}"/>
              </a:ext>
            </a:extLst>
          </p:cNvPr>
          <p:cNvSpPr/>
          <p:nvPr/>
        </p:nvSpPr>
        <p:spPr>
          <a:xfrm>
            <a:off x="5918448" y="2482026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ectangle 16">
            <a:extLst>
              <a:ext uri="{FF2B5EF4-FFF2-40B4-BE49-F238E27FC236}">
                <a16:creationId xmlns:a16="http://schemas.microsoft.com/office/drawing/2014/main" id="{17B876F8-177F-4984-A424-56A5D85590B2}"/>
              </a:ext>
            </a:extLst>
          </p:cNvPr>
          <p:cNvSpPr/>
          <p:nvPr/>
        </p:nvSpPr>
        <p:spPr>
          <a:xfrm rot="2700000">
            <a:off x="6646445" y="3074807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Trapezoid 22">
            <a:extLst>
              <a:ext uri="{FF2B5EF4-FFF2-40B4-BE49-F238E27FC236}">
                <a16:creationId xmlns:a16="http://schemas.microsoft.com/office/drawing/2014/main" id="{BE6712ED-BA6A-4155-B2D9-1776E0AA578A}"/>
              </a:ext>
            </a:extLst>
          </p:cNvPr>
          <p:cNvSpPr>
            <a:spLocks noChangeAspect="1"/>
          </p:cNvSpPr>
          <p:nvPr/>
        </p:nvSpPr>
        <p:spPr>
          <a:xfrm>
            <a:off x="5918448" y="5093352"/>
            <a:ext cx="449662" cy="228752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318CA66-45D8-48CE-9EE0-91F840C3E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725075"/>
              </p:ext>
            </p:extLst>
          </p:nvPr>
        </p:nvGraphicFramePr>
        <p:xfrm>
          <a:off x="921602" y="1767840"/>
          <a:ext cx="10348796" cy="43268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2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1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1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8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22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22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32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21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21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328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22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2775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0445" marR="80445" marT="40222" marB="402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0445" marR="80445" marT="40222" marB="402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0445" marR="80445" marT="40222" marB="402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0445" marR="80445" marT="40222" marB="402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0585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0445" marR="80445" marT="40222" marB="402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ko-KR" altLang="en-US" sz="2300" dirty="0">
                        <a:latin typeface="+mn-lt"/>
                      </a:endParaRPr>
                    </a:p>
                  </a:txBody>
                  <a:tcPr marL="80445" marR="80445" marT="40222" marB="402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ko-KR" altLang="en-US" sz="2300" dirty="0">
                        <a:latin typeface="+mn-lt"/>
                      </a:endParaRPr>
                    </a:p>
                  </a:txBody>
                  <a:tcPr marL="80445" marR="80445" marT="40222" marB="402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ko-KR" altLang="en-US" sz="2300" dirty="0">
                        <a:latin typeface="+mn-lt"/>
                      </a:endParaRPr>
                    </a:p>
                  </a:txBody>
                  <a:tcPr marL="80445" marR="80445" marT="40222" marB="402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2300" dirty="0"/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2300" dirty="0"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2300" dirty="0"/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2300" dirty="0"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2300" dirty="0"/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2300" dirty="0"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2300" dirty="0"/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2300" dirty="0"/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9845">
                <a:tc>
                  <a:txBody>
                    <a:bodyPr/>
                    <a:lstStyle/>
                    <a:p>
                      <a:pPr algn="ctr"/>
                      <a:endParaRPr lang="ko-KR" altLang="en-US" sz="2300" dirty="0"/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94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$ 1200</a:t>
                      </a:r>
                      <a:endParaRPr lang="ko-KR" altLang="en-US" sz="15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5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$1000</a:t>
                      </a: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5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$600</a:t>
                      </a:r>
                      <a:endParaRPr lang="ko-KR" altLang="en-US" sz="15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$500</a:t>
                      </a:r>
                      <a:endParaRPr lang="ko-KR" altLang="en-US" sz="15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372" marR="77372" marT="38686" marB="38686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2" name="Trapezoid 13">
            <a:extLst>
              <a:ext uri="{FF2B5EF4-FFF2-40B4-BE49-F238E27FC236}">
                <a16:creationId xmlns:a16="http://schemas.microsoft.com/office/drawing/2014/main" id="{DC323E65-3822-4A2F-8D44-51CBB2E73703}"/>
              </a:ext>
            </a:extLst>
          </p:cNvPr>
          <p:cNvSpPr/>
          <p:nvPr/>
        </p:nvSpPr>
        <p:spPr>
          <a:xfrm>
            <a:off x="4441399" y="2327794"/>
            <a:ext cx="705110" cy="596214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3" name="Rounded Rectangle 7">
            <a:extLst>
              <a:ext uri="{FF2B5EF4-FFF2-40B4-BE49-F238E27FC236}">
                <a16:creationId xmlns:a16="http://schemas.microsoft.com/office/drawing/2014/main" id="{44932334-69D4-46C9-AF44-3506D43AB496}"/>
              </a:ext>
            </a:extLst>
          </p:cNvPr>
          <p:cNvSpPr/>
          <p:nvPr/>
        </p:nvSpPr>
        <p:spPr>
          <a:xfrm>
            <a:off x="9799588" y="2303320"/>
            <a:ext cx="370749" cy="641610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F6B8AFC7-E9C3-4E2B-B326-E00B37EE2523}"/>
              </a:ext>
            </a:extLst>
          </p:cNvPr>
          <p:cNvSpPr/>
          <p:nvPr/>
        </p:nvSpPr>
        <p:spPr>
          <a:xfrm>
            <a:off x="1812142" y="2357535"/>
            <a:ext cx="671072" cy="533180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5" name="Rounded Rectangle 25">
            <a:extLst>
              <a:ext uri="{FF2B5EF4-FFF2-40B4-BE49-F238E27FC236}">
                <a16:creationId xmlns:a16="http://schemas.microsoft.com/office/drawing/2014/main" id="{4F7F1B31-C2D9-4EF7-AE8C-0EEAA6E8C387}"/>
              </a:ext>
            </a:extLst>
          </p:cNvPr>
          <p:cNvSpPr/>
          <p:nvPr/>
        </p:nvSpPr>
        <p:spPr>
          <a:xfrm>
            <a:off x="7104695" y="2320230"/>
            <a:ext cx="408647" cy="574595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F035860-54FE-4DF9-83CD-24BBA311C6FC}"/>
              </a:ext>
            </a:extLst>
          </p:cNvPr>
          <p:cNvSpPr/>
          <p:nvPr/>
        </p:nvSpPr>
        <p:spPr>
          <a:xfrm>
            <a:off x="0" y="4023360"/>
            <a:ext cx="12192000" cy="2320594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2FEE963-5DC4-4CA1-AD3C-CBE2DED82C87}"/>
              </a:ext>
            </a:extLst>
          </p:cNvPr>
          <p:cNvGrpSpPr/>
          <p:nvPr/>
        </p:nvGrpSpPr>
        <p:grpSpPr>
          <a:xfrm>
            <a:off x="4737463" y="4358678"/>
            <a:ext cx="2714781" cy="1649958"/>
            <a:chOff x="3131840" y="2185749"/>
            <a:chExt cx="3096344" cy="164995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482756B-6AA6-425C-9290-2D9DBBF2BEBA}"/>
                </a:ext>
              </a:extLst>
            </p:cNvPr>
            <p:cNvSpPr txBox="1"/>
            <p:nvPr/>
          </p:nvSpPr>
          <p:spPr>
            <a:xfrm>
              <a:off x="3131840" y="2185749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455743E-66AC-4692-8112-773254747B90}"/>
                </a:ext>
              </a:extLst>
            </p:cNvPr>
            <p:cNvSpPr txBox="1"/>
            <p:nvPr/>
          </p:nvSpPr>
          <p:spPr>
            <a:xfrm>
              <a:off x="3131840" y="2450712"/>
              <a:ext cx="309634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I hope and I believe that this Template will your Time, Money and Reputation. 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CB03E48-1A25-4608-982C-E9E110EC1D9F}"/>
              </a:ext>
            </a:extLst>
          </p:cNvPr>
          <p:cNvGrpSpPr/>
          <p:nvPr/>
        </p:nvGrpSpPr>
        <p:grpSpPr>
          <a:xfrm>
            <a:off x="8762844" y="4358678"/>
            <a:ext cx="2714781" cy="1649958"/>
            <a:chOff x="3131840" y="2185749"/>
            <a:chExt cx="3096344" cy="164995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86DCE75-1A01-4900-B161-A5D45F6BCD47}"/>
                </a:ext>
              </a:extLst>
            </p:cNvPr>
            <p:cNvSpPr txBox="1"/>
            <p:nvPr/>
          </p:nvSpPr>
          <p:spPr>
            <a:xfrm>
              <a:off x="3131840" y="2185749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CB509FB-5C07-4700-91CE-1371A5A09DF9}"/>
                </a:ext>
              </a:extLst>
            </p:cNvPr>
            <p:cNvSpPr txBox="1"/>
            <p:nvPr/>
          </p:nvSpPr>
          <p:spPr>
            <a:xfrm>
              <a:off x="3131840" y="2450712"/>
              <a:ext cx="309634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I hope and I believe that this Template will your Time, Money and Reputation. 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06BDE018-88D5-467E-9CCC-5081F5992C54}"/>
              </a:ext>
            </a:extLst>
          </p:cNvPr>
          <p:cNvSpPr txBox="1">
            <a:spLocks/>
          </p:cNvSpPr>
          <p:nvPr/>
        </p:nvSpPr>
        <p:spPr>
          <a:xfrm>
            <a:off x="519142" y="4106439"/>
            <a:ext cx="3467668" cy="2154436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Modern Presentation Designed</a:t>
            </a:r>
          </a:p>
        </p:txBody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Up Arrow Callout 5">
            <a:extLst>
              <a:ext uri="{FF2B5EF4-FFF2-40B4-BE49-F238E27FC236}">
                <a16:creationId xmlns:a16="http://schemas.microsoft.com/office/drawing/2014/main" id="{BF369F65-62ED-4F9F-B2B3-7044E7FBC972}"/>
              </a:ext>
            </a:extLst>
          </p:cNvPr>
          <p:cNvSpPr/>
          <p:nvPr/>
        </p:nvSpPr>
        <p:spPr>
          <a:xfrm>
            <a:off x="907626" y="1727909"/>
            <a:ext cx="4824000" cy="1849553"/>
          </a:xfrm>
          <a:prstGeom prst="upArrowCallout">
            <a:avLst>
              <a:gd name="adj1" fmla="val 21040"/>
              <a:gd name="adj2" fmla="val 19555"/>
              <a:gd name="adj3" fmla="val 13616"/>
              <a:gd name="adj4" fmla="val 758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6B0344E-73A8-4FF2-8157-04E0B36C9FC0}"/>
              </a:ext>
            </a:extLst>
          </p:cNvPr>
          <p:cNvGrpSpPr/>
          <p:nvPr/>
        </p:nvGrpSpPr>
        <p:grpSpPr>
          <a:xfrm>
            <a:off x="907628" y="1727908"/>
            <a:ext cx="10368158" cy="4357363"/>
            <a:chOff x="657967" y="1543075"/>
            <a:chExt cx="7819475" cy="435736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FDC810E-C830-44AA-8158-78F512BE6165}"/>
                </a:ext>
              </a:extLst>
            </p:cNvPr>
            <p:cNvSpPr/>
            <p:nvPr/>
          </p:nvSpPr>
          <p:spPr>
            <a:xfrm>
              <a:off x="4335435" y="1543075"/>
              <a:ext cx="454193" cy="435736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BFF149B-D021-443C-9BEA-2005331AAB1C}"/>
                </a:ext>
              </a:extLst>
            </p:cNvPr>
            <p:cNvSpPr/>
            <p:nvPr/>
          </p:nvSpPr>
          <p:spPr>
            <a:xfrm rot="5400000">
              <a:off x="4350454" y="-232084"/>
              <a:ext cx="434501" cy="781947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7" name="Up Arrow Callout 10">
            <a:extLst>
              <a:ext uri="{FF2B5EF4-FFF2-40B4-BE49-F238E27FC236}">
                <a16:creationId xmlns:a16="http://schemas.microsoft.com/office/drawing/2014/main" id="{5ECE862C-D76F-401B-9AF3-6D258DE75B6C}"/>
              </a:ext>
            </a:extLst>
          </p:cNvPr>
          <p:cNvSpPr/>
          <p:nvPr/>
        </p:nvSpPr>
        <p:spPr>
          <a:xfrm rot="10800000">
            <a:off x="6415742" y="4179144"/>
            <a:ext cx="4824000" cy="1906126"/>
          </a:xfrm>
          <a:prstGeom prst="upArrowCallout">
            <a:avLst>
              <a:gd name="adj1" fmla="val 21040"/>
              <a:gd name="adj2" fmla="val 19555"/>
              <a:gd name="adj3" fmla="val 13616"/>
              <a:gd name="adj4" fmla="val 7586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8" name="Up Arrow Callout 11">
            <a:extLst>
              <a:ext uri="{FF2B5EF4-FFF2-40B4-BE49-F238E27FC236}">
                <a16:creationId xmlns:a16="http://schemas.microsoft.com/office/drawing/2014/main" id="{CD79AA47-0D4F-489E-B4F3-1639B1282695}"/>
              </a:ext>
            </a:extLst>
          </p:cNvPr>
          <p:cNvSpPr/>
          <p:nvPr/>
        </p:nvSpPr>
        <p:spPr>
          <a:xfrm rot="5400000">
            <a:off x="7902967" y="240684"/>
            <a:ext cx="1849553" cy="4824000"/>
          </a:xfrm>
          <a:prstGeom prst="upArrowCallout">
            <a:avLst>
              <a:gd name="adj1" fmla="val 21040"/>
              <a:gd name="adj2" fmla="val 16585"/>
              <a:gd name="adj3" fmla="val 16091"/>
              <a:gd name="adj4" fmla="val 8519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9" name="Up Arrow Callout 12">
            <a:extLst>
              <a:ext uri="{FF2B5EF4-FFF2-40B4-BE49-F238E27FC236}">
                <a16:creationId xmlns:a16="http://schemas.microsoft.com/office/drawing/2014/main" id="{91999DF5-27A3-455B-B518-1756A1370ED7}"/>
              </a:ext>
            </a:extLst>
          </p:cNvPr>
          <p:cNvSpPr/>
          <p:nvPr/>
        </p:nvSpPr>
        <p:spPr>
          <a:xfrm rot="16200000">
            <a:off x="2366564" y="2720206"/>
            <a:ext cx="1906126" cy="4824000"/>
          </a:xfrm>
          <a:prstGeom prst="upArrowCallout">
            <a:avLst>
              <a:gd name="adj1" fmla="val 21040"/>
              <a:gd name="adj2" fmla="val 16585"/>
              <a:gd name="adj3" fmla="val 16091"/>
              <a:gd name="adj4" fmla="val 8519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1D4EA8-43CF-49B5-B71E-D31A46BAE5F9}"/>
              </a:ext>
            </a:extLst>
          </p:cNvPr>
          <p:cNvSpPr txBox="1"/>
          <p:nvPr/>
        </p:nvSpPr>
        <p:spPr>
          <a:xfrm>
            <a:off x="985451" y="3683112"/>
            <a:ext cx="187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STRENGTHS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E7085E-DFA3-43B8-84A3-96F96DC303A9}"/>
              </a:ext>
            </a:extLst>
          </p:cNvPr>
          <p:cNvSpPr txBox="1"/>
          <p:nvPr/>
        </p:nvSpPr>
        <p:spPr>
          <a:xfrm rot="5400000">
            <a:off x="5216400" y="2521933"/>
            <a:ext cx="174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WEAKNESS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25B9D5-4FC1-457F-A8C5-DBA6FCB9F3FD}"/>
              </a:ext>
            </a:extLst>
          </p:cNvPr>
          <p:cNvSpPr txBox="1"/>
          <p:nvPr/>
        </p:nvSpPr>
        <p:spPr>
          <a:xfrm>
            <a:off x="8825188" y="3683112"/>
            <a:ext cx="23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</a:rPr>
              <a:t>OPPORTUNITIES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273227-C89D-4658-87B4-6A93EE3F5C79}"/>
              </a:ext>
            </a:extLst>
          </p:cNvPr>
          <p:cNvSpPr txBox="1"/>
          <p:nvPr/>
        </p:nvSpPr>
        <p:spPr>
          <a:xfrm rot="5400000">
            <a:off x="5312200" y="5049042"/>
            <a:ext cx="155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</a:rPr>
              <a:t>THREATS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FE3330-AC66-465F-90A3-E5DCA84CB366}"/>
              </a:ext>
            </a:extLst>
          </p:cNvPr>
          <p:cNvSpPr txBox="1"/>
          <p:nvPr/>
        </p:nvSpPr>
        <p:spPr>
          <a:xfrm>
            <a:off x="1981860" y="2370378"/>
            <a:ext cx="34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I hope and I believe that this Template will your Time, Money and Reputation.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CD33B9-5C0C-4F61-9F63-B7F7E197A325}"/>
              </a:ext>
            </a:extLst>
          </p:cNvPr>
          <p:cNvSpPr txBox="1"/>
          <p:nvPr/>
        </p:nvSpPr>
        <p:spPr>
          <a:xfrm>
            <a:off x="6618036" y="2596363"/>
            <a:ext cx="36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I hope and I believe that this Template will your Time, Money and Reputation.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CD4D2E-9CBD-42D3-9E73-3E3EEA5ACFA6}"/>
              </a:ext>
            </a:extLst>
          </p:cNvPr>
          <p:cNvSpPr txBox="1"/>
          <p:nvPr/>
        </p:nvSpPr>
        <p:spPr>
          <a:xfrm>
            <a:off x="6715315" y="4395838"/>
            <a:ext cx="34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I hope and I believe that this Template will your Time, Money and Reputation.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A039AE-037F-4BDB-84CB-DC2B50FB0FA4}"/>
              </a:ext>
            </a:extLst>
          </p:cNvPr>
          <p:cNvSpPr txBox="1"/>
          <p:nvPr/>
        </p:nvSpPr>
        <p:spPr>
          <a:xfrm>
            <a:off x="1896894" y="4379826"/>
            <a:ext cx="36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I hope and I believe that this Template will your Time, Money and Reputation.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1D16DC-5F73-49E6-A67E-A723251D0D62}"/>
              </a:ext>
            </a:extLst>
          </p:cNvPr>
          <p:cNvSpPr txBox="1"/>
          <p:nvPr/>
        </p:nvSpPr>
        <p:spPr>
          <a:xfrm>
            <a:off x="1125326" y="2493488"/>
            <a:ext cx="6327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S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E17501-F46C-4D48-B1E9-47B8DA2D642E}"/>
              </a:ext>
            </a:extLst>
          </p:cNvPr>
          <p:cNvSpPr txBox="1"/>
          <p:nvPr/>
        </p:nvSpPr>
        <p:spPr>
          <a:xfrm>
            <a:off x="8137638" y="1817266"/>
            <a:ext cx="6327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W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4FEBA7-5B91-46DE-92E3-9B5FF54961CB}"/>
              </a:ext>
            </a:extLst>
          </p:cNvPr>
          <p:cNvSpPr txBox="1"/>
          <p:nvPr/>
        </p:nvSpPr>
        <p:spPr>
          <a:xfrm>
            <a:off x="10365296" y="4518948"/>
            <a:ext cx="6327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O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1A7BEF-7C92-4978-964F-49175057C23E}"/>
              </a:ext>
            </a:extLst>
          </p:cNvPr>
          <p:cNvSpPr txBox="1"/>
          <p:nvPr/>
        </p:nvSpPr>
        <p:spPr>
          <a:xfrm>
            <a:off x="3416496" y="5251444"/>
            <a:ext cx="6327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T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BD17756-7A23-4AD3-9743-9C324E2465EB}"/>
              </a:ext>
            </a:extLst>
          </p:cNvPr>
          <p:cNvGrpSpPr/>
          <p:nvPr/>
        </p:nvGrpSpPr>
        <p:grpSpPr>
          <a:xfrm>
            <a:off x="904352" y="2580948"/>
            <a:ext cx="10376440" cy="2632730"/>
            <a:chOff x="968172" y="1851670"/>
            <a:chExt cx="7200800" cy="216184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0F999BF-BB64-47EF-8C4D-3C49AD55EF30}"/>
                </a:ext>
              </a:extLst>
            </p:cNvPr>
            <p:cNvSpPr/>
            <p:nvPr/>
          </p:nvSpPr>
          <p:spPr>
            <a:xfrm>
              <a:off x="968172" y="3581470"/>
              <a:ext cx="1440160" cy="43204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35B316B-624B-4D67-A023-1E4A013E2BAE}"/>
                </a:ext>
              </a:extLst>
            </p:cNvPr>
            <p:cNvSpPr/>
            <p:nvPr/>
          </p:nvSpPr>
          <p:spPr>
            <a:xfrm>
              <a:off x="2408332" y="3149020"/>
              <a:ext cx="1440160" cy="4320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4FBA1E3-31FB-457D-980D-E5DCAB858E5E}"/>
                </a:ext>
              </a:extLst>
            </p:cNvPr>
            <p:cNvSpPr/>
            <p:nvPr/>
          </p:nvSpPr>
          <p:spPr>
            <a:xfrm>
              <a:off x="3848492" y="2716570"/>
              <a:ext cx="1440160" cy="4320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6F5CD21-B38A-4604-AC36-7B02BA201FCE}"/>
                </a:ext>
              </a:extLst>
            </p:cNvPr>
            <p:cNvSpPr/>
            <p:nvPr/>
          </p:nvSpPr>
          <p:spPr>
            <a:xfrm>
              <a:off x="5288652" y="2284120"/>
              <a:ext cx="1440160" cy="4320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CA38B5-50AF-441A-9574-CFA4E1C44185}"/>
                </a:ext>
              </a:extLst>
            </p:cNvPr>
            <p:cNvSpPr/>
            <p:nvPr/>
          </p:nvSpPr>
          <p:spPr>
            <a:xfrm>
              <a:off x="6728812" y="1851670"/>
              <a:ext cx="1440160" cy="4320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4F6B670-776F-42EA-8915-309E393D0703}"/>
              </a:ext>
            </a:extLst>
          </p:cNvPr>
          <p:cNvGrpSpPr/>
          <p:nvPr/>
        </p:nvGrpSpPr>
        <p:grpSpPr>
          <a:xfrm>
            <a:off x="999945" y="2724129"/>
            <a:ext cx="1926632" cy="1879428"/>
            <a:chOff x="910640" y="3222194"/>
            <a:chExt cx="1527408" cy="187942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C57F535-9144-4E2A-BB83-EEC38AAC286E}"/>
                </a:ext>
              </a:extLst>
            </p:cNvPr>
            <p:cNvSpPr txBox="1"/>
            <p:nvPr/>
          </p:nvSpPr>
          <p:spPr>
            <a:xfrm>
              <a:off x="910640" y="3222194"/>
              <a:ext cx="152740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B322F75-722C-4A52-A765-64F7801850DC}"/>
                </a:ext>
              </a:extLst>
            </p:cNvPr>
            <p:cNvSpPr txBox="1"/>
            <p:nvPr/>
          </p:nvSpPr>
          <p:spPr>
            <a:xfrm>
              <a:off x="910640" y="3531962"/>
              <a:ext cx="152740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3F1DB46-8902-4FAE-810D-5B80CCDC4DB4}"/>
              </a:ext>
            </a:extLst>
          </p:cNvPr>
          <p:cNvGrpSpPr/>
          <p:nvPr/>
        </p:nvGrpSpPr>
        <p:grpSpPr>
          <a:xfrm>
            <a:off x="3119179" y="2192163"/>
            <a:ext cx="1926632" cy="1879428"/>
            <a:chOff x="910640" y="3222194"/>
            <a:chExt cx="1527408" cy="187942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473BD4-C8F8-49D9-8E17-3EC079C6B4AF}"/>
                </a:ext>
              </a:extLst>
            </p:cNvPr>
            <p:cNvSpPr txBox="1"/>
            <p:nvPr/>
          </p:nvSpPr>
          <p:spPr>
            <a:xfrm>
              <a:off x="910640" y="3222194"/>
              <a:ext cx="152740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350F3B7-C551-4376-AFE5-4E771D047DDD}"/>
                </a:ext>
              </a:extLst>
            </p:cNvPr>
            <p:cNvSpPr txBox="1"/>
            <p:nvPr/>
          </p:nvSpPr>
          <p:spPr>
            <a:xfrm>
              <a:off x="910640" y="3531962"/>
              <a:ext cx="152740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89810A-7FBE-4998-826A-214C368F3DA0}"/>
              </a:ext>
            </a:extLst>
          </p:cNvPr>
          <p:cNvGrpSpPr/>
          <p:nvPr/>
        </p:nvGrpSpPr>
        <p:grpSpPr>
          <a:xfrm>
            <a:off x="5143874" y="4252275"/>
            <a:ext cx="1898082" cy="1879428"/>
            <a:chOff x="910640" y="3222194"/>
            <a:chExt cx="1527408" cy="187942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DADB0E-35D0-4140-A86C-06D8A1F56224}"/>
                </a:ext>
              </a:extLst>
            </p:cNvPr>
            <p:cNvSpPr txBox="1"/>
            <p:nvPr/>
          </p:nvSpPr>
          <p:spPr>
            <a:xfrm>
              <a:off x="910640" y="3222194"/>
              <a:ext cx="152740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A54A81B-0BA5-4BA3-80C8-BC2F7E9E9161}"/>
                </a:ext>
              </a:extLst>
            </p:cNvPr>
            <p:cNvSpPr txBox="1"/>
            <p:nvPr/>
          </p:nvSpPr>
          <p:spPr>
            <a:xfrm>
              <a:off x="910640" y="3531962"/>
              <a:ext cx="152740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5AA57E5-4DE1-41F4-A649-413BA10BA46A}"/>
              </a:ext>
            </a:extLst>
          </p:cNvPr>
          <p:cNvGrpSpPr/>
          <p:nvPr/>
        </p:nvGrpSpPr>
        <p:grpSpPr>
          <a:xfrm>
            <a:off x="7219826" y="3724469"/>
            <a:ext cx="1898082" cy="1879428"/>
            <a:chOff x="910640" y="3222194"/>
            <a:chExt cx="1527408" cy="187942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CE230BB-56C6-4B79-BCA2-74C8A8B1676D}"/>
                </a:ext>
              </a:extLst>
            </p:cNvPr>
            <p:cNvSpPr txBox="1"/>
            <p:nvPr/>
          </p:nvSpPr>
          <p:spPr>
            <a:xfrm>
              <a:off x="910640" y="3222194"/>
              <a:ext cx="152740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76E2FF1-E5AE-4E1E-955B-AF1069C5D296}"/>
                </a:ext>
              </a:extLst>
            </p:cNvPr>
            <p:cNvSpPr txBox="1"/>
            <p:nvPr/>
          </p:nvSpPr>
          <p:spPr>
            <a:xfrm>
              <a:off x="910640" y="3531962"/>
              <a:ext cx="152740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D19102E-2A99-49DB-8B53-80A90A713865}"/>
              </a:ext>
            </a:extLst>
          </p:cNvPr>
          <p:cNvGrpSpPr/>
          <p:nvPr/>
        </p:nvGrpSpPr>
        <p:grpSpPr>
          <a:xfrm>
            <a:off x="9295782" y="3187155"/>
            <a:ext cx="1898082" cy="1879428"/>
            <a:chOff x="910640" y="3222194"/>
            <a:chExt cx="1527408" cy="187942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579A84F-7A9C-49EE-BC75-6CD81827614D}"/>
                </a:ext>
              </a:extLst>
            </p:cNvPr>
            <p:cNvSpPr txBox="1"/>
            <p:nvPr/>
          </p:nvSpPr>
          <p:spPr>
            <a:xfrm>
              <a:off x="910640" y="3222194"/>
              <a:ext cx="152740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357D964-E0D7-4357-8D25-AC9E0FA08C2A}"/>
                </a:ext>
              </a:extLst>
            </p:cNvPr>
            <p:cNvSpPr txBox="1"/>
            <p:nvPr/>
          </p:nvSpPr>
          <p:spPr>
            <a:xfrm>
              <a:off x="910640" y="3531962"/>
              <a:ext cx="152740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Isosceles Triangle 51">
            <a:extLst>
              <a:ext uri="{FF2B5EF4-FFF2-40B4-BE49-F238E27FC236}">
                <a16:creationId xmlns:a16="http://schemas.microsoft.com/office/drawing/2014/main" id="{4247CC54-4E15-4EF6-A2C4-C00198F92A1D}"/>
              </a:ext>
            </a:extLst>
          </p:cNvPr>
          <p:cNvSpPr/>
          <p:nvPr/>
        </p:nvSpPr>
        <p:spPr>
          <a:xfrm>
            <a:off x="1679912" y="5480565"/>
            <a:ext cx="336374" cy="24666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E95AFF7B-24A3-4256-87E8-98D4DF3547E5}"/>
              </a:ext>
            </a:extLst>
          </p:cNvPr>
          <p:cNvSpPr/>
          <p:nvPr/>
        </p:nvSpPr>
        <p:spPr>
          <a:xfrm>
            <a:off x="3878843" y="4941046"/>
            <a:ext cx="332759" cy="31149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Oval 7">
            <a:extLst>
              <a:ext uri="{FF2B5EF4-FFF2-40B4-BE49-F238E27FC236}">
                <a16:creationId xmlns:a16="http://schemas.microsoft.com/office/drawing/2014/main" id="{6DBF8090-B3D0-42F0-9685-B9B90AD120BB}"/>
              </a:ext>
            </a:extLst>
          </p:cNvPr>
          <p:cNvSpPr/>
          <p:nvPr/>
        </p:nvSpPr>
        <p:spPr>
          <a:xfrm>
            <a:off x="7985416" y="2497738"/>
            <a:ext cx="364891" cy="36489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Rounded Rectangle 27">
            <a:extLst>
              <a:ext uri="{FF2B5EF4-FFF2-40B4-BE49-F238E27FC236}">
                <a16:creationId xmlns:a16="http://schemas.microsoft.com/office/drawing/2014/main" id="{EB03235A-3363-4CB6-9506-FA59967EEB55}"/>
              </a:ext>
            </a:extLst>
          </p:cNvPr>
          <p:cNvSpPr/>
          <p:nvPr/>
        </p:nvSpPr>
        <p:spPr>
          <a:xfrm>
            <a:off x="10090816" y="2070304"/>
            <a:ext cx="349863" cy="26874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ounded Rectangle 5">
            <a:extLst>
              <a:ext uri="{FF2B5EF4-FFF2-40B4-BE49-F238E27FC236}">
                <a16:creationId xmlns:a16="http://schemas.microsoft.com/office/drawing/2014/main" id="{EDD0C87E-A47F-48DC-9AF0-5CD52B2CA4DD}"/>
              </a:ext>
            </a:extLst>
          </p:cNvPr>
          <p:cNvSpPr/>
          <p:nvPr/>
        </p:nvSpPr>
        <p:spPr>
          <a:xfrm flipH="1">
            <a:off x="5887268" y="3141040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EB90ED-5AC4-45EC-8520-8C6B474DB1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639D593-D213-4FA6-AD72-61B4B7572688}"/>
              </a:ext>
            </a:extLst>
          </p:cNvPr>
          <p:cNvSpPr/>
          <p:nvPr/>
        </p:nvSpPr>
        <p:spPr>
          <a:xfrm>
            <a:off x="9619607" y="2436973"/>
            <a:ext cx="1751546" cy="1751546"/>
          </a:xfrm>
          <a:prstGeom prst="ellipse">
            <a:avLst/>
          </a:prstGeom>
          <a:solidFill>
            <a:schemeClr val="accent4"/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29EBAD-62FC-44CE-9512-4F0250C13FAB}"/>
              </a:ext>
            </a:extLst>
          </p:cNvPr>
          <p:cNvSpPr txBox="1"/>
          <p:nvPr/>
        </p:nvSpPr>
        <p:spPr>
          <a:xfrm>
            <a:off x="707938" y="4551214"/>
            <a:ext cx="7358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I hope and I believe that this Template will your Time, Money and Reputation.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6CD90F-7250-4BA9-AC8D-08CD46C9EE0A}"/>
              </a:ext>
            </a:extLst>
          </p:cNvPr>
          <p:cNvSpPr txBox="1"/>
          <p:nvPr/>
        </p:nvSpPr>
        <p:spPr>
          <a:xfrm>
            <a:off x="707939" y="3645024"/>
            <a:ext cx="5940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Contents Here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CFC654-BF1B-46BA-89A1-418C13CCA69C}"/>
              </a:ext>
            </a:extLst>
          </p:cNvPr>
          <p:cNvSpPr/>
          <p:nvPr/>
        </p:nvSpPr>
        <p:spPr>
          <a:xfrm>
            <a:off x="6096000" y="5745854"/>
            <a:ext cx="2592288" cy="62068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9365AC-3BEF-4F0F-8CD3-21515CC5A1FD}"/>
              </a:ext>
            </a:extLst>
          </p:cNvPr>
          <p:cNvSpPr/>
          <p:nvPr/>
        </p:nvSpPr>
        <p:spPr>
          <a:xfrm>
            <a:off x="0" y="5745854"/>
            <a:ext cx="6096000" cy="62068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E28EF9-41A0-490C-AF58-8BC4503FC8CA}"/>
              </a:ext>
            </a:extLst>
          </p:cNvPr>
          <p:cNvSpPr txBox="1"/>
          <p:nvPr/>
        </p:nvSpPr>
        <p:spPr>
          <a:xfrm>
            <a:off x="707939" y="5825366"/>
            <a:ext cx="5113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D987FA-FA87-4DFB-BED2-F38BF28F34D5}"/>
              </a:ext>
            </a:extLst>
          </p:cNvPr>
          <p:cNvSpPr txBox="1"/>
          <p:nvPr/>
        </p:nvSpPr>
        <p:spPr>
          <a:xfrm>
            <a:off x="6888088" y="5909476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Rounded Rectangle 51">
            <a:extLst>
              <a:ext uri="{FF2B5EF4-FFF2-40B4-BE49-F238E27FC236}">
                <a16:creationId xmlns:a16="http://schemas.microsoft.com/office/drawing/2014/main" id="{F4EEC618-6834-4480-AE42-A8FF675DDA0A}"/>
              </a:ext>
            </a:extLst>
          </p:cNvPr>
          <p:cNvSpPr/>
          <p:nvPr/>
        </p:nvSpPr>
        <p:spPr>
          <a:xfrm rot="16200000" flipH="1">
            <a:off x="10005748" y="2800953"/>
            <a:ext cx="987004" cy="929522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Oval 32">
            <a:extLst>
              <a:ext uri="{FF2B5EF4-FFF2-40B4-BE49-F238E27FC236}">
                <a16:creationId xmlns:a16="http://schemas.microsoft.com/office/drawing/2014/main" id="{8F3A22EF-C785-40D5-A8DF-EC258C8467E1}"/>
              </a:ext>
            </a:extLst>
          </p:cNvPr>
          <p:cNvSpPr/>
          <p:nvPr/>
        </p:nvSpPr>
        <p:spPr>
          <a:xfrm>
            <a:off x="6529322" y="5883933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3B54AEF-431C-44BF-B86A-C218C1E119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2035514"/>
              </p:ext>
            </p:extLst>
          </p:nvPr>
        </p:nvGraphicFramePr>
        <p:xfrm>
          <a:off x="803450" y="1671010"/>
          <a:ext cx="2304000" cy="230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529AA750-7FD2-44F3-A780-E355ED904982}"/>
              </a:ext>
            </a:extLst>
          </p:cNvPr>
          <p:cNvGrpSpPr/>
          <p:nvPr/>
        </p:nvGrpSpPr>
        <p:grpSpPr>
          <a:xfrm>
            <a:off x="943850" y="5014903"/>
            <a:ext cx="2023200" cy="1074303"/>
            <a:chOff x="4965552" y="1736224"/>
            <a:chExt cx="1633534" cy="107430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0EECB54-EAE1-42F4-B2C9-8A7A79C447EF}"/>
                </a:ext>
              </a:extLst>
            </p:cNvPr>
            <p:cNvSpPr txBox="1"/>
            <p:nvPr/>
          </p:nvSpPr>
          <p:spPr>
            <a:xfrm>
              <a:off x="4965552" y="1979530"/>
              <a:ext cx="16335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4C97216-D790-4F17-80DA-85FBF3B5DD3D}"/>
                </a:ext>
              </a:extLst>
            </p:cNvPr>
            <p:cNvSpPr txBox="1"/>
            <p:nvPr/>
          </p:nvSpPr>
          <p:spPr>
            <a:xfrm>
              <a:off x="4965552" y="1736224"/>
              <a:ext cx="16335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CB219E06-96E8-4B86-8FC1-B383713A789F}"/>
              </a:ext>
            </a:extLst>
          </p:cNvPr>
          <p:cNvSpPr/>
          <p:nvPr/>
        </p:nvSpPr>
        <p:spPr>
          <a:xfrm>
            <a:off x="947450" y="3830694"/>
            <a:ext cx="2023200" cy="4320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3D9AFB-A418-4CD5-9B8C-097E2194135E}"/>
              </a:ext>
            </a:extLst>
          </p:cNvPr>
          <p:cNvSpPr txBox="1"/>
          <p:nvPr/>
        </p:nvSpPr>
        <p:spPr>
          <a:xfrm>
            <a:off x="1191952" y="3908219"/>
            <a:ext cx="152699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F7BD7A8-0F72-4941-86B5-FC318C7F98C0}"/>
              </a:ext>
            </a:extLst>
          </p:cNvPr>
          <p:cNvGrpSpPr/>
          <p:nvPr/>
        </p:nvGrpSpPr>
        <p:grpSpPr>
          <a:xfrm>
            <a:off x="3701573" y="5014903"/>
            <a:ext cx="2023200" cy="1074303"/>
            <a:chOff x="4965552" y="1736224"/>
            <a:chExt cx="1633534" cy="107430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77694D-13E5-4EC3-9501-2FC58E8787FB}"/>
                </a:ext>
              </a:extLst>
            </p:cNvPr>
            <p:cNvSpPr txBox="1"/>
            <p:nvPr/>
          </p:nvSpPr>
          <p:spPr>
            <a:xfrm>
              <a:off x="4965552" y="1979530"/>
              <a:ext cx="16335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5B19B20-9D55-4395-9FA2-97A7BE49D738}"/>
                </a:ext>
              </a:extLst>
            </p:cNvPr>
            <p:cNvSpPr txBox="1"/>
            <p:nvPr/>
          </p:nvSpPr>
          <p:spPr>
            <a:xfrm>
              <a:off x="4965552" y="1736224"/>
              <a:ext cx="16335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EF19E2A-0626-4679-9D69-4C6B546654A4}"/>
              </a:ext>
            </a:extLst>
          </p:cNvPr>
          <p:cNvSpPr/>
          <p:nvPr/>
        </p:nvSpPr>
        <p:spPr>
          <a:xfrm>
            <a:off x="3701573" y="3830694"/>
            <a:ext cx="2023200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91CAB-3115-4679-B5DD-EF93441CBBAF}"/>
              </a:ext>
            </a:extLst>
          </p:cNvPr>
          <p:cNvSpPr txBox="1"/>
          <p:nvPr/>
        </p:nvSpPr>
        <p:spPr>
          <a:xfrm>
            <a:off x="3949675" y="3908219"/>
            <a:ext cx="152699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67E9147-17B8-4EB7-ADC1-F55C79102403}"/>
              </a:ext>
            </a:extLst>
          </p:cNvPr>
          <p:cNvGrpSpPr/>
          <p:nvPr/>
        </p:nvGrpSpPr>
        <p:grpSpPr>
          <a:xfrm>
            <a:off x="6459296" y="5014903"/>
            <a:ext cx="2023200" cy="1074303"/>
            <a:chOff x="4965552" y="1736224"/>
            <a:chExt cx="1633534" cy="107430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827BAA2-ABC0-42D4-9CF1-E5DFC3A5A02F}"/>
                </a:ext>
              </a:extLst>
            </p:cNvPr>
            <p:cNvSpPr txBox="1"/>
            <p:nvPr/>
          </p:nvSpPr>
          <p:spPr>
            <a:xfrm>
              <a:off x="4965552" y="1979530"/>
              <a:ext cx="16335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66F1FE5-24F9-4ED9-B0FA-6F45C94E67B6}"/>
                </a:ext>
              </a:extLst>
            </p:cNvPr>
            <p:cNvSpPr txBox="1"/>
            <p:nvPr/>
          </p:nvSpPr>
          <p:spPr>
            <a:xfrm>
              <a:off x="4965552" y="1736224"/>
              <a:ext cx="16335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4419FAF8-6679-4349-A779-F36B7802456E}"/>
              </a:ext>
            </a:extLst>
          </p:cNvPr>
          <p:cNvSpPr/>
          <p:nvPr/>
        </p:nvSpPr>
        <p:spPr>
          <a:xfrm>
            <a:off x="6459296" y="3830694"/>
            <a:ext cx="2023200" cy="43204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A0AD4-F5A8-406E-AB5C-8A7F6E9CD1C0}"/>
              </a:ext>
            </a:extLst>
          </p:cNvPr>
          <p:cNvSpPr txBox="1"/>
          <p:nvPr/>
        </p:nvSpPr>
        <p:spPr>
          <a:xfrm>
            <a:off x="6707398" y="3908219"/>
            <a:ext cx="152699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5DF36F5-A9C6-451B-8D77-FACB21ADC43A}"/>
              </a:ext>
            </a:extLst>
          </p:cNvPr>
          <p:cNvGrpSpPr/>
          <p:nvPr/>
        </p:nvGrpSpPr>
        <p:grpSpPr>
          <a:xfrm>
            <a:off x="9217018" y="5014903"/>
            <a:ext cx="2023200" cy="1074303"/>
            <a:chOff x="4965552" y="1736224"/>
            <a:chExt cx="1633534" cy="107430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3BD6BCA-2EDE-4FC1-ACE6-CD55DF87B3EF}"/>
                </a:ext>
              </a:extLst>
            </p:cNvPr>
            <p:cNvSpPr txBox="1"/>
            <p:nvPr/>
          </p:nvSpPr>
          <p:spPr>
            <a:xfrm>
              <a:off x="4965552" y="1979530"/>
              <a:ext cx="16335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2D20B5B-CB3A-4EAE-BB83-0D8A817828D6}"/>
                </a:ext>
              </a:extLst>
            </p:cNvPr>
            <p:cNvSpPr txBox="1"/>
            <p:nvPr/>
          </p:nvSpPr>
          <p:spPr>
            <a:xfrm>
              <a:off x="4965552" y="1736224"/>
              <a:ext cx="16335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148FA4C-0715-4496-8405-690DBA9CD93C}"/>
              </a:ext>
            </a:extLst>
          </p:cNvPr>
          <p:cNvSpPr/>
          <p:nvPr/>
        </p:nvSpPr>
        <p:spPr>
          <a:xfrm>
            <a:off x="9217018" y="3830694"/>
            <a:ext cx="2023200" cy="4320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D1ADF4-5355-48F8-8B72-93B889E4A044}"/>
              </a:ext>
            </a:extLst>
          </p:cNvPr>
          <p:cNvSpPr txBox="1"/>
          <p:nvPr/>
        </p:nvSpPr>
        <p:spPr>
          <a:xfrm>
            <a:off x="9465119" y="3908219"/>
            <a:ext cx="152699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24" name="Chart 5">
            <a:extLst>
              <a:ext uri="{FF2B5EF4-FFF2-40B4-BE49-F238E27FC236}">
                <a16:creationId xmlns:a16="http://schemas.microsoft.com/office/drawing/2014/main" id="{23B97164-2BE6-4C54-A11D-FBC9BBF6DB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4395002"/>
              </p:ext>
            </p:extLst>
          </p:nvPr>
        </p:nvGraphicFramePr>
        <p:xfrm>
          <a:off x="3561173" y="1671010"/>
          <a:ext cx="2304000" cy="230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5" name="Chart 5">
            <a:extLst>
              <a:ext uri="{FF2B5EF4-FFF2-40B4-BE49-F238E27FC236}">
                <a16:creationId xmlns:a16="http://schemas.microsoft.com/office/drawing/2014/main" id="{A0EE6EA3-D920-4DCE-860F-25455E51F5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1453479"/>
              </p:ext>
            </p:extLst>
          </p:nvPr>
        </p:nvGraphicFramePr>
        <p:xfrm>
          <a:off x="6318896" y="1671010"/>
          <a:ext cx="2304000" cy="230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6" name="Chart 5">
            <a:extLst>
              <a:ext uri="{FF2B5EF4-FFF2-40B4-BE49-F238E27FC236}">
                <a16:creationId xmlns:a16="http://schemas.microsoft.com/office/drawing/2014/main" id="{551F1C55-0557-489E-9820-5AA5AAE2F8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9831205"/>
              </p:ext>
            </p:extLst>
          </p:nvPr>
        </p:nvGraphicFramePr>
        <p:xfrm>
          <a:off x="9076618" y="1671010"/>
          <a:ext cx="2304000" cy="230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7" name="Isosceles Triangle 51">
            <a:extLst>
              <a:ext uri="{FF2B5EF4-FFF2-40B4-BE49-F238E27FC236}">
                <a16:creationId xmlns:a16="http://schemas.microsoft.com/office/drawing/2014/main" id="{B4047CFD-F2F4-4E0B-95DA-D8D287ECA0FE}"/>
              </a:ext>
            </a:extLst>
          </p:cNvPr>
          <p:cNvSpPr/>
          <p:nvPr/>
        </p:nvSpPr>
        <p:spPr>
          <a:xfrm>
            <a:off x="1788930" y="4622794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F2E17EEA-8C09-46EA-A02E-79A0827851D5}"/>
              </a:ext>
            </a:extLst>
          </p:cNvPr>
          <p:cNvSpPr/>
          <p:nvPr/>
        </p:nvSpPr>
        <p:spPr>
          <a:xfrm>
            <a:off x="4552153" y="4583883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ounded Rectangle 32">
            <a:extLst>
              <a:ext uri="{FF2B5EF4-FFF2-40B4-BE49-F238E27FC236}">
                <a16:creationId xmlns:a16="http://schemas.microsoft.com/office/drawing/2014/main" id="{E9B1C151-F4E3-421A-B850-54B99935D638}"/>
              </a:ext>
            </a:extLst>
          </p:cNvPr>
          <p:cNvSpPr/>
          <p:nvPr/>
        </p:nvSpPr>
        <p:spPr>
          <a:xfrm>
            <a:off x="10067300" y="4583586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678F9917-AFFE-4FE7-9FD4-D9A30C8B2574}"/>
              </a:ext>
            </a:extLst>
          </p:cNvPr>
          <p:cNvSpPr/>
          <p:nvPr/>
        </p:nvSpPr>
        <p:spPr>
          <a:xfrm>
            <a:off x="7306166" y="4590701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4F3E1FC-677B-4260-AC4A-D0ED12752C4A}"/>
              </a:ext>
            </a:extLst>
          </p:cNvPr>
          <p:cNvGrpSpPr/>
          <p:nvPr/>
        </p:nvGrpSpPr>
        <p:grpSpPr>
          <a:xfrm>
            <a:off x="846058" y="3367893"/>
            <a:ext cx="2103120" cy="1108972"/>
            <a:chOff x="846058" y="3087233"/>
            <a:chExt cx="2103120" cy="129003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5EEAA0E-44AA-4A41-83CC-615B337D54D1}"/>
                </a:ext>
              </a:extLst>
            </p:cNvPr>
            <p:cNvSpPr/>
            <p:nvPr/>
          </p:nvSpPr>
          <p:spPr>
            <a:xfrm>
              <a:off x="846058" y="3087233"/>
              <a:ext cx="2103120" cy="129003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A7F0F08-60EB-4EEF-86CC-5E37EE5628F8}"/>
                </a:ext>
              </a:extLst>
            </p:cNvPr>
            <p:cNvSpPr/>
            <p:nvPr/>
          </p:nvSpPr>
          <p:spPr>
            <a:xfrm>
              <a:off x="846058" y="3452587"/>
              <a:ext cx="2099191" cy="548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05FFD93-A0C9-415E-A80E-5E49E6144DAB}"/>
              </a:ext>
            </a:extLst>
          </p:cNvPr>
          <p:cNvGrpSpPr/>
          <p:nvPr/>
        </p:nvGrpSpPr>
        <p:grpSpPr>
          <a:xfrm>
            <a:off x="2945249" y="3367893"/>
            <a:ext cx="2103120" cy="1108972"/>
            <a:chOff x="2945249" y="3087233"/>
            <a:chExt cx="2103120" cy="129003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85469BA-D18A-4055-832B-E92827E38D8E}"/>
                </a:ext>
              </a:extLst>
            </p:cNvPr>
            <p:cNvSpPr/>
            <p:nvPr/>
          </p:nvSpPr>
          <p:spPr>
            <a:xfrm flipH="1">
              <a:off x="2945249" y="3087233"/>
              <a:ext cx="2103120" cy="129003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E0BFA3B-23BB-4D64-AB6A-D0F2A4005D48}"/>
                </a:ext>
              </a:extLst>
            </p:cNvPr>
            <p:cNvSpPr/>
            <p:nvPr/>
          </p:nvSpPr>
          <p:spPr>
            <a:xfrm>
              <a:off x="2946231" y="3452587"/>
              <a:ext cx="2099191" cy="548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641ECFB-C290-44DD-AAA8-372A2E12D648}"/>
              </a:ext>
            </a:extLst>
          </p:cNvPr>
          <p:cNvGrpSpPr/>
          <p:nvPr/>
        </p:nvGrpSpPr>
        <p:grpSpPr>
          <a:xfrm>
            <a:off x="5044440" y="3367893"/>
            <a:ext cx="2103120" cy="1108972"/>
            <a:chOff x="5044440" y="3087233"/>
            <a:chExt cx="2103120" cy="129003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306F56-2DAE-42D2-9BC1-B84BF50138BB}"/>
                </a:ext>
              </a:extLst>
            </p:cNvPr>
            <p:cNvSpPr/>
            <p:nvPr/>
          </p:nvSpPr>
          <p:spPr>
            <a:xfrm flipH="1">
              <a:off x="5044440" y="3087233"/>
              <a:ext cx="2103120" cy="129003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81E4DC4-3824-4743-BF61-B4DE4B4EFA4E}"/>
                </a:ext>
              </a:extLst>
            </p:cNvPr>
            <p:cNvSpPr/>
            <p:nvPr/>
          </p:nvSpPr>
          <p:spPr>
            <a:xfrm>
              <a:off x="5046404" y="3452587"/>
              <a:ext cx="2099191" cy="548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DBC180D-8260-4002-BEEF-386E70013E11}"/>
              </a:ext>
            </a:extLst>
          </p:cNvPr>
          <p:cNvGrpSpPr/>
          <p:nvPr/>
        </p:nvGrpSpPr>
        <p:grpSpPr>
          <a:xfrm>
            <a:off x="7143631" y="3367893"/>
            <a:ext cx="2103120" cy="1108972"/>
            <a:chOff x="7143631" y="3087233"/>
            <a:chExt cx="2103120" cy="129003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323E3E7-B2E7-421B-B0A0-75C7243A1560}"/>
                </a:ext>
              </a:extLst>
            </p:cNvPr>
            <p:cNvSpPr/>
            <p:nvPr/>
          </p:nvSpPr>
          <p:spPr>
            <a:xfrm flipH="1">
              <a:off x="7143631" y="3087233"/>
              <a:ext cx="2103120" cy="12900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8892E5D-5F5F-4204-8218-C2A8077580C3}"/>
                </a:ext>
              </a:extLst>
            </p:cNvPr>
            <p:cNvSpPr/>
            <p:nvPr/>
          </p:nvSpPr>
          <p:spPr>
            <a:xfrm>
              <a:off x="7146577" y="3452587"/>
              <a:ext cx="2099191" cy="548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BA28FD8-A931-4973-9576-A473166C0BC4}"/>
              </a:ext>
            </a:extLst>
          </p:cNvPr>
          <p:cNvGrpSpPr/>
          <p:nvPr/>
        </p:nvGrpSpPr>
        <p:grpSpPr>
          <a:xfrm>
            <a:off x="9242821" y="3357315"/>
            <a:ext cx="2103120" cy="1119438"/>
            <a:chOff x="9242821" y="3075801"/>
            <a:chExt cx="2103120" cy="130221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2038DB3-9612-4C27-9F18-34F56619DE15}"/>
                </a:ext>
              </a:extLst>
            </p:cNvPr>
            <p:cNvSpPr/>
            <p:nvPr/>
          </p:nvSpPr>
          <p:spPr>
            <a:xfrm flipH="1">
              <a:off x="9242821" y="3075801"/>
              <a:ext cx="2103120" cy="13022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AEBEC08-61B8-46FB-9353-D8A16D8D6BA7}"/>
                </a:ext>
              </a:extLst>
            </p:cNvPr>
            <p:cNvSpPr/>
            <p:nvPr/>
          </p:nvSpPr>
          <p:spPr>
            <a:xfrm>
              <a:off x="9246750" y="3452587"/>
              <a:ext cx="2099191" cy="548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7DAD97A-5704-40CB-B3F2-D8D859CB2CC8}"/>
              </a:ext>
            </a:extLst>
          </p:cNvPr>
          <p:cNvSpPr txBox="1"/>
          <p:nvPr/>
        </p:nvSpPr>
        <p:spPr>
          <a:xfrm>
            <a:off x="1361041" y="3659081"/>
            <a:ext cx="1073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6"/>
                </a:solidFill>
                <a:cs typeface="Arial" pitchFamily="34" charset="0"/>
              </a:rPr>
              <a:t>2017</a:t>
            </a:r>
            <a:endParaRPr lang="ko-KR" altLang="en-US" sz="2800" b="1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821566-13D5-4F0A-A8C0-378269CDD370}"/>
              </a:ext>
            </a:extLst>
          </p:cNvPr>
          <p:cNvSpPr txBox="1"/>
          <p:nvPr/>
        </p:nvSpPr>
        <p:spPr>
          <a:xfrm>
            <a:off x="3460232" y="3659081"/>
            <a:ext cx="1073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2018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8583E2-C1CC-465D-88E9-36992B1149E5}"/>
              </a:ext>
            </a:extLst>
          </p:cNvPr>
          <p:cNvSpPr txBox="1"/>
          <p:nvPr/>
        </p:nvSpPr>
        <p:spPr>
          <a:xfrm>
            <a:off x="5559423" y="3659081"/>
            <a:ext cx="1073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2019</a:t>
            </a:r>
            <a:endParaRPr lang="ko-KR" altLang="en-US" sz="28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043621-5F0F-415C-99A6-AC184F4E51A0}"/>
              </a:ext>
            </a:extLst>
          </p:cNvPr>
          <p:cNvSpPr txBox="1"/>
          <p:nvPr/>
        </p:nvSpPr>
        <p:spPr>
          <a:xfrm>
            <a:off x="7658614" y="3659081"/>
            <a:ext cx="1073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2020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8566A6-386E-4EDD-BBEF-0A02C0970AEB}"/>
              </a:ext>
            </a:extLst>
          </p:cNvPr>
          <p:cNvSpPr txBox="1"/>
          <p:nvPr/>
        </p:nvSpPr>
        <p:spPr>
          <a:xfrm>
            <a:off x="9757804" y="3659081"/>
            <a:ext cx="1073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2021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BBB94E-5BFA-4551-92DD-1E3D27D4CEB5}"/>
              </a:ext>
            </a:extLst>
          </p:cNvPr>
          <p:cNvSpPr txBox="1"/>
          <p:nvPr/>
        </p:nvSpPr>
        <p:spPr>
          <a:xfrm>
            <a:off x="1116106" y="4175691"/>
            <a:ext cx="15630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C75F9C-D4EE-4A20-8E51-A28F685B53D1}"/>
              </a:ext>
            </a:extLst>
          </p:cNvPr>
          <p:cNvSpPr txBox="1"/>
          <p:nvPr/>
        </p:nvSpPr>
        <p:spPr>
          <a:xfrm>
            <a:off x="3215297" y="4175691"/>
            <a:ext cx="15630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8CC29D-BF0E-405F-A00E-0F3C364530F3}"/>
              </a:ext>
            </a:extLst>
          </p:cNvPr>
          <p:cNvSpPr txBox="1"/>
          <p:nvPr/>
        </p:nvSpPr>
        <p:spPr>
          <a:xfrm>
            <a:off x="5314488" y="4175691"/>
            <a:ext cx="15630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3D5AD6-B74A-4518-A795-131A8B98F4CB}"/>
              </a:ext>
            </a:extLst>
          </p:cNvPr>
          <p:cNvSpPr txBox="1"/>
          <p:nvPr/>
        </p:nvSpPr>
        <p:spPr>
          <a:xfrm>
            <a:off x="7413679" y="4175691"/>
            <a:ext cx="15630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6D7630-1443-4982-8C88-1F455710BCDF}"/>
              </a:ext>
            </a:extLst>
          </p:cNvPr>
          <p:cNvSpPr txBox="1"/>
          <p:nvPr/>
        </p:nvSpPr>
        <p:spPr>
          <a:xfrm>
            <a:off x="9512869" y="4175691"/>
            <a:ext cx="15630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F5F51D-F215-4048-BFB4-C495E4B3F8AC}"/>
              </a:ext>
            </a:extLst>
          </p:cNvPr>
          <p:cNvSpPr txBox="1"/>
          <p:nvPr/>
        </p:nvSpPr>
        <p:spPr>
          <a:xfrm>
            <a:off x="1116106" y="3376446"/>
            <a:ext cx="15630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E0C2AF-395B-4565-9D45-1F4E4E3C9096}"/>
              </a:ext>
            </a:extLst>
          </p:cNvPr>
          <p:cNvSpPr txBox="1"/>
          <p:nvPr/>
        </p:nvSpPr>
        <p:spPr>
          <a:xfrm>
            <a:off x="3215297" y="3376446"/>
            <a:ext cx="15630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D44489-CBA8-47BF-BC33-551246D104BA}"/>
              </a:ext>
            </a:extLst>
          </p:cNvPr>
          <p:cNvSpPr txBox="1"/>
          <p:nvPr/>
        </p:nvSpPr>
        <p:spPr>
          <a:xfrm>
            <a:off x="5314488" y="3376446"/>
            <a:ext cx="15630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104ABE-7094-47DF-9D5C-DFCCFC624DE9}"/>
              </a:ext>
            </a:extLst>
          </p:cNvPr>
          <p:cNvSpPr txBox="1"/>
          <p:nvPr/>
        </p:nvSpPr>
        <p:spPr>
          <a:xfrm>
            <a:off x="7413679" y="3376446"/>
            <a:ext cx="15630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8A6A935-94E4-45B2-BE83-E443590CBF09}"/>
              </a:ext>
            </a:extLst>
          </p:cNvPr>
          <p:cNvSpPr txBox="1"/>
          <p:nvPr/>
        </p:nvSpPr>
        <p:spPr>
          <a:xfrm>
            <a:off x="9512869" y="3376446"/>
            <a:ext cx="15630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44B533-DD1F-4E2E-89E3-2516FB97D46F}"/>
              </a:ext>
            </a:extLst>
          </p:cNvPr>
          <p:cNvSpPr txBox="1"/>
          <p:nvPr/>
        </p:nvSpPr>
        <p:spPr>
          <a:xfrm>
            <a:off x="1114141" y="4686348"/>
            <a:ext cx="15630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      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8D7C75-2373-4AC3-9847-BD682D88B1B5}"/>
              </a:ext>
            </a:extLst>
          </p:cNvPr>
          <p:cNvSpPr txBox="1"/>
          <p:nvPr/>
        </p:nvSpPr>
        <p:spPr>
          <a:xfrm>
            <a:off x="3213823" y="1599115"/>
            <a:ext cx="15630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      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489F9C9-C47B-4C79-B481-CA613A662595}"/>
              </a:ext>
            </a:extLst>
          </p:cNvPr>
          <p:cNvSpPr txBox="1"/>
          <p:nvPr/>
        </p:nvSpPr>
        <p:spPr>
          <a:xfrm>
            <a:off x="5313505" y="4686348"/>
            <a:ext cx="15630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      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4B61F7-862F-45BD-B0E5-DBC059FB18E0}"/>
              </a:ext>
            </a:extLst>
          </p:cNvPr>
          <p:cNvSpPr txBox="1"/>
          <p:nvPr/>
        </p:nvSpPr>
        <p:spPr>
          <a:xfrm>
            <a:off x="7413187" y="1599115"/>
            <a:ext cx="15630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      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B0F90B-DF81-4217-97B5-91AEE95AAEB8}"/>
              </a:ext>
            </a:extLst>
          </p:cNvPr>
          <p:cNvSpPr txBox="1"/>
          <p:nvPr/>
        </p:nvSpPr>
        <p:spPr>
          <a:xfrm>
            <a:off x="9512869" y="4686348"/>
            <a:ext cx="15630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      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ame 1">
            <a:extLst>
              <a:ext uri="{FF2B5EF4-FFF2-40B4-BE49-F238E27FC236}">
                <a16:creationId xmlns:a16="http://schemas.microsoft.com/office/drawing/2014/main" id="{2C72AE2C-EB30-4C28-989A-21B94ABC23D6}"/>
              </a:ext>
            </a:extLst>
          </p:cNvPr>
          <p:cNvSpPr/>
          <p:nvPr/>
        </p:nvSpPr>
        <p:spPr>
          <a:xfrm rot="10800000">
            <a:off x="914400" y="3843039"/>
            <a:ext cx="10351214" cy="2160000"/>
          </a:xfrm>
          <a:custGeom>
            <a:avLst/>
            <a:gdLst>
              <a:gd name="connsiteX0" fmla="*/ 8031741 w 8031741"/>
              <a:gd name="connsiteY0" fmla="*/ 2592286 h 2592286"/>
              <a:gd name="connsiteX1" fmla="*/ 7761741 w 8031741"/>
              <a:gd name="connsiteY1" fmla="*/ 2592286 h 2592286"/>
              <a:gd name="connsiteX2" fmla="*/ 7761741 w 8031741"/>
              <a:gd name="connsiteY2" fmla="*/ 1584174 h 2592286"/>
              <a:gd name="connsiteX3" fmla="*/ 7767070 w 8031741"/>
              <a:gd name="connsiteY3" fmla="*/ 1584174 h 2592286"/>
              <a:gd name="connsiteX4" fmla="*/ 7767070 w 8031741"/>
              <a:gd name="connsiteY4" fmla="*/ 308783 h 2592286"/>
              <a:gd name="connsiteX5" fmla="*/ 264671 w 8031741"/>
              <a:gd name="connsiteY5" fmla="*/ 308783 h 2592286"/>
              <a:gd name="connsiteX6" fmla="*/ 264671 w 8031741"/>
              <a:gd name="connsiteY6" fmla="*/ 1764560 h 2592286"/>
              <a:gd name="connsiteX7" fmla="*/ 3529965 w 8031741"/>
              <a:gd name="connsiteY7" fmla="*/ 1764560 h 2592286"/>
              <a:gd name="connsiteX8" fmla="*/ 3311448 w 8031741"/>
              <a:gd name="connsiteY8" fmla="*/ 2073343 h 2592286"/>
              <a:gd name="connsiteX9" fmla="*/ 0 w 8031741"/>
              <a:gd name="connsiteY9" fmla="*/ 2073343 h 2592286"/>
              <a:gd name="connsiteX10" fmla="*/ 0 w 8031741"/>
              <a:gd name="connsiteY10" fmla="*/ 0 h 2592286"/>
              <a:gd name="connsiteX11" fmla="*/ 8031741 w 8031741"/>
              <a:gd name="connsiteY11" fmla="*/ 0 h 2592286"/>
              <a:gd name="connsiteX12" fmla="*/ 8031741 w 8031741"/>
              <a:gd name="connsiteY12" fmla="*/ 1584174 h 2592286"/>
              <a:gd name="connsiteX13" fmla="*/ 8031741 w 8031741"/>
              <a:gd name="connsiteY13" fmla="*/ 2592286 h 2592286"/>
              <a:gd name="connsiteX0" fmla="*/ 8031741 w 8031741"/>
              <a:gd name="connsiteY0" fmla="*/ 2592286 h 2592286"/>
              <a:gd name="connsiteX1" fmla="*/ 7761741 w 8031741"/>
              <a:gd name="connsiteY1" fmla="*/ 2592286 h 2592286"/>
              <a:gd name="connsiteX2" fmla="*/ 7761741 w 8031741"/>
              <a:gd name="connsiteY2" fmla="*/ 1584174 h 2592286"/>
              <a:gd name="connsiteX3" fmla="*/ 7767070 w 8031741"/>
              <a:gd name="connsiteY3" fmla="*/ 1584174 h 2592286"/>
              <a:gd name="connsiteX4" fmla="*/ 7767070 w 8031741"/>
              <a:gd name="connsiteY4" fmla="*/ 308783 h 2592286"/>
              <a:gd name="connsiteX5" fmla="*/ 264671 w 8031741"/>
              <a:gd name="connsiteY5" fmla="*/ 308783 h 2592286"/>
              <a:gd name="connsiteX6" fmla="*/ 264671 w 8031741"/>
              <a:gd name="connsiteY6" fmla="*/ 1764560 h 2592286"/>
              <a:gd name="connsiteX7" fmla="*/ 3529965 w 8031741"/>
              <a:gd name="connsiteY7" fmla="*/ 1764560 h 2592286"/>
              <a:gd name="connsiteX8" fmla="*/ 3311448 w 8031741"/>
              <a:gd name="connsiteY8" fmla="*/ 2073343 h 2592286"/>
              <a:gd name="connsiteX9" fmla="*/ 0 w 8031741"/>
              <a:gd name="connsiteY9" fmla="*/ 2073343 h 2592286"/>
              <a:gd name="connsiteX10" fmla="*/ 0 w 8031741"/>
              <a:gd name="connsiteY10" fmla="*/ 0 h 2592286"/>
              <a:gd name="connsiteX11" fmla="*/ 8031741 w 8031741"/>
              <a:gd name="connsiteY11" fmla="*/ 0 h 2592286"/>
              <a:gd name="connsiteX12" fmla="*/ 8031741 w 8031741"/>
              <a:gd name="connsiteY12" fmla="*/ 2592286 h 2592286"/>
              <a:gd name="connsiteX0" fmla="*/ 8031741 w 8031741"/>
              <a:gd name="connsiteY0" fmla="*/ 2592286 h 2592286"/>
              <a:gd name="connsiteX1" fmla="*/ 7829528 w 8031741"/>
              <a:gd name="connsiteY1" fmla="*/ 2592286 h 2592286"/>
              <a:gd name="connsiteX2" fmla="*/ 7761741 w 8031741"/>
              <a:gd name="connsiteY2" fmla="*/ 1584174 h 2592286"/>
              <a:gd name="connsiteX3" fmla="*/ 7767070 w 8031741"/>
              <a:gd name="connsiteY3" fmla="*/ 1584174 h 2592286"/>
              <a:gd name="connsiteX4" fmla="*/ 7767070 w 8031741"/>
              <a:gd name="connsiteY4" fmla="*/ 308783 h 2592286"/>
              <a:gd name="connsiteX5" fmla="*/ 264671 w 8031741"/>
              <a:gd name="connsiteY5" fmla="*/ 308783 h 2592286"/>
              <a:gd name="connsiteX6" fmla="*/ 264671 w 8031741"/>
              <a:gd name="connsiteY6" fmla="*/ 1764560 h 2592286"/>
              <a:gd name="connsiteX7" fmla="*/ 3529965 w 8031741"/>
              <a:gd name="connsiteY7" fmla="*/ 1764560 h 2592286"/>
              <a:gd name="connsiteX8" fmla="*/ 3311448 w 8031741"/>
              <a:gd name="connsiteY8" fmla="*/ 2073343 h 2592286"/>
              <a:gd name="connsiteX9" fmla="*/ 0 w 8031741"/>
              <a:gd name="connsiteY9" fmla="*/ 2073343 h 2592286"/>
              <a:gd name="connsiteX10" fmla="*/ 0 w 8031741"/>
              <a:gd name="connsiteY10" fmla="*/ 0 h 2592286"/>
              <a:gd name="connsiteX11" fmla="*/ 8031741 w 8031741"/>
              <a:gd name="connsiteY11" fmla="*/ 0 h 2592286"/>
              <a:gd name="connsiteX12" fmla="*/ 8031741 w 8031741"/>
              <a:gd name="connsiteY12" fmla="*/ 2592286 h 2592286"/>
              <a:gd name="connsiteX0" fmla="*/ 8031741 w 8031741"/>
              <a:gd name="connsiteY0" fmla="*/ 2592286 h 2592286"/>
              <a:gd name="connsiteX1" fmla="*/ 7829528 w 8031741"/>
              <a:gd name="connsiteY1" fmla="*/ 2592286 h 2592286"/>
              <a:gd name="connsiteX2" fmla="*/ 7761741 w 8031741"/>
              <a:gd name="connsiteY2" fmla="*/ 1584174 h 2592286"/>
              <a:gd name="connsiteX3" fmla="*/ 7767070 w 8031741"/>
              <a:gd name="connsiteY3" fmla="*/ 308783 h 2592286"/>
              <a:gd name="connsiteX4" fmla="*/ 264671 w 8031741"/>
              <a:gd name="connsiteY4" fmla="*/ 308783 h 2592286"/>
              <a:gd name="connsiteX5" fmla="*/ 264671 w 8031741"/>
              <a:gd name="connsiteY5" fmla="*/ 1764560 h 2592286"/>
              <a:gd name="connsiteX6" fmla="*/ 3529965 w 8031741"/>
              <a:gd name="connsiteY6" fmla="*/ 1764560 h 2592286"/>
              <a:gd name="connsiteX7" fmla="*/ 3311448 w 8031741"/>
              <a:gd name="connsiteY7" fmla="*/ 2073343 h 2592286"/>
              <a:gd name="connsiteX8" fmla="*/ 0 w 8031741"/>
              <a:gd name="connsiteY8" fmla="*/ 2073343 h 2592286"/>
              <a:gd name="connsiteX9" fmla="*/ 0 w 8031741"/>
              <a:gd name="connsiteY9" fmla="*/ 0 h 2592286"/>
              <a:gd name="connsiteX10" fmla="*/ 8031741 w 8031741"/>
              <a:gd name="connsiteY10" fmla="*/ 0 h 2592286"/>
              <a:gd name="connsiteX11" fmla="*/ 8031741 w 8031741"/>
              <a:gd name="connsiteY11" fmla="*/ 2592286 h 2592286"/>
              <a:gd name="connsiteX0" fmla="*/ 8031741 w 8031741"/>
              <a:gd name="connsiteY0" fmla="*/ 2592286 h 2592286"/>
              <a:gd name="connsiteX1" fmla="*/ 7829528 w 8031741"/>
              <a:gd name="connsiteY1" fmla="*/ 2592286 h 2592286"/>
              <a:gd name="connsiteX2" fmla="*/ 7767070 w 8031741"/>
              <a:gd name="connsiteY2" fmla="*/ 308783 h 2592286"/>
              <a:gd name="connsiteX3" fmla="*/ 264671 w 8031741"/>
              <a:gd name="connsiteY3" fmla="*/ 308783 h 2592286"/>
              <a:gd name="connsiteX4" fmla="*/ 264671 w 8031741"/>
              <a:gd name="connsiteY4" fmla="*/ 1764560 h 2592286"/>
              <a:gd name="connsiteX5" fmla="*/ 3529965 w 8031741"/>
              <a:gd name="connsiteY5" fmla="*/ 1764560 h 2592286"/>
              <a:gd name="connsiteX6" fmla="*/ 3311448 w 8031741"/>
              <a:gd name="connsiteY6" fmla="*/ 2073343 h 2592286"/>
              <a:gd name="connsiteX7" fmla="*/ 0 w 8031741"/>
              <a:gd name="connsiteY7" fmla="*/ 2073343 h 2592286"/>
              <a:gd name="connsiteX8" fmla="*/ 0 w 8031741"/>
              <a:gd name="connsiteY8" fmla="*/ 0 h 2592286"/>
              <a:gd name="connsiteX9" fmla="*/ 8031741 w 8031741"/>
              <a:gd name="connsiteY9" fmla="*/ 0 h 2592286"/>
              <a:gd name="connsiteX10" fmla="*/ 8031741 w 8031741"/>
              <a:gd name="connsiteY10" fmla="*/ 2592286 h 2592286"/>
              <a:gd name="connsiteX0" fmla="*/ 8031741 w 8031741"/>
              <a:gd name="connsiteY0" fmla="*/ 2592286 h 2592286"/>
              <a:gd name="connsiteX1" fmla="*/ 7829528 w 8031741"/>
              <a:gd name="connsiteY1" fmla="*/ 2592286 h 2592286"/>
              <a:gd name="connsiteX2" fmla="*/ 7828078 w 8031741"/>
              <a:gd name="connsiteY2" fmla="*/ 305288 h 2592286"/>
              <a:gd name="connsiteX3" fmla="*/ 264671 w 8031741"/>
              <a:gd name="connsiteY3" fmla="*/ 308783 h 2592286"/>
              <a:gd name="connsiteX4" fmla="*/ 264671 w 8031741"/>
              <a:gd name="connsiteY4" fmla="*/ 1764560 h 2592286"/>
              <a:gd name="connsiteX5" fmla="*/ 3529965 w 8031741"/>
              <a:gd name="connsiteY5" fmla="*/ 1764560 h 2592286"/>
              <a:gd name="connsiteX6" fmla="*/ 3311448 w 8031741"/>
              <a:gd name="connsiteY6" fmla="*/ 2073343 h 2592286"/>
              <a:gd name="connsiteX7" fmla="*/ 0 w 8031741"/>
              <a:gd name="connsiteY7" fmla="*/ 2073343 h 2592286"/>
              <a:gd name="connsiteX8" fmla="*/ 0 w 8031741"/>
              <a:gd name="connsiteY8" fmla="*/ 0 h 2592286"/>
              <a:gd name="connsiteX9" fmla="*/ 8031741 w 8031741"/>
              <a:gd name="connsiteY9" fmla="*/ 0 h 2592286"/>
              <a:gd name="connsiteX10" fmla="*/ 8031741 w 8031741"/>
              <a:gd name="connsiteY10" fmla="*/ 2592286 h 2592286"/>
              <a:gd name="connsiteX0" fmla="*/ 8031741 w 8031741"/>
              <a:gd name="connsiteY0" fmla="*/ 2592286 h 2592286"/>
              <a:gd name="connsiteX1" fmla="*/ 7829528 w 8031741"/>
              <a:gd name="connsiteY1" fmla="*/ 2592286 h 2592286"/>
              <a:gd name="connsiteX2" fmla="*/ 7828078 w 8031741"/>
              <a:gd name="connsiteY2" fmla="*/ 305288 h 2592286"/>
              <a:gd name="connsiteX3" fmla="*/ 264671 w 8031741"/>
              <a:gd name="connsiteY3" fmla="*/ 308783 h 2592286"/>
              <a:gd name="connsiteX4" fmla="*/ 264671 w 8031741"/>
              <a:gd name="connsiteY4" fmla="*/ 1764560 h 2592286"/>
              <a:gd name="connsiteX5" fmla="*/ 3529965 w 8031741"/>
              <a:gd name="connsiteY5" fmla="*/ 1764560 h 2592286"/>
              <a:gd name="connsiteX6" fmla="*/ 3085492 w 8031741"/>
              <a:gd name="connsiteY6" fmla="*/ 2076838 h 2592286"/>
              <a:gd name="connsiteX7" fmla="*/ 0 w 8031741"/>
              <a:gd name="connsiteY7" fmla="*/ 2073343 h 2592286"/>
              <a:gd name="connsiteX8" fmla="*/ 0 w 8031741"/>
              <a:gd name="connsiteY8" fmla="*/ 0 h 2592286"/>
              <a:gd name="connsiteX9" fmla="*/ 8031741 w 8031741"/>
              <a:gd name="connsiteY9" fmla="*/ 0 h 2592286"/>
              <a:gd name="connsiteX10" fmla="*/ 8031741 w 8031741"/>
              <a:gd name="connsiteY10" fmla="*/ 2592286 h 2592286"/>
              <a:gd name="connsiteX0" fmla="*/ 8031741 w 8031741"/>
              <a:gd name="connsiteY0" fmla="*/ 2592286 h 2592286"/>
              <a:gd name="connsiteX1" fmla="*/ 7829528 w 8031741"/>
              <a:gd name="connsiteY1" fmla="*/ 2592286 h 2592286"/>
              <a:gd name="connsiteX2" fmla="*/ 7828078 w 8031741"/>
              <a:gd name="connsiteY2" fmla="*/ 305288 h 2592286"/>
              <a:gd name="connsiteX3" fmla="*/ 264671 w 8031741"/>
              <a:gd name="connsiteY3" fmla="*/ 308783 h 2592286"/>
              <a:gd name="connsiteX4" fmla="*/ 264671 w 8031741"/>
              <a:gd name="connsiteY4" fmla="*/ 1764560 h 2592286"/>
              <a:gd name="connsiteX5" fmla="*/ 3283673 w 8031741"/>
              <a:gd name="connsiteY5" fmla="*/ 1768054 h 2592286"/>
              <a:gd name="connsiteX6" fmla="*/ 3085492 w 8031741"/>
              <a:gd name="connsiteY6" fmla="*/ 2076838 h 2592286"/>
              <a:gd name="connsiteX7" fmla="*/ 0 w 8031741"/>
              <a:gd name="connsiteY7" fmla="*/ 2073343 h 2592286"/>
              <a:gd name="connsiteX8" fmla="*/ 0 w 8031741"/>
              <a:gd name="connsiteY8" fmla="*/ 0 h 2592286"/>
              <a:gd name="connsiteX9" fmla="*/ 8031741 w 8031741"/>
              <a:gd name="connsiteY9" fmla="*/ 0 h 2592286"/>
              <a:gd name="connsiteX10" fmla="*/ 8031741 w 8031741"/>
              <a:gd name="connsiteY10" fmla="*/ 2592286 h 2592286"/>
              <a:gd name="connsiteX0" fmla="*/ 8031741 w 8031741"/>
              <a:gd name="connsiteY0" fmla="*/ 2592286 h 2592286"/>
              <a:gd name="connsiteX1" fmla="*/ 7829528 w 8031741"/>
              <a:gd name="connsiteY1" fmla="*/ 2592286 h 2592286"/>
              <a:gd name="connsiteX2" fmla="*/ 7828078 w 8031741"/>
              <a:gd name="connsiteY2" fmla="*/ 305288 h 2592286"/>
              <a:gd name="connsiteX3" fmla="*/ 264671 w 8031741"/>
              <a:gd name="connsiteY3" fmla="*/ 308783 h 2592286"/>
              <a:gd name="connsiteX4" fmla="*/ 264671 w 8031741"/>
              <a:gd name="connsiteY4" fmla="*/ 1764560 h 2592286"/>
              <a:gd name="connsiteX5" fmla="*/ 3283673 w 8031741"/>
              <a:gd name="connsiteY5" fmla="*/ 1768054 h 2592286"/>
              <a:gd name="connsiteX6" fmla="*/ 3085492 w 8031741"/>
              <a:gd name="connsiteY6" fmla="*/ 2076838 h 2592286"/>
              <a:gd name="connsiteX7" fmla="*/ 0 w 8031741"/>
              <a:gd name="connsiteY7" fmla="*/ 2073343 h 2592286"/>
              <a:gd name="connsiteX8" fmla="*/ 0 w 8031741"/>
              <a:gd name="connsiteY8" fmla="*/ 0 h 2592286"/>
              <a:gd name="connsiteX9" fmla="*/ 8031741 w 8031741"/>
              <a:gd name="connsiteY9" fmla="*/ 0 h 2592286"/>
              <a:gd name="connsiteX10" fmla="*/ 8031741 w 8031741"/>
              <a:gd name="connsiteY10" fmla="*/ 2592286 h 2592286"/>
              <a:gd name="connsiteX0" fmla="*/ 8031741 w 8031741"/>
              <a:gd name="connsiteY0" fmla="*/ 2592286 h 2592286"/>
              <a:gd name="connsiteX1" fmla="*/ 7829528 w 8031741"/>
              <a:gd name="connsiteY1" fmla="*/ 2592286 h 2592286"/>
              <a:gd name="connsiteX2" fmla="*/ 7828078 w 8031741"/>
              <a:gd name="connsiteY2" fmla="*/ 305288 h 2592286"/>
              <a:gd name="connsiteX3" fmla="*/ 264671 w 8031741"/>
              <a:gd name="connsiteY3" fmla="*/ 308783 h 2592286"/>
              <a:gd name="connsiteX4" fmla="*/ 264671 w 8031741"/>
              <a:gd name="connsiteY4" fmla="*/ 1764560 h 2592286"/>
              <a:gd name="connsiteX5" fmla="*/ 3290452 w 8031741"/>
              <a:gd name="connsiteY5" fmla="*/ 1768054 h 2592286"/>
              <a:gd name="connsiteX6" fmla="*/ 3085492 w 8031741"/>
              <a:gd name="connsiteY6" fmla="*/ 2076838 h 2592286"/>
              <a:gd name="connsiteX7" fmla="*/ 0 w 8031741"/>
              <a:gd name="connsiteY7" fmla="*/ 2073343 h 2592286"/>
              <a:gd name="connsiteX8" fmla="*/ 0 w 8031741"/>
              <a:gd name="connsiteY8" fmla="*/ 0 h 2592286"/>
              <a:gd name="connsiteX9" fmla="*/ 8031741 w 8031741"/>
              <a:gd name="connsiteY9" fmla="*/ 0 h 2592286"/>
              <a:gd name="connsiteX10" fmla="*/ 8031741 w 8031741"/>
              <a:gd name="connsiteY10" fmla="*/ 2592286 h 2592286"/>
              <a:gd name="connsiteX0" fmla="*/ 8031741 w 8031741"/>
              <a:gd name="connsiteY0" fmla="*/ 2592286 h 2592286"/>
              <a:gd name="connsiteX1" fmla="*/ 7829528 w 8031741"/>
              <a:gd name="connsiteY1" fmla="*/ 2592286 h 2592286"/>
              <a:gd name="connsiteX2" fmla="*/ 7828078 w 8031741"/>
              <a:gd name="connsiteY2" fmla="*/ 305288 h 2592286"/>
              <a:gd name="connsiteX3" fmla="*/ 264671 w 8031741"/>
              <a:gd name="connsiteY3" fmla="*/ 308783 h 2592286"/>
              <a:gd name="connsiteX4" fmla="*/ 264671 w 8031741"/>
              <a:gd name="connsiteY4" fmla="*/ 1764560 h 2592286"/>
              <a:gd name="connsiteX5" fmla="*/ 3290452 w 8031741"/>
              <a:gd name="connsiteY5" fmla="*/ 1764559 h 2592286"/>
              <a:gd name="connsiteX6" fmla="*/ 3085492 w 8031741"/>
              <a:gd name="connsiteY6" fmla="*/ 2076838 h 2592286"/>
              <a:gd name="connsiteX7" fmla="*/ 0 w 8031741"/>
              <a:gd name="connsiteY7" fmla="*/ 2073343 h 2592286"/>
              <a:gd name="connsiteX8" fmla="*/ 0 w 8031741"/>
              <a:gd name="connsiteY8" fmla="*/ 0 h 2592286"/>
              <a:gd name="connsiteX9" fmla="*/ 8031741 w 8031741"/>
              <a:gd name="connsiteY9" fmla="*/ 0 h 2592286"/>
              <a:gd name="connsiteX10" fmla="*/ 8031741 w 8031741"/>
              <a:gd name="connsiteY10" fmla="*/ 2592286 h 2592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31741" h="2592286">
                <a:moveTo>
                  <a:pt x="8031741" y="2592286"/>
                </a:moveTo>
                <a:lnTo>
                  <a:pt x="7829528" y="2592286"/>
                </a:lnTo>
                <a:cubicBezTo>
                  <a:pt x="7829045" y="1829953"/>
                  <a:pt x="7828561" y="1067621"/>
                  <a:pt x="7828078" y="305288"/>
                </a:cubicBezTo>
                <a:lnTo>
                  <a:pt x="264671" y="308783"/>
                </a:lnTo>
                <a:lnTo>
                  <a:pt x="264671" y="1764560"/>
                </a:lnTo>
                <a:lnTo>
                  <a:pt x="3290452" y="1764559"/>
                </a:lnTo>
                <a:lnTo>
                  <a:pt x="3085492" y="2076838"/>
                </a:lnTo>
                <a:lnTo>
                  <a:pt x="0" y="2073343"/>
                </a:lnTo>
                <a:lnTo>
                  <a:pt x="0" y="0"/>
                </a:lnTo>
                <a:lnTo>
                  <a:pt x="8031741" y="0"/>
                </a:lnTo>
                <a:lnTo>
                  <a:pt x="8031741" y="259228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2493AB6-9D51-43BF-B4FC-408C5DD4C6B9}"/>
              </a:ext>
            </a:extLst>
          </p:cNvPr>
          <p:cNvGrpSpPr/>
          <p:nvPr/>
        </p:nvGrpSpPr>
        <p:grpSpPr>
          <a:xfrm>
            <a:off x="1431493" y="2255693"/>
            <a:ext cx="7334820" cy="923330"/>
            <a:chOff x="3017859" y="4283314"/>
            <a:chExt cx="1890849" cy="92333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89D39AF-345C-4F14-8D0C-408EF080F5C6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I hope and I believe that this Template will your Time, Money and Reputation. Get a modern PowerPoint  Presentation that is beautifully designed.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99C985D-21A2-493E-A3ED-184C23169424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ECA6F66-3C8F-42C5-8A1C-D0BA807B82E4}"/>
              </a:ext>
            </a:extLst>
          </p:cNvPr>
          <p:cNvGrpSpPr/>
          <p:nvPr/>
        </p:nvGrpSpPr>
        <p:grpSpPr>
          <a:xfrm>
            <a:off x="3468758" y="4682595"/>
            <a:ext cx="7269885" cy="923330"/>
            <a:chOff x="3017859" y="4283314"/>
            <a:chExt cx="1890849" cy="92333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C2D3838-74DB-4773-8502-2AA530096C63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I hope and I believe that this Template will your Time, Money and Reputation. Get a modern PowerPoint  Presentation that is beautifully designed.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2AEF78-3E75-4F35-A7F4-BCEA7DE9F18A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73218B8F-9487-48EE-A6D5-7CC080279823}"/>
              </a:ext>
            </a:extLst>
          </p:cNvPr>
          <p:cNvSpPr/>
          <p:nvPr/>
        </p:nvSpPr>
        <p:spPr>
          <a:xfrm>
            <a:off x="1399308" y="4664295"/>
            <a:ext cx="864000" cy="86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B5F834-CA9C-4723-8277-098A596BDCA5}"/>
              </a:ext>
            </a:extLst>
          </p:cNvPr>
          <p:cNvSpPr/>
          <p:nvPr/>
        </p:nvSpPr>
        <p:spPr>
          <a:xfrm>
            <a:off x="9898426" y="2355083"/>
            <a:ext cx="864000" cy="86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2" name="Left-Right Arrow Callout 128">
            <a:extLst>
              <a:ext uri="{FF2B5EF4-FFF2-40B4-BE49-F238E27FC236}">
                <a16:creationId xmlns:a16="http://schemas.microsoft.com/office/drawing/2014/main" id="{095126D9-6C99-461F-ABD1-F33D5CD0CBC6}"/>
              </a:ext>
            </a:extLst>
          </p:cNvPr>
          <p:cNvSpPr/>
          <p:nvPr/>
        </p:nvSpPr>
        <p:spPr>
          <a:xfrm rot="5400000">
            <a:off x="5227467" y="3291036"/>
            <a:ext cx="1754623" cy="1353490"/>
          </a:xfrm>
          <a:prstGeom prst="leftRightArrowCallo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981A40-8B65-48D8-AA43-4A473CDBAE7A}"/>
              </a:ext>
            </a:extLst>
          </p:cNvPr>
          <p:cNvSpPr txBox="1"/>
          <p:nvPr/>
        </p:nvSpPr>
        <p:spPr>
          <a:xfrm>
            <a:off x="5599448" y="3738092"/>
            <a:ext cx="1016063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EC319A7-8B73-48B5-A9B9-3F0169CC9C5E}"/>
              </a:ext>
            </a:extLst>
          </p:cNvPr>
          <p:cNvGrpSpPr/>
          <p:nvPr/>
        </p:nvGrpSpPr>
        <p:grpSpPr>
          <a:xfrm>
            <a:off x="9082485" y="3322194"/>
            <a:ext cx="1727068" cy="678649"/>
            <a:chOff x="3233964" y="1954419"/>
            <a:chExt cx="1410044" cy="67864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216F63E-D1D6-4BFA-B0CE-940E8354E012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1052F85-9672-49BD-96BB-452F01B0052C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6ABA86A-D1CA-4AFF-8C0E-8D9093F26BE9}"/>
              </a:ext>
            </a:extLst>
          </p:cNvPr>
          <p:cNvGrpSpPr/>
          <p:nvPr/>
        </p:nvGrpSpPr>
        <p:grpSpPr>
          <a:xfrm>
            <a:off x="1320825" y="3886532"/>
            <a:ext cx="1727068" cy="678649"/>
            <a:chOff x="3233964" y="1954419"/>
            <a:chExt cx="1410044" cy="67864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E1BFB2C-2757-4974-B664-5B4623BD08E7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B9C4CDB-7285-4C47-95CE-A48F08481C73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0" name="Frame 1">
            <a:extLst>
              <a:ext uri="{FF2B5EF4-FFF2-40B4-BE49-F238E27FC236}">
                <a16:creationId xmlns:a16="http://schemas.microsoft.com/office/drawing/2014/main" id="{91E0ABE6-F633-4CF0-A5B4-47C1C4E25099}"/>
              </a:ext>
            </a:extLst>
          </p:cNvPr>
          <p:cNvSpPr/>
          <p:nvPr/>
        </p:nvSpPr>
        <p:spPr>
          <a:xfrm>
            <a:off x="914400" y="1848893"/>
            <a:ext cx="10351214" cy="2160000"/>
          </a:xfrm>
          <a:custGeom>
            <a:avLst/>
            <a:gdLst>
              <a:gd name="connsiteX0" fmla="*/ 8031741 w 8031741"/>
              <a:gd name="connsiteY0" fmla="*/ 2592286 h 2592286"/>
              <a:gd name="connsiteX1" fmla="*/ 7761741 w 8031741"/>
              <a:gd name="connsiteY1" fmla="*/ 2592286 h 2592286"/>
              <a:gd name="connsiteX2" fmla="*/ 7761741 w 8031741"/>
              <a:gd name="connsiteY2" fmla="*/ 1584174 h 2592286"/>
              <a:gd name="connsiteX3" fmla="*/ 7767070 w 8031741"/>
              <a:gd name="connsiteY3" fmla="*/ 1584174 h 2592286"/>
              <a:gd name="connsiteX4" fmla="*/ 7767070 w 8031741"/>
              <a:gd name="connsiteY4" fmla="*/ 308783 h 2592286"/>
              <a:gd name="connsiteX5" fmla="*/ 264671 w 8031741"/>
              <a:gd name="connsiteY5" fmla="*/ 308783 h 2592286"/>
              <a:gd name="connsiteX6" fmla="*/ 264671 w 8031741"/>
              <a:gd name="connsiteY6" fmla="*/ 1764560 h 2592286"/>
              <a:gd name="connsiteX7" fmla="*/ 3529965 w 8031741"/>
              <a:gd name="connsiteY7" fmla="*/ 1764560 h 2592286"/>
              <a:gd name="connsiteX8" fmla="*/ 3311448 w 8031741"/>
              <a:gd name="connsiteY8" fmla="*/ 2073343 h 2592286"/>
              <a:gd name="connsiteX9" fmla="*/ 0 w 8031741"/>
              <a:gd name="connsiteY9" fmla="*/ 2073343 h 2592286"/>
              <a:gd name="connsiteX10" fmla="*/ 0 w 8031741"/>
              <a:gd name="connsiteY10" fmla="*/ 0 h 2592286"/>
              <a:gd name="connsiteX11" fmla="*/ 8031741 w 8031741"/>
              <a:gd name="connsiteY11" fmla="*/ 0 h 2592286"/>
              <a:gd name="connsiteX12" fmla="*/ 8031741 w 8031741"/>
              <a:gd name="connsiteY12" fmla="*/ 1584174 h 2592286"/>
              <a:gd name="connsiteX13" fmla="*/ 8031741 w 8031741"/>
              <a:gd name="connsiteY13" fmla="*/ 2592286 h 2592286"/>
              <a:gd name="connsiteX0" fmla="*/ 8031741 w 8031741"/>
              <a:gd name="connsiteY0" fmla="*/ 2592286 h 2592286"/>
              <a:gd name="connsiteX1" fmla="*/ 7761741 w 8031741"/>
              <a:gd name="connsiteY1" fmla="*/ 2592286 h 2592286"/>
              <a:gd name="connsiteX2" fmla="*/ 7761741 w 8031741"/>
              <a:gd name="connsiteY2" fmla="*/ 1584174 h 2592286"/>
              <a:gd name="connsiteX3" fmla="*/ 7767070 w 8031741"/>
              <a:gd name="connsiteY3" fmla="*/ 1584174 h 2592286"/>
              <a:gd name="connsiteX4" fmla="*/ 7767070 w 8031741"/>
              <a:gd name="connsiteY4" fmla="*/ 308783 h 2592286"/>
              <a:gd name="connsiteX5" fmla="*/ 264671 w 8031741"/>
              <a:gd name="connsiteY5" fmla="*/ 308783 h 2592286"/>
              <a:gd name="connsiteX6" fmla="*/ 264671 w 8031741"/>
              <a:gd name="connsiteY6" fmla="*/ 1764560 h 2592286"/>
              <a:gd name="connsiteX7" fmla="*/ 3529965 w 8031741"/>
              <a:gd name="connsiteY7" fmla="*/ 1764560 h 2592286"/>
              <a:gd name="connsiteX8" fmla="*/ 3311448 w 8031741"/>
              <a:gd name="connsiteY8" fmla="*/ 2073343 h 2592286"/>
              <a:gd name="connsiteX9" fmla="*/ 0 w 8031741"/>
              <a:gd name="connsiteY9" fmla="*/ 2073343 h 2592286"/>
              <a:gd name="connsiteX10" fmla="*/ 0 w 8031741"/>
              <a:gd name="connsiteY10" fmla="*/ 0 h 2592286"/>
              <a:gd name="connsiteX11" fmla="*/ 8031741 w 8031741"/>
              <a:gd name="connsiteY11" fmla="*/ 0 h 2592286"/>
              <a:gd name="connsiteX12" fmla="*/ 8031741 w 8031741"/>
              <a:gd name="connsiteY12" fmla="*/ 2592286 h 2592286"/>
              <a:gd name="connsiteX0" fmla="*/ 8031741 w 8031741"/>
              <a:gd name="connsiteY0" fmla="*/ 2592286 h 2592286"/>
              <a:gd name="connsiteX1" fmla="*/ 7829528 w 8031741"/>
              <a:gd name="connsiteY1" fmla="*/ 2592286 h 2592286"/>
              <a:gd name="connsiteX2" fmla="*/ 7761741 w 8031741"/>
              <a:gd name="connsiteY2" fmla="*/ 1584174 h 2592286"/>
              <a:gd name="connsiteX3" fmla="*/ 7767070 w 8031741"/>
              <a:gd name="connsiteY3" fmla="*/ 1584174 h 2592286"/>
              <a:gd name="connsiteX4" fmla="*/ 7767070 w 8031741"/>
              <a:gd name="connsiteY4" fmla="*/ 308783 h 2592286"/>
              <a:gd name="connsiteX5" fmla="*/ 264671 w 8031741"/>
              <a:gd name="connsiteY5" fmla="*/ 308783 h 2592286"/>
              <a:gd name="connsiteX6" fmla="*/ 264671 w 8031741"/>
              <a:gd name="connsiteY6" fmla="*/ 1764560 h 2592286"/>
              <a:gd name="connsiteX7" fmla="*/ 3529965 w 8031741"/>
              <a:gd name="connsiteY7" fmla="*/ 1764560 h 2592286"/>
              <a:gd name="connsiteX8" fmla="*/ 3311448 w 8031741"/>
              <a:gd name="connsiteY8" fmla="*/ 2073343 h 2592286"/>
              <a:gd name="connsiteX9" fmla="*/ 0 w 8031741"/>
              <a:gd name="connsiteY9" fmla="*/ 2073343 h 2592286"/>
              <a:gd name="connsiteX10" fmla="*/ 0 w 8031741"/>
              <a:gd name="connsiteY10" fmla="*/ 0 h 2592286"/>
              <a:gd name="connsiteX11" fmla="*/ 8031741 w 8031741"/>
              <a:gd name="connsiteY11" fmla="*/ 0 h 2592286"/>
              <a:gd name="connsiteX12" fmla="*/ 8031741 w 8031741"/>
              <a:gd name="connsiteY12" fmla="*/ 2592286 h 2592286"/>
              <a:gd name="connsiteX0" fmla="*/ 8031741 w 8031741"/>
              <a:gd name="connsiteY0" fmla="*/ 2592286 h 2592286"/>
              <a:gd name="connsiteX1" fmla="*/ 7829528 w 8031741"/>
              <a:gd name="connsiteY1" fmla="*/ 2592286 h 2592286"/>
              <a:gd name="connsiteX2" fmla="*/ 7761741 w 8031741"/>
              <a:gd name="connsiteY2" fmla="*/ 1584174 h 2592286"/>
              <a:gd name="connsiteX3" fmla="*/ 7767070 w 8031741"/>
              <a:gd name="connsiteY3" fmla="*/ 308783 h 2592286"/>
              <a:gd name="connsiteX4" fmla="*/ 264671 w 8031741"/>
              <a:gd name="connsiteY4" fmla="*/ 308783 h 2592286"/>
              <a:gd name="connsiteX5" fmla="*/ 264671 w 8031741"/>
              <a:gd name="connsiteY5" fmla="*/ 1764560 h 2592286"/>
              <a:gd name="connsiteX6" fmla="*/ 3529965 w 8031741"/>
              <a:gd name="connsiteY6" fmla="*/ 1764560 h 2592286"/>
              <a:gd name="connsiteX7" fmla="*/ 3311448 w 8031741"/>
              <a:gd name="connsiteY7" fmla="*/ 2073343 h 2592286"/>
              <a:gd name="connsiteX8" fmla="*/ 0 w 8031741"/>
              <a:gd name="connsiteY8" fmla="*/ 2073343 h 2592286"/>
              <a:gd name="connsiteX9" fmla="*/ 0 w 8031741"/>
              <a:gd name="connsiteY9" fmla="*/ 0 h 2592286"/>
              <a:gd name="connsiteX10" fmla="*/ 8031741 w 8031741"/>
              <a:gd name="connsiteY10" fmla="*/ 0 h 2592286"/>
              <a:gd name="connsiteX11" fmla="*/ 8031741 w 8031741"/>
              <a:gd name="connsiteY11" fmla="*/ 2592286 h 2592286"/>
              <a:gd name="connsiteX0" fmla="*/ 8031741 w 8031741"/>
              <a:gd name="connsiteY0" fmla="*/ 2592286 h 2592286"/>
              <a:gd name="connsiteX1" fmla="*/ 7829528 w 8031741"/>
              <a:gd name="connsiteY1" fmla="*/ 2592286 h 2592286"/>
              <a:gd name="connsiteX2" fmla="*/ 7767070 w 8031741"/>
              <a:gd name="connsiteY2" fmla="*/ 308783 h 2592286"/>
              <a:gd name="connsiteX3" fmla="*/ 264671 w 8031741"/>
              <a:gd name="connsiteY3" fmla="*/ 308783 h 2592286"/>
              <a:gd name="connsiteX4" fmla="*/ 264671 w 8031741"/>
              <a:gd name="connsiteY4" fmla="*/ 1764560 h 2592286"/>
              <a:gd name="connsiteX5" fmla="*/ 3529965 w 8031741"/>
              <a:gd name="connsiteY5" fmla="*/ 1764560 h 2592286"/>
              <a:gd name="connsiteX6" fmla="*/ 3311448 w 8031741"/>
              <a:gd name="connsiteY6" fmla="*/ 2073343 h 2592286"/>
              <a:gd name="connsiteX7" fmla="*/ 0 w 8031741"/>
              <a:gd name="connsiteY7" fmla="*/ 2073343 h 2592286"/>
              <a:gd name="connsiteX8" fmla="*/ 0 w 8031741"/>
              <a:gd name="connsiteY8" fmla="*/ 0 h 2592286"/>
              <a:gd name="connsiteX9" fmla="*/ 8031741 w 8031741"/>
              <a:gd name="connsiteY9" fmla="*/ 0 h 2592286"/>
              <a:gd name="connsiteX10" fmla="*/ 8031741 w 8031741"/>
              <a:gd name="connsiteY10" fmla="*/ 2592286 h 2592286"/>
              <a:gd name="connsiteX0" fmla="*/ 8031741 w 8031741"/>
              <a:gd name="connsiteY0" fmla="*/ 2592286 h 2592286"/>
              <a:gd name="connsiteX1" fmla="*/ 7829528 w 8031741"/>
              <a:gd name="connsiteY1" fmla="*/ 2592286 h 2592286"/>
              <a:gd name="connsiteX2" fmla="*/ 7828078 w 8031741"/>
              <a:gd name="connsiteY2" fmla="*/ 305288 h 2592286"/>
              <a:gd name="connsiteX3" fmla="*/ 264671 w 8031741"/>
              <a:gd name="connsiteY3" fmla="*/ 308783 h 2592286"/>
              <a:gd name="connsiteX4" fmla="*/ 264671 w 8031741"/>
              <a:gd name="connsiteY4" fmla="*/ 1764560 h 2592286"/>
              <a:gd name="connsiteX5" fmla="*/ 3529965 w 8031741"/>
              <a:gd name="connsiteY5" fmla="*/ 1764560 h 2592286"/>
              <a:gd name="connsiteX6" fmla="*/ 3311448 w 8031741"/>
              <a:gd name="connsiteY6" fmla="*/ 2073343 h 2592286"/>
              <a:gd name="connsiteX7" fmla="*/ 0 w 8031741"/>
              <a:gd name="connsiteY7" fmla="*/ 2073343 h 2592286"/>
              <a:gd name="connsiteX8" fmla="*/ 0 w 8031741"/>
              <a:gd name="connsiteY8" fmla="*/ 0 h 2592286"/>
              <a:gd name="connsiteX9" fmla="*/ 8031741 w 8031741"/>
              <a:gd name="connsiteY9" fmla="*/ 0 h 2592286"/>
              <a:gd name="connsiteX10" fmla="*/ 8031741 w 8031741"/>
              <a:gd name="connsiteY10" fmla="*/ 2592286 h 2592286"/>
              <a:gd name="connsiteX0" fmla="*/ 8031741 w 8031741"/>
              <a:gd name="connsiteY0" fmla="*/ 2592286 h 2592286"/>
              <a:gd name="connsiteX1" fmla="*/ 7829528 w 8031741"/>
              <a:gd name="connsiteY1" fmla="*/ 2592286 h 2592286"/>
              <a:gd name="connsiteX2" fmla="*/ 7828078 w 8031741"/>
              <a:gd name="connsiteY2" fmla="*/ 305288 h 2592286"/>
              <a:gd name="connsiteX3" fmla="*/ 264671 w 8031741"/>
              <a:gd name="connsiteY3" fmla="*/ 308783 h 2592286"/>
              <a:gd name="connsiteX4" fmla="*/ 264671 w 8031741"/>
              <a:gd name="connsiteY4" fmla="*/ 1764560 h 2592286"/>
              <a:gd name="connsiteX5" fmla="*/ 3529965 w 8031741"/>
              <a:gd name="connsiteY5" fmla="*/ 1764560 h 2592286"/>
              <a:gd name="connsiteX6" fmla="*/ 3085492 w 8031741"/>
              <a:gd name="connsiteY6" fmla="*/ 2076838 h 2592286"/>
              <a:gd name="connsiteX7" fmla="*/ 0 w 8031741"/>
              <a:gd name="connsiteY7" fmla="*/ 2073343 h 2592286"/>
              <a:gd name="connsiteX8" fmla="*/ 0 w 8031741"/>
              <a:gd name="connsiteY8" fmla="*/ 0 h 2592286"/>
              <a:gd name="connsiteX9" fmla="*/ 8031741 w 8031741"/>
              <a:gd name="connsiteY9" fmla="*/ 0 h 2592286"/>
              <a:gd name="connsiteX10" fmla="*/ 8031741 w 8031741"/>
              <a:gd name="connsiteY10" fmla="*/ 2592286 h 2592286"/>
              <a:gd name="connsiteX0" fmla="*/ 8031741 w 8031741"/>
              <a:gd name="connsiteY0" fmla="*/ 2592286 h 2592286"/>
              <a:gd name="connsiteX1" fmla="*/ 7829528 w 8031741"/>
              <a:gd name="connsiteY1" fmla="*/ 2592286 h 2592286"/>
              <a:gd name="connsiteX2" fmla="*/ 7828078 w 8031741"/>
              <a:gd name="connsiteY2" fmla="*/ 305288 h 2592286"/>
              <a:gd name="connsiteX3" fmla="*/ 264671 w 8031741"/>
              <a:gd name="connsiteY3" fmla="*/ 308783 h 2592286"/>
              <a:gd name="connsiteX4" fmla="*/ 264671 w 8031741"/>
              <a:gd name="connsiteY4" fmla="*/ 1764560 h 2592286"/>
              <a:gd name="connsiteX5" fmla="*/ 3283673 w 8031741"/>
              <a:gd name="connsiteY5" fmla="*/ 1768054 h 2592286"/>
              <a:gd name="connsiteX6" fmla="*/ 3085492 w 8031741"/>
              <a:gd name="connsiteY6" fmla="*/ 2076838 h 2592286"/>
              <a:gd name="connsiteX7" fmla="*/ 0 w 8031741"/>
              <a:gd name="connsiteY7" fmla="*/ 2073343 h 2592286"/>
              <a:gd name="connsiteX8" fmla="*/ 0 w 8031741"/>
              <a:gd name="connsiteY8" fmla="*/ 0 h 2592286"/>
              <a:gd name="connsiteX9" fmla="*/ 8031741 w 8031741"/>
              <a:gd name="connsiteY9" fmla="*/ 0 h 2592286"/>
              <a:gd name="connsiteX10" fmla="*/ 8031741 w 8031741"/>
              <a:gd name="connsiteY10" fmla="*/ 2592286 h 2592286"/>
              <a:gd name="connsiteX0" fmla="*/ 8031741 w 8031741"/>
              <a:gd name="connsiteY0" fmla="*/ 2592286 h 2592286"/>
              <a:gd name="connsiteX1" fmla="*/ 7829528 w 8031741"/>
              <a:gd name="connsiteY1" fmla="*/ 2592286 h 2592286"/>
              <a:gd name="connsiteX2" fmla="*/ 7828078 w 8031741"/>
              <a:gd name="connsiteY2" fmla="*/ 305288 h 2592286"/>
              <a:gd name="connsiteX3" fmla="*/ 264671 w 8031741"/>
              <a:gd name="connsiteY3" fmla="*/ 308783 h 2592286"/>
              <a:gd name="connsiteX4" fmla="*/ 264671 w 8031741"/>
              <a:gd name="connsiteY4" fmla="*/ 1764560 h 2592286"/>
              <a:gd name="connsiteX5" fmla="*/ 3283673 w 8031741"/>
              <a:gd name="connsiteY5" fmla="*/ 1768054 h 2592286"/>
              <a:gd name="connsiteX6" fmla="*/ 3085492 w 8031741"/>
              <a:gd name="connsiteY6" fmla="*/ 2076838 h 2592286"/>
              <a:gd name="connsiteX7" fmla="*/ 0 w 8031741"/>
              <a:gd name="connsiteY7" fmla="*/ 2073343 h 2592286"/>
              <a:gd name="connsiteX8" fmla="*/ 0 w 8031741"/>
              <a:gd name="connsiteY8" fmla="*/ 0 h 2592286"/>
              <a:gd name="connsiteX9" fmla="*/ 8031741 w 8031741"/>
              <a:gd name="connsiteY9" fmla="*/ 0 h 2592286"/>
              <a:gd name="connsiteX10" fmla="*/ 8031741 w 8031741"/>
              <a:gd name="connsiteY10" fmla="*/ 2592286 h 2592286"/>
              <a:gd name="connsiteX0" fmla="*/ 8031741 w 8031741"/>
              <a:gd name="connsiteY0" fmla="*/ 2592286 h 2592286"/>
              <a:gd name="connsiteX1" fmla="*/ 7829528 w 8031741"/>
              <a:gd name="connsiteY1" fmla="*/ 2592286 h 2592286"/>
              <a:gd name="connsiteX2" fmla="*/ 7828078 w 8031741"/>
              <a:gd name="connsiteY2" fmla="*/ 305288 h 2592286"/>
              <a:gd name="connsiteX3" fmla="*/ 264671 w 8031741"/>
              <a:gd name="connsiteY3" fmla="*/ 308783 h 2592286"/>
              <a:gd name="connsiteX4" fmla="*/ 264671 w 8031741"/>
              <a:gd name="connsiteY4" fmla="*/ 1764560 h 2592286"/>
              <a:gd name="connsiteX5" fmla="*/ 3290452 w 8031741"/>
              <a:gd name="connsiteY5" fmla="*/ 1768054 h 2592286"/>
              <a:gd name="connsiteX6" fmla="*/ 3085492 w 8031741"/>
              <a:gd name="connsiteY6" fmla="*/ 2076838 h 2592286"/>
              <a:gd name="connsiteX7" fmla="*/ 0 w 8031741"/>
              <a:gd name="connsiteY7" fmla="*/ 2073343 h 2592286"/>
              <a:gd name="connsiteX8" fmla="*/ 0 w 8031741"/>
              <a:gd name="connsiteY8" fmla="*/ 0 h 2592286"/>
              <a:gd name="connsiteX9" fmla="*/ 8031741 w 8031741"/>
              <a:gd name="connsiteY9" fmla="*/ 0 h 2592286"/>
              <a:gd name="connsiteX10" fmla="*/ 8031741 w 8031741"/>
              <a:gd name="connsiteY10" fmla="*/ 2592286 h 2592286"/>
              <a:gd name="connsiteX0" fmla="*/ 8031741 w 8031741"/>
              <a:gd name="connsiteY0" fmla="*/ 2592286 h 2592286"/>
              <a:gd name="connsiteX1" fmla="*/ 7829528 w 8031741"/>
              <a:gd name="connsiteY1" fmla="*/ 2592286 h 2592286"/>
              <a:gd name="connsiteX2" fmla="*/ 7828078 w 8031741"/>
              <a:gd name="connsiteY2" fmla="*/ 305288 h 2592286"/>
              <a:gd name="connsiteX3" fmla="*/ 264671 w 8031741"/>
              <a:gd name="connsiteY3" fmla="*/ 308783 h 2592286"/>
              <a:gd name="connsiteX4" fmla="*/ 264671 w 8031741"/>
              <a:gd name="connsiteY4" fmla="*/ 1764560 h 2592286"/>
              <a:gd name="connsiteX5" fmla="*/ 3290452 w 8031741"/>
              <a:gd name="connsiteY5" fmla="*/ 1764559 h 2592286"/>
              <a:gd name="connsiteX6" fmla="*/ 3085492 w 8031741"/>
              <a:gd name="connsiteY6" fmla="*/ 2076838 h 2592286"/>
              <a:gd name="connsiteX7" fmla="*/ 0 w 8031741"/>
              <a:gd name="connsiteY7" fmla="*/ 2073343 h 2592286"/>
              <a:gd name="connsiteX8" fmla="*/ 0 w 8031741"/>
              <a:gd name="connsiteY8" fmla="*/ 0 h 2592286"/>
              <a:gd name="connsiteX9" fmla="*/ 8031741 w 8031741"/>
              <a:gd name="connsiteY9" fmla="*/ 0 h 2592286"/>
              <a:gd name="connsiteX10" fmla="*/ 8031741 w 8031741"/>
              <a:gd name="connsiteY10" fmla="*/ 2592286 h 2592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31741" h="2592286">
                <a:moveTo>
                  <a:pt x="8031741" y="2592286"/>
                </a:moveTo>
                <a:lnTo>
                  <a:pt x="7829528" y="2592286"/>
                </a:lnTo>
                <a:cubicBezTo>
                  <a:pt x="7829045" y="1829953"/>
                  <a:pt x="7828561" y="1067621"/>
                  <a:pt x="7828078" y="305288"/>
                </a:cubicBezTo>
                <a:lnTo>
                  <a:pt x="264671" y="308783"/>
                </a:lnTo>
                <a:lnTo>
                  <a:pt x="264671" y="1764560"/>
                </a:lnTo>
                <a:lnTo>
                  <a:pt x="3290452" y="1764559"/>
                </a:lnTo>
                <a:lnTo>
                  <a:pt x="3085492" y="2076838"/>
                </a:lnTo>
                <a:lnTo>
                  <a:pt x="0" y="2073343"/>
                </a:lnTo>
                <a:lnTo>
                  <a:pt x="0" y="0"/>
                </a:lnTo>
                <a:lnTo>
                  <a:pt x="8031741" y="0"/>
                </a:lnTo>
                <a:lnTo>
                  <a:pt x="8031741" y="259228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C2914CF6-9DD0-42C6-9E9E-6A36F6AF4D5A}"/>
              </a:ext>
            </a:extLst>
          </p:cNvPr>
          <p:cNvSpPr/>
          <p:nvPr/>
        </p:nvSpPr>
        <p:spPr>
          <a:xfrm>
            <a:off x="1627840" y="4917818"/>
            <a:ext cx="368758" cy="345191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2" name="Rounded Rectangle 5">
            <a:extLst>
              <a:ext uri="{FF2B5EF4-FFF2-40B4-BE49-F238E27FC236}">
                <a16:creationId xmlns:a16="http://schemas.microsoft.com/office/drawing/2014/main" id="{86DF2909-5679-4A1D-BBB4-BE96A099FA2B}"/>
              </a:ext>
            </a:extLst>
          </p:cNvPr>
          <p:cNvSpPr/>
          <p:nvPr/>
        </p:nvSpPr>
        <p:spPr>
          <a:xfrm flipH="1">
            <a:off x="10111228" y="2606257"/>
            <a:ext cx="438398" cy="361652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DDFE08-D1A3-4890-B395-3D514078D9E9}"/>
              </a:ext>
            </a:extLst>
          </p:cNvPr>
          <p:cNvSpPr txBox="1"/>
          <p:nvPr/>
        </p:nvSpPr>
        <p:spPr>
          <a:xfrm>
            <a:off x="408670" y="253567"/>
            <a:ext cx="3894014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Columns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2A24CCAD-76FC-45A2-8866-1C527B5CFCC7}"/>
              </a:ext>
            </a:extLst>
          </p:cNvPr>
          <p:cNvSpPr/>
          <p:nvPr/>
        </p:nvSpPr>
        <p:spPr>
          <a:xfrm>
            <a:off x="9458521" y="87157"/>
            <a:ext cx="65655" cy="65655"/>
          </a:xfrm>
          <a:custGeom>
            <a:avLst/>
            <a:gdLst>
              <a:gd name="connsiteX0" fmla="*/ 13811 w 19050"/>
              <a:gd name="connsiteY0" fmla="*/ 20479 h 19050"/>
              <a:gd name="connsiteX1" fmla="*/ 20479 w 19050"/>
              <a:gd name="connsiteY1" fmla="*/ 13811 h 19050"/>
              <a:gd name="connsiteX2" fmla="*/ 13811 w 19050"/>
              <a:gd name="connsiteY2" fmla="*/ 7144 h 19050"/>
              <a:gd name="connsiteX3" fmla="*/ 7144 w 19050"/>
              <a:gd name="connsiteY3" fmla="*/ 13811 h 19050"/>
              <a:gd name="connsiteX4" fmla="*/ 13811 w 19050"/>
              <a:gd name="connsiteY4" fmla="*/ 20479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" h="19050">
                <a:moveTo>
                  <a:pt x="13811" y="20479"/>
                </a:moveTo>
                <a:cubicBezTo>
                  <a:pt x="17621" y="20479"/>
                  <a:pt x="20479" y="17621"/>
                  <a:pt x="20479" y="13811"/>
                </a:cubicBezTo>
                <a:cubicBezTo>
                  <a:pt x="20479" y="10001"/>
                  <a:pt x="17621" y="7144"/>
                  <a:pt x="13811" y="7144"/>
                </a:cubicBezTo>
                <a:cubicBezTo>
                  <a:pt x="10001" y="7144"/>
                  <a:pt x="7144" y="10001"/>
                  <a:pt x="7144" y="13811"/>
                </a:cubicBezTo>
                <a:cubicBezTo>
                  <a:pt x="7144" y="17621"/>
                  <a:pt x="10001" y="20479"/>
                  <a:pt x="13811" y="20479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2476BE0B-C270-471F-8B77-1E55BDBE2D5C}"/>
              </a:ext>
            </a:extLst>
          </p:cNvPr>
          <p:cNvSpPr/>
          <p:nvPr/>
        </p:nvSpPr>
        <p:spPr>
          <a:xfrm>
            <a:off x="9596397" y="74026"/>
            <a:ext cx="98483" cy="98483"/>
          </a:xfrm>
          <a:custGeom>
            <a:avLst/>
            <a:gdLst>
              <a:gd name="connsiteX0" fmla="*/ 14764 w 28575"/>
              <a:gd name="connsiteY0" fmla="*/ 22384 h 28575"/>
              <a:gd name="connsiteX1" fmla="*/ 22384 w 28575"/>
              <a:gd name="connsiteY1" fmla="*/ 14764 h 28575"/>
              <a:gd name="connsiteX2" fmla="*/ 14764 w 28575"/>
              <a:gd name="connsiteY2" fmla="*/ 7144 h 28575"/>
              <a:gd name="connsiteX3" fmla="*/ 7144 w 28575"/>
              <a:gd name="connsiteY3" fmla="*/ 14764 h 28575"/>
              <a:gd name="connsiteX4" fmla="*/ 14764 w 28575"/>
              <a:gd name="connsiteY4" fmla="*/ 22384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28575">
                <a:moveTo>
                  <a:pt x="14764" y="22384"/>
                </a:moveTo>
                <a:cubicBezTo>
                  <a:pt x="19526" y="22384"/>
                  <a:pt x="22384" y="18574"/>
                  <a:pt x="22384" y="14764"/>
                </a:cubicBezTo>
                <a:cubicBezTo>
                  <a:pt x="22384" y="10001"/>
                  <a:pt x="18574" y="7144"/>
                  <a:pt x="14764" y="7144"/>
                </a:cubicBezTo>
                <a:cubicBezTo>
                  <a:pt x="10954" y="7144"/>
                  <a:pt x="7144" y="10954"/>
                  <a:pt x="7144" y="14764"/>
                </a:cubicBezTo>
                <a:cubicBezTo>
                  <a:pt x="7144" y="18574"/>
                  <a:pt x="10001" y="22384"/>
                  <a:pt x="14764" y="22384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677BD7-A1C0-4BE4-908C-6EBA9FF7FCA9}"/>
              </a:ext>
            </a:extLst>
          </p:cNvPr>
          <p:cNvSpPr txBox="1"/>
          <p:nvPr/>
        </p:nvSpPr>
        <p:spPr>
          <a:xfrm>
            <a:off x="6634100" y="613313"/>
            <a:ext cx="47133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I hope and I believe that this Template will your Time, Money and Reputation.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777E84-52FE-4401-ADB6-8CBB047ECA32}"/>
              </a:ext>
            </a:extLst>
          </p:cNvPr>
          <p:cNvSpPr txBox="1"/>
          <p:nvPr/>
        </p:nvSpPr>
        <p:spPr>
          <a:xfrm>
            <a:off x="4729374" y="1908713"/>
            <a:ext cx="66180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</a:t>
            </a:r>
          </a:p>
          <a:p>
            <a:pPr algn="just"/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I hope and I believe that this Template will your Time, Money and Reputation. Get a modern PowerPoint  Presentation that is beautifully designed. You can simply impress your audience and add a unique zing and appeal to your Presentations.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6822C0-74E7-47D5-B09D-287789803990}"/>
              </a:ext>
            </a:extLst>
          </p:cNvPr>
          <p:cNvSpPr txBox="1"/>
          <p:nvPr/>
        </p:nvSpPr>
        <p:spPr>
          <a:xfrm>
            <a:off x="4729374" y="3570128"/>
            <a:ext cx="52514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Easy to change colors, photos and Text. I hope and I believe that this Template will your Time, Money and Reputation.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46667D-5700-4293-A34A-796EA27D3150}"/>
              </a:ext>
            </a:extLst>
          </p:cNvPr>
          <p:cNvSpPr txBox="1"/>
          <p:nvPr/>
        </p:nvSpPr>
        <p:spPr>
          <a:xfrm>
            <a:off x="4729374" y="4865528"/>
            <a:ext cx="66180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</a:t>
            </a:r>
          </a:p>
          <a:p>
            <a:pPr algn="just"/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I hope and I believe that this Template will your Time, Money and Reputation. Get a modern PowerPoint  Presentation that is beautifully designed. You can simply impress your audience and add a unique zing and appeal to your Presentations.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B8BF746-EC20-4699-8B20-6ED83EEE21F8}"/>
              </a:ext>
            </a:extLst>
          </p:cNvPr>
          <p:cNvGrpSpPr/>
          <p:nvPr/>
        </p:nvGrpSpPr>
        <p:grpSpPr>
          <a:xfrm>
            <a:off x="10407506" y="3464311"/>
            <a:ext cx="786508" cy="1309462"/>
            <a:chOff x="756338" y="2636912"/>
            <a:chExt cx="1152128" cy="191818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EC3682F-A867-4286-8B76-8DF6ACF5DCE8}"/>
                </a:ext>
              </a:extLst>
            </p:cNvPr>
            <p:cNvGrpSpPr/>
            <p:nvPr/>
          </p:nvGrpSpPr>
          <p:grpSpPr>
            <a:xfrm>
              <a:off x="756338" y="2636912"/>
              <a:ext cx="1152128" cy="1918185"/>
              <a:chOff x="3631246" y="4903910"/>
              <a:chExt cx="446244" cy="742954"/>
            </a:xfrm>
          </p:grpSpPr>
          <p:sp>
            <p:nvSpPr>
              <p:cNvPr id="57" name="Freeform 6">
                <a:extLst>
                  <a:ext uri="{FF2B5EF4-FFF2-40B4-BE49-F238E27FC236}">
                    <a16:creationId xmlns:a16="http://schemas.microsoft.com/office/drawing/2014/main" id="{7378C3EB-652D-4E3F-88D8-9C94FB4649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31246" y="4903910"/>
                <a:ext cx="446244" cy="742954"/>
              </a:xfrm>
              <a:custGeom>
                <a:avLst/>
                <a:gdLst>
                  <a:gd name="T0" fmla="*/ 530 w 566"/>
                  <a:gd name="T1" fmla="*/ 0 h 1053"/>
                  <a:gd name="T2" fmla="*/ 36 w 566"/>
                  <a:gd name="T3" fmla="*/ 0 h 1053"/>
                  <a:gd name="T4" fmla="*/ 0 w 566"/>
                  <a:gd name="T5" fmla="*/ 36 h 1053"/>
                  <a:gd name="T6" fmla="*/ 0 w 566"/>
                  <a:gd name="T7" fmla="*/ 1017 h 1053"/>
                  <a:gd name="T8" fmla="*/ 36 w 566"/>
                  <a:gd name="T9" fmla="*/ 1053 h 1053"/>
                  <a:gd name="T10" fmla="*/ 530 w 566"/>
                  <a:gd name="T11" fmla="*/ 1053 h 1053"/>
                  <a:gd name="T12" fmla="*/ 566 w 566"/>
                  <a:gd name="T13" fmla="*/ 1017 h 1053"/>
                  <a:gd name="T14" fmla="*/ 566 w 566"/>
                  <a:gd name="T15" fmla="*/ 36 h 1053"/>
                  <a:gd name="T16" fmla="*/ 530 w 566"/>
                  <a:gd name="T17" fmla="*/ 0 h 1053"/>
                  <a:gd name="T18" fmla="*/ 520 w 566"/>
                  <a:gd name="T19" fmla="*/ 911 h 1053"/>
                  <a:gd name="T20" fmla="*/ 48 w 566"/>
                  <a:gd name="T21" fmla="*/ 911 h 1053"/>
                  <a:gd name="T22" fmla="*/ 48 w 566"/>
                  <a:gd name="T23" fmla="*/ 108 h 1053"/>
                  <a:gd name="T24" fmla="*/ 520 w 566"/>
                  <a:gd name="T25" fmla="*/ 108 h 1053"/>
                  <a:gd name="T26" fmla="*/ 520 w 566"/>
                  <a:gd name="T27" fmla="*/ 911 h 10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66" h="1053">
                    <a:moveTo>
                      <a:pt x="530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16" y="0"/>
                      <a:pt x="0" y="16"/>
                      <a:pt x="0" y="36"/>
                    </a:cubicBezTo>
                    <a:cubicBezTo>
                      <a:pt x="0" y="1017"/>
                      <a:pt x="0" y="1017"/>
                      <a:pt x="0" y="1017"/>
                    </a:cubicBezTo>
                    <a:cubicBezTo>
                      <a:pt x="0" y="1037"/>
                      <a:pt x="16" y="1053"/>
                      <a:pt x="36" y="1053"/>
                    </a:cubicBezTo>
                    <a:cubicBezTo>
                      <a:pt x="530" y="1053"/>
                      <a:pt x="530" y="1053"/>
                      <a:pt x="530" y="1053"/>
                    </a:cubicBezTo>
                    <a:cubicBezTo>
                      <a:pt x="550" y="1053"/>
                      <a:pt x="566" y="1037"/>
                      <a:pt x="566" y="1017"/>
                    </a:cubicBezTo>
                    <a:cubicBezTo>
                      <a:pt x="566" y="36"/>
                      <a:pt x="566" y="36"/>
                      <a:pt x="566" y="36"/>
                    </a:cubicBezTo>
                    <a:cubicBezTo>
                      <a:pt x="566" y="16"/>
                      <a:pt x="550" y="0"/>
                      <a:pt x="530" y="0"/>
                    </a:cubicBezTo>
                    <a:close/>
                    <a:moveTo>
                      <a:pt x="520" y="911"/>
                    </a:moveTo>
                    <a:cubicBezTo>
                      <a:pt x="48" y="911"/>
                      <a:pt x="48" y="911"/>
                      <a:pt x="48" y="911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520" y="108"/>
                      <a:pt x="520" y="108"/>
                      <a:pt x="520" y="108"/>
                    </a:cubicBezTo>
                    <a:lnTo>
                      <a:pt x="520" y="911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58" name="Rounded Rectangle 49">
                <a:extLst>
                  <a:ext uri="{FF2B5EF4-FFF2-40B4-BE49-F238E27FC236}">
                    <a16:creationId xmlns:a16="http://schemas.microsoft.com/office/drawing/2014/main" id="{0BBDFC65-ED14-4B7A-8528-3575693A34FB}"/>
                  </a:ext>
                </a:extLst>
              </p:cNvPr>
              <p:cNvSpPr/>
              <p:nvPr/>
            </p:nvSpPr>
            <p:spPr>
              <a:xfrm>
                <a:off x="3802267" y="4938019"/>
                <a:ext cx="104202" cy="20042"/>
              </a:xfrm>
              <a:prstGeom prst="roundRect">
                <a:avLst>
                  <a:gd name="adj" fmla="val 50000"/>
                </a:avLst>
              </a:prstGeom>
              <a:solidFill>
                <a:srgbClr val="87BCE6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59CD7BD3-4C38-44C9-9858-81790807019D}"/>
                  </a:ext>
                </a:extLst>
              </p:cNvPr>
              <p:cNvSpPr/>
              <p:nvPr/>
            </p:nvSpPr>
            <p:spPr>
              <a:xfrm>
                <a:off x="3822161" y="5563917"/>
                <a:ext cx="64414" cy="64414"/>
              </a:xfrm>
              <a:prstGeom prst="ellipse">
                <a:avLst/>
              </a:prstGeom>
              <a:solidFill>
                <a:srgbClr val="87BCE6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60" name="Right Triangle 3">
                <a:extLst>
                  <a:ext uri="{FF2B5EF4-FFF2-40B4-BE49-F238E27FC236}">
                    <a16:creationId xmlns:a16="http://schemas.microsoft.com/office/drawing/2014/main" id="{CC0C6E38-95BC-454B-B48B-AC5FCEB5137E}"/>
                  </a:ext>
                </a:extLst>
              </p:cNvPr>
              <p:cNvSpPr/>
              <p:nvPr/>
            </p:nvSpPr>
            <p:spPr>
              <a:xfrm flipV="1">
                <a:off x="3667586" y="4984405"/>
                <a:ext cx="353926" cy="561866"/>
              </a:xfrm>
              <a:custGeom>
                <a:avLst/>
                <a:gdLst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9070" h="660238">
                    <a:moveTo>
                      <a:pt x="0" y="660238"/>
                    </a:moveTo>
                    <a:lnTo>
                      <a:pt x="0" y="0"/>
                    </a:lnTo>
                    <a:cubicBezTo>
                      <a:pt x="179823" y="397879"/>
                      <a:pt x="710167" y="602719"/>
                      <a:pt x="1149070" y="660238"/>
                    </a:cubicBezTo>
                    <a:lnTo>
                      <a:pt x="0" y="660238"/>
                    </a:lnTo>
                    <a:close/>
                  </a:path>
                </a:pathLst>
              </a:custGeom>
              <a:solidFill>
                <a:schemeClr val="accent1">
                  <a:alpha val="2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sp>
          <p:nvSpPr>
            <p:cNvPr id="55" name="Rounded Rectangle 6">
              <a:extLst>
                <a:ext uri="{FF2B5EF4-FFF2-40B4-BE49-F238E27FC236}">
                  <a16:creationId xmlns:a16="http://schemas.microsoft.com/office/drawing/2014/main" id="{B3290C05-7CB2-4C8A-B453-2AF9FCCAF65D}"/>
                </a:ext>
              </a:extLst>
            </p:cNvPr>
            <p:cNvSpPr/>
            <p:nvPr/>
          </p:nvSpPr>
          <p:spPr>
            <a:xfrm>
              <a:off x="1141457" y="2704713"/>
              <a:ext cx="381891" cy="493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73116D1-F402-48A6-8FDE-85774BB2FBBE}"/>
                </a:ext>
              </a:extLst>
            </p:cNvPr>
            <p:cNvSpPr/>
            <p:nvPr/>
          </p:nvSpPr>
          <p:spPr>
            <a:xfrm>
              <a:off x="1260394" y="4352086"/>
              <a:ext cx="144016" cy="144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835E2F9-4707-40F9-9A10-4DCD0C887C49}"/>
              </a:ext>
            </a:extLst>
          </p:cNvPr>
          <p:cNvGrpSpPr/>
          <p:nvPr/>
        </p:nvGrpSpPr>
        <p:grpSpPr>
          <a:xfrm>
            <a:off x="4756116" y="745953"/>
            <a:ext cx="1826387" cy="1029263"/>
            <a:chOff x="4798460" y="2075033"/>
            <a:chExt cx="1826387" cy="1029263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FB178B10-88D6-4FB7-A59F-DF6E9C4DD3FA}"/>
                </a:ext>
              </a:extLst>
            </p:cNvPr>
            <p:cNvSpPr/>
            <p:nvPr/>
          </p:nvSpPr>
          <p:spPr>
            <a:xfrm rot="10800000">
              <a:off x="4798460" y="2075033"/>
              <a:ext cx="1826387" cy="1029263"/>
            </a:xfrm>
            <a:custGeom>
              <a:avLst/>
              <a:gdLst>
                <a:gd name="connsiteX0" fmla="*/ 1826387 w 1826387"/>
                <a:gd name="connsiteY0" fmla="*/ 36528 h 1029263"/>
                <a:gd name="connsiteX1" fmla="*/ 0 w 1826387"/>
                <a:gd name="connsiteY1" fmla="*/ 36528 h 1029263"/>
                <a:gd name="connsiteX2" fmla="*/ 47432 w 1826387"/>
                <a:gd name="connsiteY2" fmla="*/ 0 h 1029263"/>
                <a:gd name="connsiteX3" fmla="*/ 1778955 w 1826387"/>
                <a:gd name="connsiteY3" fmla="*/ 0 h 1029263"/>
                <a:gd name="connsiteX4" fmla="*/ 1010101 w 1826387"/>
                <a:gd name="connsiteY4" fmla="*/ 78555 h 1029263"/>
                <a:gd name="connsiteX5" fmla="*/ 1010101 w 1826387"/>
                <a:gd name="connsiteY5" fmla="*/ 60976 h 1029263"/>
                <a:gd name="connsiteX6" fmla="*/ 816287 w 1826387"/>
                <a:gd name="connsiteY6" fmla="*/ 60976 h 1029263"/>
                <a:gd name="connsiteX7" fmla="*/ 816287 w 1826387"/>
                <a:gd name="connsiteY7" fmla="*/ 78555 h 1029263"/>
                <a:gd name="connsiteX8" fmla="*/ 1826387 w 1826387"/>
                <a:gd name="connsiteY8" fmla="*/ 93229 h 1029263"/>
                <a:gd name="connsiteX9" fmla="*/ 0 w 1826387"/>
                <a:gd name="connsiteY9" fmla="*/ 93229 h 1029263"/>
                <a:gd name="connsiteX10" fmla="*/ 0 w 1826387"/>
                <a:gd name="connsiteY10" fmla="*/ 44525 h 1029263"/>
                <a:gd name="connsiteX11" fmla="*/ 1826387 w 1826387"/>
                <a:gd name="connsiteY11" fmla="*/ 44525 h 1029263"/>
                <a:gd name="connsiteX12" fmla="*/ 1582869 w 1826387"/>
                <a:gd name="connsiteY12" fmla="*/ 980559 h 1029263"/>
                <a:gd name="connsiteX13" fmla="*/ 1582869 w 1826387"/>
                <a:gd name="connsiteY13" fmla="*/ 176949 h 1029263"/>
                <a:gd name="connsiteX14" fmla="*/ 243518 w 1826387"/>
                <a:gd name="connsiteY14" fmla="*/ 176949 h 1029263"/>
                <a:gd name="connsiteX15" fmla="*/ 243518 w 1826387"/>
                <a:gd name="connsiteY15" fmla="*/ 980559 h 1029263"/>
                <a:gd name="connsiteX16" fmla="*/ 1591216 w 1826387"/>
                <a:gd name="connsiteY16" fmla="*/ 1029263 h 1029263"/>
                <a:gd name="connsiteX17" fmla="*/ 235170 w 1826387"/>
                <a:gd name="connsiteY17" fmla="*/ 1029263 h 1029263"/>
                <a:gd name="connsiteX18" fmla="*/ 194814 w 1826387"/>
                <a:gd name="connsiteY18" fmla="*/ 988907 h 1029263"/>
                <a:gd name="connsiteX19" fmla="*/ 194814 w 1826387"/>
                <a:gd name="connsiteY19" fmla="*/ 103893 h 1029263"/>
                <a:gd name="connsiteX20" fmla="*/ 1631572 w 1826387"/>
                <a:gd name="connsiteY20" fmla="*/ 103893 h 1029263"/>
                <a:gd name="connsiteX21" fmla="*/ 1631572 w 1826387"/>
                <a:gd name="connsiteY21" fmla="*/ 988907 h 1029263"/>
                <a:gd name="connsiteX22" fmla="*/ 1591216 w 1826387"/>
                <a:gd name="connsiteY22" fmla="*/ 1029263 h 1029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6387" h="1029263">
                  <a:moveTo>
                    <a:pt x="1826387" y="36528"/>
                  </a:moveTo>
                  <a:lnTo>
                    <a:pt x="0" y="36528"/>
                  </a:lnTo>
                  <a:lnTo>
                    <a:pt x="47432" y="0"/>
                  </a:lnTo>
                  <a:lnTo>
                    <a:pt x="1778955" y="0"/>
                  </a:lnTo>
                  <a:close/>
                  <a:moveTo>
                    <a:pt x="1010101" y="78555"/>
                  </a:moveTo>
                  <a:lnTo>
                    <a:pt x="1010101" y="60976"/>
                  </a:lnTo>
                  <a:lnTo>
                    <a:pt x="816287" y="60976"/>
                  </a:lnTo>
                  <a:lnTo>
                    <a:pt x="816287" y="78555"/>
                  </a:lnTo>
                  <a:close/>
                  <a:moveTo>
                    <a:pt x="1826387" y="93229"/>
                  </a:moveTo>
                  <a:lnTo>
                    <a:pt x="0" y="93229"/>
                  </a:lnTo>
                  <a:lnTo>
                    <a:pt x="0" y="44525"/>
                  </a:lnTo>
                  <a:lnTo>
                    <a:pt x="1826387" y="44525"/>
                  </a:lnTo>
                  <a:close/>
                  <a:moveTo>
                    <a:pt x="1582869" y="980559"/>
                  </a:moveTo>
                  <a:lnTo>
                    <a:pt x="1582869" y="176949"/>
                  </a:lnTo>
                  <a:lnTo>
                    <a:pt x="243518" y="176949"/>
                  </a:lnTo>
                  <a:lnTo>
                    <a:pt x="243518" y="980559"/>
                  </a:lnTo>
                  <a:close/>
                  <a:moveTo>
                    <a:pt x="1591216" y="1029263"/>
                  </a:moveTo>
                  <a:lnTo>
                    <a:pt x="235170" y="1029263"/>
                  </a:lnTo>
                  <a:cubicBezTo>
                    <a:pt x="212882" y="1029263"/>
                    <a:pt x="194814" y="1011195"/>
                    <a:pt x="194814" y="988907"/>
                  </a:cubicBezTo>
                  <a:lnTo>
                    <a:pt x="194814" y="103893"/>
                  </a:lnTo>
                  <a:lnTo>
                    <a:pt x="1631572" y="103893"/>
                  </a:lnTo>
                  <a:lnTo>
                    <a:pt x="1631572" y="988907"/>
                  </a:lnTo>
                  <a:cubicBezTo>
                    <a:pt x="1631572" y="1011195"/>
                    <a:pt x="1613504" y="1029263"/>
                    <a:pt x="1591216" y="1029263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 sz="2700" dirty="0"/>
            </a:p>
          </p:txBody>
        </p:sp>
        <p:sp>
          <p:nvSpPr>
            <p:cNvPr id="63" name="Right Triangle 3">
              <a:extLst>
                <a:ext uri="{FF2B5EF4-FFF2-40B4-BE49-F238E27FC236}">
                  <a16:creationId xmlns:a16="http://schemas.microsoft.com/office/drawing/2014/main" id="{BE0B8B0B-DDB7-4F17-9CE8-801CE2E2548A}"/>
                </a:ext>
              </a:extLst>
            </p:cNvPr>
            <p:cNvSpPr/>
            <p:nvPr userDrawn="1"/>
          </p:nvSpPr>
          <p:spPr>
            <a:xfrm flipV="1">
              <a:off x="5044872" y="2114425"/>
              <a:ext cx="1385161" cy="798951"/>
            </a:xfrm>
            <a:custGeom>
              <a:avLst/>
              <a:gdLst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9070" h="660238">
                  <a:moveTo>
                    <a:pt x="0" y="660238"/>
                  </a:moveTo>
                  <a:lnTo>
                    <a:pt x="0" y="0"/>
                  </a:lnTo>
                  <a:cubicBezTo>
                    <a:pt x="179823" y="397879"/>
                    <a:pt x="710167" y="602719"/>
                    <a:pt x="1149070" y="660238"/>
                  </a:cubicBezTo>
                  <a:lnTo>
                    <a:pt x="0" y="660238"/>
                  </a:lnTo>
                  <a:close/>
                </a:path>
              </a:pathLst>
            </a:custGeom>
            <a:solidFill>
              <a:schemeClr val="accent3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64" name="Text Placeholder 11">
            <a:extLst>
              <a:ext uri="{FF2B5EF4-FFF2-40B4-BE49-F238E27FC236}">
                <a16:creationId xmlns:a16="http://schemas.microsoft.com/office/drawing/2014/main" id="{656ACA9F-1294-43B4-87E3-6526834306F0}"/>
              </a:ext>
            </a:extLst>
          </p:cNvPr>
          <p:cNvSpPr txBox="1">
            <a:spLocks/>
          </p:cNvSpPr>
          <p:nvPr/>
        </p:nvSpPr>
        <p:spPr>
          <a:xfrm>
            <a:off x="604863" y="4308445"/>
            <a:ext cx="1459223" cy="288032"/>
          </a:xfrm>
          <a:prstGeom prst="rect">
            <a:avLst/>
          </a:prstGeom>
          <a:solidFill>
            <a:schemeClr val="accent4"/>
          </a:solidFill>
        </p:spPr>
        <p:txBody>
          <a:bodyPr lIns="0" rIns="0" anchor="ctr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20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Get Modern</a:t>
            </a:r>
          </a:p>
        </p:txBody>
      </p:sp>
      <p:sp>
        <p:nvSpPr>
          <p:cNvPr id="65" name="Text Placeholder 12">
            <a:extLst>
              <a:ext uri="{FF2B5EF4-FFF2-40B4-BE49-F238E27FC236}">
                <a16:creationId xmlns:a16="http://schemas.microsoft.com/office/drawing/2014/main" id="{665955A7-956B-4E06-B10E-F04925F05631}"/>
              </a:ext>
            </a:extLst>
          </p:cNvPr>
          <p:cNvSpPr txBox="1">
            <a:spLocks/>
          </p:cNvSpPr>
          <p:nvPr/>
        </p:nvSpPr>
        <p:spPr>
          <a:xfrm>
            <a:off x="604863" y="4661055"/>
            <a:ext cx="2724615" cy="288032"/>
          </a:xfrm>
          <a:prstGeom prst="rect">
            <a:avLst/>
          </a:prstGeom>
          <a:solidFill>
            <a:schemeClr val="bg1"/>
          </a:solidFill>
        </p:spPr>
        <p:txBody>
          <a:bodyPr lIns="0" rIns="0" anchor="ctr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20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3"/>
                </a:solidFill>
              </a:rPr>
              <a:t>Portfolio Presentation</a:t>
            </a:r>
          </a:p>
        </p:txBody>
      </p:sp>
      <p:sp>
        <p:nvSpPr>
          <p:cNvPr id="66" name="Text Placeholder 20">
            <a:extLst>
              <a:ext uri="{FF2B5EF4-FFF2-40B4-BE49-F238E27FC236}">
                <a16:creationId xmlns:a16="http://schemas.microsoft.com/office/drawing/2014/main" id="{32A66FAA-3965-419C-B1A9-3E0D9A329C74}"/>
              </a:ext>
            </a:extLst>
          </p:cNvPr>
          <p:cNvSpPr txBox="1">
            <a:spLocks/>
          </p:cNvSpPr>
          <p:nvPr/>
        </p:nvSpPr>
        <p:spPr>
          <a:xfrm>
            <a:off x="793247" y="5099804"/>
            <a:ext cx="2536231" cy="1198362"/>
          </a:xfrm>
          <a:prstGeom prst="rect">
            <a:avLst/>
          </a:prstGeom>
        </p:spPr>
        <p:txBody>
          <a:bodyPr lIns="0" anchor="t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12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bg1"/>
                </a:solidFill>
              </a:rPr>
              <a:t>Get a modern PowerPoint  Presentation that is beautifully designed. 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F7E7A2-0554-4E41-BBAA-5EE46751A9B3}"/>
              </a:ext>
            </a:extLst>
          </p:cNvPr>
          <p:cNvSpPr txBox="1"/>
          <p:nvPr/>
        </p:nvSpPr>
        <p:spPr>
          <a:xfrm>
            <a:off x="811910" y="417304"/>
            <a:ext cx="655799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Columns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4319D1-2F70-4F32-95A0-3CFF05396417}"/>
              </a:ext>
            </a:extLst>
          </p:cNvPr>
          <p:cNvSpPr txBox="1"/>
          <p:nvPr/>
        </p:nvSpPr>
        <p:spPr>
          <a:xfrm>
            <a:off x="835986" y="1297348"/>
            <a:ext cx="6528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그룹 3">
            <a:extLst>
              <a:ext uri="{FF2B5EF4-FFF2-40B4-BE49-F238E27FC236}">
                <a16:creationId xmlns:a16="http://schemas.microsoft.com/office/drawing/2014/main" id="{FBF5DF38-FEEC-44C4-9F6E-9A5C19B8BEFD}"/>
              </a:ext>
            </a:extLst>
          </p:cNvPr>
          <p:cNvGrpSpPr/>
          <p:nvPr/>
        </p:nvGrpSpPr>
        <p:grpSpPr>
          <a:xfrm>
            <a:off x="4643295" y="2066775"/>
            <a:ext cx="2930518" cy="4127141"/>
            <a:chOff x="4871865" y="1777141"/>
            <a:chExt cx="3630109" cy="412714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B519A0A-4417-4528-9E4F-78605C94C2BF}"/>
                </a:ext>
              </a:extLst>
            </p:cNvPr>
            <p:cNvSpPr txBox="1"/>
            <p:nvPr/>
          </p:nvSpPr>
          <p:spPr>
            <a:xfrm>
              <a:off x="4871866" y="2118630"/>
              <a:ext cx="3630108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 Get a modern PowerPoint  Presentation that is beautifully designed.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A8FEEF0-C398-4B18-860C-68D49D76CF14}"/>
                </a:ext>
              </a:extLst>
            </p:cNvPr>
            <p:cNvSpPr txBox="1"/>
            <p:nvPr/>
          </p:nvSpPr>
          <p:spPr>
            <a:xfrm>
              <a:off x="4871865" y="1777141"/>
              <a:ext cx="36301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Contents B 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그룹 2">
            <a:extLst>
              <a:ext uri="{FF2B5EF4-FFF2-40B4-BE49-F238E27FC236}">
                <a16:creationId xmlns:a16="http://schemas.microsoft.com/office/drawing/2014/main" id="{3039476A-983B-4276-A368-BC2C95FCDA98}"/>
              </a:ext>
            </a:extLst>
          </p:cNvPr>
          <p:cNvGrpSpPr/>
          <p:nvPr/>
        </p:nvGrpSpPr>
        <p:grpSpPr>
          <a:xfrm>
            <a:off x="937573" y="2066775"/>
            <a:ext cx="2930517" cy="4122003"/>
            <a:chOff x="822207" y="1777142"/>
            <a:chExt cx="3630108" cy="412200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82D6D2-1E6F-4EF7-BE03-4881BA65C03A}"/>
                </a:ext>
              </a:extLst>
            </p:cNvPr>
            <p:cNvSpPr txBox="1"/>
            <p:nvPr/>
          </p:nvSpPr>
          <p:spPr>
            <a:xfrm>
              <a:off x="822207" y="1777142"/>
              <a:ext cx="36301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Contents A 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DD7BBD-D51E-4487-A47D-AFC981D33036}"/>
                </a:ext>
              </a:extLst>
            </p:cNvPr>
            <p:cNvSpPr txBox="1"/>
            <p:nvPr/>
          </p:nvSpPr>
          <p:spPr>
            <a:xfrm>
              <a:off x="822207" y="2113493"/>
              <a:ext cx="3630108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 Get a modern PowerPoint  Presentation that is beautifully designed.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5123796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EB2CA-D11F-4CA5-BC5A-6C38FF4BF392}"/>
              </a:ext>
            </a:extLst>
          </p:cNvPr>
          <p:cNvSpPr txBox="1"/>
          <p:nvPr/>
        </p:nvSpPr>
        <p:spPr>
          <a:xfrm>
            <a:off x="51" y="6063127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39328D1-1EFB-4426-BD61-661795D506C5}"/>
              </a:ext>
            </a:extLst>
          </p:cNvPr>
          <p:cNvGrpSpPr/>
          <p:nvPr/>
        </p:nvGrpSpPr>
        <p:grpSpPr>
          <a:xfrm>
            <a:off x="618595" y="1053485"/>
            <a:ext cx="1771758" cy="3636283"/>
            <a:chOff x="5146455" y="374253"/>
            <a:chExt cx="2742212" cy="5628002"/>
          </a:xfrm>
        </p:grpSpPr>
        <p:sp>
          <p:nvSpPr>
            <p:cNvPr id="4" name="Graphic 2">
              <a:extLst>
                <a:ext uri="{FF2B5EF4-FFF2-40B4-BE49-F238E27FC236}">
                  <a16:creationId xmlns:a16="http://schemas.microsoft.com/office/drawing/2014/main" id="{1521C179-933C-44DE-B58B-CBE456236F3A}"/>
                </a:ext>
              </a:extLst>
            </p:cNvPr>
            <p:cNvSpPr/>
            <p:nvPr/>
          </p:nvSpPr>
          <p:spPr>
            <a:xfrm>
              <a:off x="5146455" y="1233884"/>
              <a:ext cx="2742212" cy="4768371"/>
            </a:xfrm>
            <a:custGeom>
              <a:avLst/>
              <a:gdLst>
                <a:gd name="connsiteX0" fmla="*/ 2742178 w 2742212"/>
                <a:gd name="connsiteY0" fmla="*/ 1123379 h 4768371"/>
                <a:gd name="connsiteX1" fmla="*/ 2615305 w 2742212"/>
                <a:gd name="connsiteY1" fmla="*/ 1004411 h 4768371"/>
                <a:gd name="connsiteX2" fmla="*/ 2332698 w 2742212"/>
                <a:gd name="connsiteY2" fmla="*/ 1027081 h 4768371"/>
                <a:gd name="connsiteX3" fmla="*/ 2332698 w 2742212"/>
                <a:gd name="connsiteY3" fmla="*/ 64008 h 4768371"/>
                <a:gd name="connsiteX4" fmla="*/ 2268690 w 2742212"/>
                <a:gd name="connsiteY4" fmla="*/ 0 h 4768371"/>
                <a:gd name="connsiteX5" fmla="*/ 470085 w 2742212"/>
                <a:gd name="connsiteY5" fmla="*/ 0 h 4768371"/>
                <a:gd name="connsiteX6" fmla="*/ 406077 w 2742212"/>
                <a:gd name="connsiteY6" fmla="*/ 64008 h 4768371"/>
                <a:gd name="connsiteX7" fmla="*/ 406077 w 2742212"/>
                <a:gd name="connsiteY7" fmla="*/ 1189482 h 4768371"/>
                <a:gd name="connsiteX8" fmla="*/ 112897 w 2742212"/>
                <a:gd name="connsiteY8" fmla="*/ 1214247 h 4768371"/>
                <a:gd name="connsiteX9" fmla="*/ 26 w 2742212"/>
                <a:gd name="connsiteY9" fmla="*/ 1344835 h 4768371"/>
                <a:gd name="connsiteX10" fmla="*/ 26 w 2742212"/>
                <a:gd name="connsiteY10" fmla="*/ 4635723 h 4768371"/>
                <a:gd name="connsiteX11" fmla="*/ 40983 w 2742212"/>
                <a:gd name="connsiteY11" fmla="*/ 4703255 h 4768371"/>
                <a:gd name="connsiteX12" fmla="*/ 107373 w 2742212"/>
                <a:gd name="connsiteY12" fmla="*/ 4727639 h 4768371"/>
                <a:gd name="connsiteX13" fmla="*/ 427413 w 2742212"/>
                <a:gd name="connsiteY13" fmla="*/ 4765834 h 4768371"/>
                <a:gd name="connsiteX14" fmla="*/ 1519835 w 2742212"/>
                <a:gd name="connsiteY14" fmla="*/ 4719924 h 4768371"/>
                <a:gd name="connsiteX15" fmla="*/ 2349177 w 2742212"/>
                <a:gd name="connsiteY15" fmla="*/ 4594194 h 4768371"/>
                <a:gd name="connsiteX16" fmla="*/ 2658453 w 2742212"/>
                <a:gd name="connsiteY16" fmla="*/ 4492467 h 4768371"/>
                <a:gd name="connsiteX17" fmla="*/ 2723986 w 2742212"/>
                <a:gd name="connsiteY17" fmla="*/ 4382834 h 4768371"/>
                <a:gd name="connsiteX18" fmla="*/ 2742178 w 2742212"/>
                <a:gd name="connsiteY18" fmla="*/ 1123379 h 4768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742212" h="4768371">
                  <a:moveTo>
                    <a:pt x="2742178" y="1123379"/>
                  </a:moveTo>
                  <a:cubicBezTo>
                    <a:pt x="2739892" y="1054513"/>
                    <a:pt x="2683790" y="1002316"/>
                    <a:pt x="2615305" y="1004411"/>
                  </a:cubicBezTo>
                  <a:cubicBezTo>
                    <a:pt x="2604732" y="1004697"/>
                    <a:pt x="2497481" y="1013460"/>
                    <a:pt x="2332698" y="1027081"/>
                  </a:cubicBezTo>
                  <a:lnTo>
                    <a:pt x="2332698" y="64008"/>
                  </a:lnTo>
                  <a:cubicBezTo>
                    <a:pt x="2332698" y="28670"/>
                    <a:pt x="2304028" y="0"/>
                    <a:pt x="2268690" y="0"/>
                  </a:cubicBezTo>
                  <a:lnTo>
                    <a:pt x="470085" y="0"/>
                  </a:lnTo>
                  <a:cubicBezTo>
                    <a:pt x="434747" y="0"/>
                    <a:pt x="406077" y="28670"/>
                    <a:pt x="406077" y="64008"/>
                  </a:cubicBezTo>
                  <a:lnTo>
                    <a:pt x="406077" y="1189482"/>
                  </a:lnTo>
                  <a:cubicBezTo>
                    <a:pt x="234817" y="1203960"/>
                    <a:pt x="122898" y="1213390"/>
                    <a:pt x="112897" y="1214247"/>
                  </a:cubicBezTo>
                  <a:cubicBezTo>
                    <a:pt x="47460" y="1219200"/>
                    <a:pt x="121" y="1280065"/>
                    <a:pt x="26" y="1344835"/>
                  </a:cubicBezTo>
                  <a:cubicBezTo>
                    <a:pt x="-165" y="2446115"/>
                    <a:pt x="788" y="3534442"/>
                    <a:pt x="26" y="4635723"/>
                  </a:cubicBezTo>
                  <a:cubicBezTo>
                    <a:pt x="26" y="4669251"/>
                    <a:pt x="12123" y="4690587"/>
                    <a:pt x="40983" y="4703255"/>
                  </a:cubicBezTo>
                  <a:cubicBezTo>
                    <a:pt x="62510" y="4712685"/>
                    <a:pt x="84608" y="4721828"/>
                    <a:pt x="107373" y="4727639"/>
                  </a:cubicBezTo>
                  <a:cubicBezTo>
                    <a:pt x="212338" y="4754404"/>
                    <a:pt x="319780" y="4762976"/>
                    <a:pt x="427413" y="4765834"/>
                  </a:cubicBezTo>
                  <a:cubicBezTo>
                    <a:pt x="792601" y="4775359"/>
                    <a:pt x="1156551" y="4757642"/>
                    <a:pt x="1519835" y="4719924"/>
                  </a:cubicBezTo>
                  <a:cubicBezTo>
                    <a:pt x="1798441" y="4691063"/>
                    <a:pt x="2075714" y="4655535"/>
                    <a:pt x="2349177" y="4594194"/>
                  </a:cubicBezTo>
                  <a:cubicBezTo>
                    <a:pt x="2455380" y="4570381"/>
                    <a:pt x="2561108" y="4543901"/>
                    <a:pt x="2658453" y="4492467"/>
                  </a:cubicBezTo>
                  <a:cubicBezTo>
                    <a:pt x="2702745" y="4469130"/>
                    <a:pt x="2727700" y="4437507"/>
                    <a:pt x="2723986" y="4382834"/>
                  </a:cubicBezTo>
                  <a:cubicBezTo>
                    <a:pt x="2719604" y="4318159"/>
                    <a:pt x="2743226" y="1156621"/>
                    <a:pt x="2742178" y="1123379"/>
                  </a:cubicBezTo>
                  <a:close/>
                </a:path>
              </a:pathLst>
            </a:custGeom>
            <a:solidFill>
              <a:srgbClr val="111A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Graphic 2">
              <a:extLst>
                <a:ext uri="{FF2B5EF4-FFF2-40B4-BE49-F238E27FC236}">
                  <a16:creationId xmlns:a16="http://schemas.microsoft.com/office/drawing/2014/main" id="{B4A97743-AFF8-4FDE-BDE6-507924A2593C}"/>
                </a:ext>
              </a:extLst>
            </p:cNvPr>
            <p:cNvSpPr/>
            <p:nvPr/>
          </p:nvSpPr>
          <p:spPr>
            <a:xfrm>
              <a:off x="5404663" y="1886061"/>
              <a:ext cx="2216754" cy="3911422"/>
            </a:xfrm>
            <a:custGeom>
              <a:avLst/>
              <a:gdLst>
                <a:gd name="connsiteX0" fmla="*/ 2117162 w 2216754"/>
                <a:gd name="connsiteY0" fmla="*/ 0 h 3911422"/>
                <a:gd name="connsiteX1" fmla="*/ 2216222 w 2216754"/>
                <a:gd name="connsiteY1" fmla="*/ 85439 h 3911422"/>
                <a:gd name="connsiteX2" fmla="*/ 2215746 w 2216754"/>
                <a:gd name="connsiteY2" fmla="*/ 3531775 h 3911422"/>
                <a:gd name="connsiteX3" fmla="*/ 2060488 w 2216754"/>
                <a:gd name="connsiteY3" fmla="*/ 3762280 h 3911422"/>
                <a:gd name="connsiteX4" fmla="*/ 1560902 w 2216754"/>
                <a:gd name="connsiteY4" fmla="*/ 3855625 h 3911422"/>
                <a:gd name="connsiteX5" fmla="*/ 850147 w 2216754"/>
                <a:gd name="connsiteY5" fmla="*/ 3907346 h 3911422"/>
                <a:gd name="connsiteX6" fmla="*/ 237784 w 2216754"/>
                <a:gd name="connsiteY6" fmla="*/ 3894106 h 3911422"/>
                <a:gd name="connsiteX7" fmla="*/ 74621 w 2216754"/>
                <a:gd name="connsiteY7" fmla="*/ 3862673 h 3911422"/>
                <a:gd name="connsiteX8" fmla="*/ 612 w 2216754"/>
                <a:gd name="connsiteY8" fmla="*/ 3765614 h 3911422"/>
                <a:gd name="connsiteX9" fmla="*/ 612 w 2216754"/>
                <a:gd name="connsiteY9" fmla="*/ 242602 h 3911422"/>
                <a:gd name="connsiteX10" fmla="*/ 95576 w 2216754"/>
                <a:gd name="connsiteY10" fmla="*/ 141446 h 3911422"/>
                <a:gd name="connsiteX11" fmla="*/ 2117162 w 2216754"/>
                <a:gd name="connsiteY11" fmla="*/ 0 h 3911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16754" h="3911422">
                  <a:moveTo>
                    <a:pt x="2117162" y="0"/>
                  </a:moveTo>
                  <a:cubicBezTo>
                    <a:pt x="2170883" y="1524"/>
                    <a:pt x="2216794" y="21146"/>
                    <a:pt x="2216222" y="85439"/>
                  </a:cubicBezTo>
                  <a:cubicBezTo>
                    <a:pt x="2217365" y="178975"/>
                    <a:pt x="2216413" y="3347847"/>
                    <a:pt x="2215746" y="3531775"/>
                  </a:cubicBezTo>
                  <a:cubicBezTo>
                    <a:pt x="2219270" y="3700177"/>
                    <a:pt x="2205554" y="3717703"/>
                    <a:pt x="2060488" y="3762280"/>
                  </a:cubicBezTo>
                  <a:cubicBezTo>
                    <a:pt x="1897516" y="3812381"/>
                    <a:pt x="1729590" y="3836480"/>
                    <a:pt x="1560902" y="3855625"/>
                  </a:cubicBezTo>
                  <a:cubicBezTo>
                    <a:pt x="1324682" y="3882390"/>
                    <a:pt x="1087700" y="3896582"/>
                    <a:pt x="850147" y="3907346"/>
                  </a:cubicBezTo>
                  <a:cubicBezTo>
                    <a:pt x="645073" y="3916585"/>
                    <a:pt x="441715" y="3909251"/>
                    <a:pt x="237784" y="3894106"/>
                  </a:cubicBezTo>
                  <a:cubicBezTo>
                    <a:pt x="182349" y="3890010"/>
                    <a:pt x="127580" y="3880009"/>
                    <a:pt x="74621" y="3862673"/>
                  </a:cubicBezTo>
                  <a:cubicBezTo>
                    <a:pt x="20329" y="3844957"/>
                    <a:pt x="3469" y="3822001"/>
                    <a:pt x="612" y="3765614"/>
                  </a:cubicBezTo>
                  <a:cubicBezTo>
                    <a:pt x="-341" y="3746564"/>
                    <a:pt x="-55" y="324898"/>
                    <a:pt x="612" y="242602"/>
                  </a:cubicBezTo>
                  <a:cubicBezTo>
                    <a:pt x="40" y="166402"/>
                    <a:pt x="42808" y="149257"/>
                    <a:pt x="95576" y="141446"/>
                  </a:cubicBezTo>
                  <a:cubicBezTo>
                    <a:pt x="196255" y="133445"/>
                    <a:pt x="1971430" y="9716"/>
                    <a:pt x="2117162" y="0"/>
                  </a:cubicBezTo>
                  <a:close/>
                </a:path>
              </a:pathLst>
            </a:custGeom>
            <a:solidFill>
              <a:srgbClr val="81818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Graphic 2">
              <a:extLst>
                <a:ext uri="{FF2B5EF4-FFF2-40B4-BE49-F238E27FC236}">
                  <a16:creationId xmlns:a16="http://schemas.microsoft.com/office/drawing/2014/main" id="{E28775DC-665A-40D5-8421-E494545AE43A}"/>
                </a:ext>
              </a:extLst>
            </p:cNvPr>
            <p:cNvSpPr/>
            <p:nvPr/>
          </p:nvSpPr>
          <p:spPr>
            <a:xfrm>
              <a:off x="5641876" y="2248201"/>
              <a:ext cx="1751552" cy="1105090"/>
            </a:xfrm>
            <a:custGeom>
              <a:avLst/>
              <a:gdLst>
                <a:gd name="connsiteX0" fmla="*/ 1692974 w 1751552"/>
                <a:gd name="connsiteY0" fmla="*/ 1105091 h 1105090"/>
                <a:gd name="connsiteX1" fmla="*/ 58674 w 1751552"/>
                <a:gd name="connsiteY1" fmla="*/ 1105091 h 1105090"/>
                <a:gd name="connsiteX2" fmla="*/ 0 w 1751552"/>
                <a:gd name="connsiteY2" fmla="*/ 1046417 h 1105090"/>
                <a:gd name="connsiteX3" fmla="*/ 0 w 1751552"/>
                <a:gd name="connsiteY3" fmla="*/ 58674 h 1105090"/>
                <a:gd name="connsiteX4" fmla="*/ 58674 w 1751552"/>
                <a:gd name="connsiteY4" fmla="*/ 0 h 1105090"/>
                <a:gd name="connsiteX5" fmla="*/ 1692878 w 1751552"/>
                <a:gd name="connsiteY5" fmla="*/ 0 h 1105090"/>
                <a:gd name="connsiteX6" fmla="*/ 1751552 w 1751552"/>
                <a:gd name="connsiteY6" fmla="*/ 58674 h 1105090"/>
                <a:gd name="connsiteX7" fmla="*/ 1751552 w 1751552"/>
                <a:gd name="connsiteY7" fmla="*/ 1046417 h 1105090"/>
                <a:gd name="connsiteX8" fmla="*/ 1692974 w 1751552"/>
                <a:gd name="connsiteY8" fmla="*/ 1105091 h 1105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1552" h="1105090">
                  <a:moveTo>
                    <a:pt x="1692974" y="1105091"/>
                  </a:moveTo>
                  <a:lnTo>
                    <a:pt x="58674" y="1105091"/>
                  </a:lnTo>
                  <a:cubicBezTo>
                    <a:pt x="26384" y="1105091"/>
                    <a:pt x="0" y="1078706"/>
                    <a:pt x="0" y="1046417"/>
                  </a:cubicBezTo>
                  <a:lnTo>
                    <a:pt x="0" y="58674"/>
                  </a:lnTo>
                  <a:cubicBezTo>
                    <a:pt x="0" y="26384"/>
                    <a:pt x="26384" y="0"/>
                    <a:pt x="58674" y="0"/>
                  </a:cubicBezTo>
                  <a:lnTo>
                    <a:pt x="1692878" y="0"/>
                  </a:lnTo>
                  <a:cubicBezTo>
                    <a:pt x="1725168" y="0"/>
                    <a:pt x="1751552" y="26384"/>
                    <a:pt x="1751552" y="58674"/>
                  </a:cubicBezTo>
                  <a:lnTo>
                    <a:pt x="1751552" y="1046417"/>
                  </a:lnTo>
                  <a:cubicBezTo>
                    <a:pt x="1751648" y="1078706"/>
                    <a:pt x="1725168" y="1105091"/>
                    <a:pt x="1692974" y="1105091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BDFE1CB-693D-4272-84BF-76F1FC65FB9E}"/>
                </a:ext>
              </a:extLst>
            </p:cNvPr>
            <p:cNvSpPr/>
            <p:nvPr/>
          </p:nvSpPr>
          <p:spPr>
            <a:xfrm>
              <a:off x="5645146" y="3751394"/>
              <a:ext cx="1741279" cy="1099231"/>
            </a:xfrm>
            <a:custGeom>
              <a:avLst/>
              <a:gdLst>
                <a:gd name="connsiteX0" fmla="*/ 677672 w 1741279"/>
                <a:gd name="connsiteY0" fmla="*/ 829193 h 1099231"/>
                <a:gd name="connsiteX1" fmla="*/ 1067340 w 1741279"/>
                <a:gd name="connsiteY1" fmla="*/ 829193 h 1099231"/>
                <a:gd name="connsiteX2" fmla="*/ 1120299 w 1741279"/>
                <a:gd name="connsiteY2" fmla="*/ 880152 h 1099231"/>
                <a:gd name="connsiteX3" fmla="*/ 1120394 w 1741279"/>
                <a:gd name="connsiteY3" fmla="*/ 1046459 h 1099231"/>
                <a:gd name="connsiteX4" fmla="*/ 1068769 w 1741279"/>
                <a:gd name="connsiteY4" fmla="*/ 1098561 h 1099231"/>
                <a:gd name="connsiteX5" fmla="*/ 679006 w 1741279"/>
                <a:gd name="connsiteY5" fmla="*/ 1098846 h 1099231"/>
                <a:gd name="connsiteX6" fmla="*/ 624332 w 1741279"/>
                <a:gd name="connsiteY6" fmla="*/ 1045697 h 1099231"/>
                <a:gd name="connsiteX7" fmla="*/ 624427 w 1741279"/>
                <a:gd name="connsiteY7" fmla="*/ 884153 h 1099231"/>
                <a:gd name="connsiteX8" fmla="*/ 677672 w 1741279"/>
                <a:gd name="connsiteY8" fmla="*/ 829193 h 1099231"/>
                <a:gd name="connsiteX9" fmla="*/ 54451 w 1741279"/>
                <a:gd name="connsiteY9" fmla="*/ 829099 h 1099231"/>
                <a:gd name="connsiteX10" fmla="*/ 444881 w 1741279"/>
                <a:gd name="connsiteY10" fmla="*/ 829099 h 1099231"/>
                <a:gd name="connsiteX11" fmla="*/ 498602 w 1741279"/>
                <a:gd name="connsiteY11" fmla="*/ 879486 h 1099231"/>
                <a:gd name="connsiteX12" fmla="*/ 498793 w 1741279"/>
                <a:gd name="connsiteY12" fmla="*/ 1046174 h 1099231"/>
                <a:gd name="connsiteX13" fmla="*/ 442405 w 1741279"/>
                <a:gd name="connsiteY13" fmla="*/ 1098942 h 1099231"/>
                <a:gd name="connsiteX14" fmla="*/ 61500 w 1741279"/>
                <a:gd name="connsiteY14" fmla="*/ 1099133 h 1099231"/>
                <a:gd name="connsiteX15" fmla="*/ 64 w 1741279"/>
                <a:gd name="connsiteY15" fmla="*/ 1036553 h 1099231"/>
                <a:gd name="connsiteX16" fmla="*/ 349 w 1741279"/>
                <a:gd name="connsiteY16" fmla="*/ 884153 h 1099231"/>
                <a:gd name="connsiteX17" fmla="*/ 54451 w 1741279"/>
                <a:gd name="connsiteY17" fmla="*/ 829099 h 1099231"/>
                <a:gd name="connsiteX18" fmla="*/ 1693418 w 1741279"/>
                <a:gd name="connsiteY18" fmla="*/ 829004 h 1099231"/>
                <a:gd name="connsiteX19" fmla="*/ 1741138 w 1741279"/>
                <a:gd name="connsiteY19" fmla="*/ 876629 h 1099231"/>
                <a:gd name="connsiteX20" fmla="*/ 1741138 w 1741279"/>
                <a:gd name="connsiteY20" fmla="*/ 1052460 h 1099231"/>
                <a:gd name="connsiteX21" fmla="*/ 1692275 w 1741279"/>
                <a:gd name="connsiteY21" fmla="*/ 1098942 h 1099231"/>
                <a:gd name="connsiteX22" fmla="*/ 1293082 w 1741279"/>
                <a:gd name="connsiteY22" fmla="*/ 1098942 h 1099231"/>
                <a:gd name="connsiteX23" fmla="*/ 1244981 w 1741279"/>
                <a:gd name="connsiteY23" fmla="*/ 1051412 h 1099231"/>
                <a:gd name="connsiteX24" fmla="*/ 1244981 w 1741279"/>
                <a:gd name="connsiteY24" fmla="*/ 875581 h 1099231"/>
                <a:gd name="connsiteX25" fmla="*/ 1294130 w 1741279"/>
                <a:gd name="connsiteY25" fmla="*/ 829099 h 1099231"/>
                <a:gd name="connsiteX26" fmla="*/ 1693418 w 1741279"/>
                <a:gd name="connsiteY26" fmla="*/ 829004 h 1099231"/>
                <a:gd name="connsiteX27" fmla="*/ 979642 w 1741279"/>
                <a:gd name="connsiteY27" fmla="*/ 413088 h 1099231"/>
                <a:gd name="connsiteX28" fmla="*/ 1054672 w 1741279"/>
                <a:gd name="connsiteY28" fmla="*/ 413237 h 1099231"/>
                <a:gd name="connsiteX29" fmla="*/ 1120204 w 1741279"/>
                <a:gd name="connsiteY29" fmla="*/ 476864 h 1099231"/>
                <a:gd name="connsiteX30" fmla="*/ 1120394 w 1741279"/>
                <a:gd name="connsiteY30" fmla="*/ 629073 h 1099231"/>
                <a:gd name="connsiteX31" fmla="*/ 1067054 w 1741279"/>
                <a:gd name="connsiteY31" fmla="*/ 685652 h 1099231"/>
                <a:gd name="connsiteX32" fmla="*/ 676910 w 1741279"/>
                <a:gd name="connsiteY32" fmla="*/ 685747 h 1099231"/>
                <a:gd name="connsiteX33" fmla="*/ 624332 w 1741279"/>
                <a:gd name="connsiteY33" fmla="*/ 634407 h 1099231"/>
                <a:gd name="connsiteX34" fmla="*/ 624142 w 1741279"/>
                <a:gd name="connsiteY34" fmla="*/ 467910 h 1099231"/>
                <a:gd name="connsiteX35" fmla="*/ 678720 w 1741279"/>
                <a:gd name="connsiteY35" fmla="*/ 413141 h 1099231"/>
                <a:gd name="connsiteX36" fmla="*/ 979642 w 1741279"/>
                <a:gd name="connsiteY36" fmla="*/ 413088 h 1099231"/>
                <a:gd name="connsiteX37" fmla="*/ 55118 w 1741279"/>
                <a:gd name="connsiteY37" fmla="*/ 413046 h 1099231"/>
                <a:gd name="connsiteX38" fmla="*/ 444690 w 1741279"/>
                <a:gd name="connsiteY38" fmla="*/ 413046 h 1099231"/>
                <a:gd name="connsiteX39" fmla="*/ 498506 w 1741279"/>
                <a:gd name="connsiteY39" fmla="*/ 464481 h 1099231"/>
                <a:gd name="connsiteX40" fmla="*/ 498602 w 1741279"/>
                <a:gd name="connsiteY40" fmla="*/ 635455 h 1099231"/>
                <a:gd name="connsiteX41" fmla="*/ 444023 w 1741279"/>
                <a:gd name="connsiteY41" fmla="*/ 685747 h 1099231"/>
                <a:gd name="connsiteX42" fmla="*/ 63976 w 1741279"/>
                <a:gd name="connsiteY42" fmla="*/ 686128 h 1099231"/>
                <a:gd name="connsiteX43" fmla="*/ 63 w 1741279"/>
                <a:gd name="connsiteY43" fmla="*/ 625263 h 1099231"/>
                <a:gd name="connsiteX44" fmla="*/ 254 w 1741279"/>
                <a:gd name="connsiteY44" fmla="*/ 468482 h 1099231"/>
                <a:gd name="connsiteX45" fmla="*/ 55118 w 1741279"/>
                <a:gd name="connsiteY45" fmla="*/ 413046 h 1099231"/>
                <a:gd name="connsiteX46" fmla="*/ 1293083 w 1741279"/>
                <a:gd name="connsiteY46" fmla="*/ 412951 h 1099231"/>
                <a:gd name="connsiteX47" fmla="*/ 1692752 w 1741279"/>
                <a:gd name="connsiteY47" fmla="*/ 412951 h 1099231"/>
                <a:gd name="connsiteX48" fmla="*/ 1741043 w 1741279"/>
                <a:gd name="connsiteY48" fmla="*/ 461147 h 1099231"/>
                <a:gd name="connsiteX49" fmla="*/ 1740758 w 1741279"/>
                <a:gd name="connsiteY49" fmla="*/ 641932 h 1099231"/>
                <a:gd name="connsiteX50" fmla="*/ 1697990 w 1741279"/>
                <a:gd name="connsiteY50" fmla="*/ 685556 h 1099231"/>
                <a:gd name="connsiteX51" fmla="*/ 1288796 w 1741279"/>
                <a:gd name="connsiteY51" fmla="*/ 685556 h 1099231"/>
                <a:gd name="connsiteX52" fmla="*/ 1245267 w 1741279"/>
                <a:gd name="connsiteY52" fmla="*/ 642408 h 1099231"/>
                <a:gd name="connsiteX53" fmla="*/ 1245172 w 1741279"/>
                <a:gd name="connsiteY53" fmla="*/ 456861 h 1099231"/>
                <a:gd name="connsiteX54" fmla="*/ 1293083 w 1741279"/>
                <a:gd name="connsiteY54" fmla="*/ 412951 h 1099231"/>
                <a:gd name="connsiteX55" fmla="*/ 1289844 w 1741279"/>
                <a:gd name="connsiteY55" fmla="*/ 233 h 1099231"/>
                <a:gd name="connsiteX56" fmla="*/ 1698562 w 1741279"/>
                <a:gd name="connsiteY56" fmla="*/ 328 h 1099231"/>
                <a:gd name="connsiteX57" fmla="*/ 1741043 w 1741279"/>
                <a:gd name="connsiteY57" fmla="*/ 43191 h 1099231"/>
                <a:gd name="connsiteX58" fmla="*/ 1741234 w 1741279"/>
                <a:gd name="connsiteY58" fmla="*/ 223785 h 1099231"/>
                <a:gd name="connsiteX59" fmla="*/ 1691990 w 1741279"/>
                <a:gd name="connsiteY59" fmla="*/ 269791 h 1099231"/>
                <a:gd name="connsiteX60" fmla="*/ 1292797 w 1741279"/>
                <a:gd name="connsiteY60" fmla="*/ 269791 h 1099231"/>
                <a:gd name="connsiteX61" fmla="*/ 1244981 w 1741279"/>
                <a:gd name="connsiteY61" fmla="*/ 221975 h 1099231"/>
                <a:gd name="connsiteX62" fmla="*/ 1245077 w 1741279"/>
                <a:gd name="connsiteY62" fmla="*/ 46144 h 1099231"/>
                <a:gd name="connsiteX63" fmla="*/ 1289844 w 1741279"/>
                <a:gd name="connsiteY63" fmla="*/ 233 h 1099231"/>
                <a:gd name="connsiteX64" fmla="*/ 674148 w 1741279"/>
                <a:gd name="connsiteY64" fmla="*/ 233 h 1099231"/>
                <a:gd name="connsiteX65" fmla="*/ 1068483 w 1741279"/>
                <a:gd name="connsiteY65" fmla="*/ 328 h 1099231"/>
                <a:gd name="connsiteX66" fmla="*/ 1120299 w 1741279"/>
                <a:gd name="connsiteY66" fmla="*/ 52240 h 1099231"/>
                <a:gd name="connsiteX67" fmla="*/ 1120204 w 1741279"/>
                <a:gd name="connsiteY67" fmla="*/ 218451 h 1099231"/>
                <a:gd name="connsiteX68" fmla="*/ 1067435 w 1741279"/>
                <a:gd name="connsiteY68" fmla="*/ 269505 h 1099231"/>
                <a:gd name="connsiteX69" fmla="*/ 677958 w 1741279"/>
                <a:gd name="connsiteY69" fmla="*/ 269505 h 1099231"/>
                <a:gd name="connsiteX70" fmla="*/ 624428 w 1741279"/>
                <a:gd name="connsiteY70" fmla="*/ 219689 h 1099231"/>
                <a:gd name="connsiteX71" fmla="*/ 624523 w 1741279"/>
                <a:gd name="connsiteY71" fmla="*/ 48715 h 1099231"/>
                <a:gd name="connsiteX72" fmla="*/ 674148 w 1741279"/>
                <a:gd name="connsiteY72" fmla="*/ 233 h 1099231"/>
                <a:gd name="connsiteX73" fmla="*/ 56546 w 1741279"/>
                <a:gd name="connsiteY73" fmla="*/ 42 h 1099231"/>
                <a:gd name="connsiteX74" fmla="*/ 442118 w 1741279"/>
                <a:gd name="connsiteY74" fmla="*/ 42 h 1099231"/>
                <a:gd name="connsiteX75" fmla="*/ 498792 w 1741279"/>
                <a:gd name="connsiteY75" fmla="*/ 52430 h 1099231"/>
                <a:gd name="connsiteX76" fmla="*/ 498697 w 1741279"/>
                <a:gd name="connsiteY76" fmla="*/ 219022 h 1099231"/>
                <a:gd name="connsiteX77" fmla="*/ 445166 w 1741279"/>
                <a:gd name="connsiteY77" fmla="*/ 269695 h 1099231"/>
                <a:gd name="connsiteX78" fmla="*/ 54737 w 1741279"/>
                <a:gd name="connsiteY78" fmla="*/ 269790 h 1099231"/>
                <a:gd name="connsiteX79" fmla="*/ 349 w 1741279"/>
                <a:gd name="connsiteY79" fmla="*/ 215021 h 1099231"/>
                <a:gd name="connsiteX80" fmla="*/ 444 w 1741279"/>
                <a:gd name="connsiteY80" fmla="*/ 53096 h 1099231"/>
                <a:gd name="connsiteX81" fmla="*/ 56546 w 1741279"/>
                <a:gd name="connsiteY81" fmla="*/ 42 h 1099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1741279" h="1099231">
                  <a:moveTo>
                    <a:pt x="677672" y="829193"/>
                  </a:moveTo>
                  <a:cubicBezTo>
                    <a:pt x="807593" y="830146"/>
                    <a:pt x="937419" y="829956"/>
                    <a:pt x="1067340" y="829193"/>
                  </a:cubicBezTo>
                  <a:cubicBezTo>
                    <a:pt x="1103249" y="829003"/>
                    <a:pt x="1120299" y="844815"/>
                    <a:pt x="1120299" y="880152"/>
                  </a:cubicBezTo>
                  <a:cubicBezTo>
                    <a:pt x="1120299" y="935588"/>
                    <a:pt x="1120108" y="991023"/>
                    <a:pt x="1120394" y="1046459"/>
                  </a:cubicBezTo>
                  <a:cubicBezTo>
                    <a:pt x="1120585" y="1081511"/>
                    <a:pt x="1105059" y="1099037"/>
                    <a:pt x="1068769" y="1098561"/>
                  </a:cubicBezTo>
                  <a:cubicBezTo>
                    <a:pt x="1002094" y="1097894"/>
                    <a:pt x="742347" y="1097608"/>
                    <a:pt x="679006" y="1098846"/>
                  </a:cubicBezTo>
                  <a:cubicBezTo>
                    <a:pt x="641287" y="1099513"/>
                    <a:pt x="623284" y="1084845"/>
                    <a:pt x="624332" y="1045697"/>
                  </a:cubicBezTo>
                  <a:cubicBezTo>
                    <a:pt x="625666" y="991881"/>
                    <a:pt x="625475" y="937969"/>
                    <a:pt x="624427" y="884153"/>
                  </a:cubicBezTo>
                  <a:cubicBezTo>
                    <a:pt x="623665" y="846720"/>
                    <a:pt x="638524" y="828908"/>
                    <a:pt x="677672" y="829193"/>
                  </a:cubicBezTo>
                  <a:close/>
                  <a:moveTo>
                    <a:pt x="54451" y="829099"/>
                  </a:moveTo>
                  <a:cubicBezTo>
                    <a:pt x="184563" y="830146"/>
                    <a:pt x="314770" y="830146"/>
                    <a:pt x="444881" y="829099"/>
                  </a:cubicBezTo>
                  <a:cubicBezTo>
                    <a:pt x="480981" y="828813"/>
                    <a:pt x="498412" y="844243"/>
                    <a:pt x="498602" y="879486"/>
                  </a:cubicBezTo>
                  <a:cubicBezTo>
                    <a:pt x="498983" y="935017"/>
                    <a:pt x="498602" y="990547"/>
                    <a:pt x="498793" y="1046174"/>
                  </a:cubicBezTo>
                  <a:cubicBezTo>
                    <a:pt x="498983" y="1084274"/>
                    <a:pt x="480314" y="1099799"/>
                    <a:pt x="442405" y="1098942"/>
                  </a:cubicBezTo>
                  <a:cubicBezTo>
                    <a:pt x="378968" y="1097418"/>
                    <a:pt x="124936" y="1096751"/>
                    <a:pt x="61500" y="1099133"/>
                  </a:cubicBezTo>
                  <a:cubicBezTo>
                    <a:pt x="15208" y="1100847"/>
                    <a:pt x="-1175" y="1080083"/>
                    <a:pt x="64" y="1036553"/>
                  </a:cubicBezTo>
                  <a:cubicBezTo>
                    <a:pt x="1492" y="985785"/>
                    <a:pt x="635" y="935017"/>
                    <a:pt x="349" y="884153"/>
                  </a:cubicBezTo>
                  <a:cubicBezTo>
                    <a:pt x="159" y="847482"/>
                    <a:pt x="15018" y="828718"/>
                    <a:pt x="54451" y="829099"/>
                  </a:cubicBezTo>
                  <a:close/>
                  <a:moveTo>
                    <a:pt x="1693418" y="829004"/>
                  </a:moveTo>
                  <a:cubicBezTo>
                    <a:pt x="1727994" y="828718"/>
                    <a:pt x="1742090" y="841672"/>
                    <a:pt x="1741138" y="876629"/>
                  </a:cubicBezTo>
                  <a:cubicBezTo>
                    <a:pt x="1739519" y="935207"/>
                    <a:pt x="1739423" y="993881"/>
                    <a:pt x="1741138" y="1052460"/>
                  </a:cubicBezTo>
                  <a:cubicBezTo>
                    <a:pt x="1742186" y="1088655"/>
                    <a:pt x="1725707" y="1099514"/>
                    <a:pt x="1692275" y="1098942"/>
                  </a:cubicBezTo>
                  <a:cubicBezTo>
                    <a:pt x="1625790" y="1097704"/>
                    <a:pt x="1359566" y="1097609"/>
                    <a:pt x="1293082" y="1098942"/>
                  </a:cubicBezTo>
                  <a:cubicBezTo>
                    <a:pt x="1258982" y="1099609"/>
                    <a:pt x="1244028" y="1086655"/>
                    <a:pt x="1244981" y="1051412"/>
                  </a:cubicBezTo>
                  <a:cubicBezTo>
                    <a:pt x="1246600" y="992834"/>
                    <a:pt x="1246505" y="934160"/>
                    <a:pt x="1244981" y="875581"/>
                  </a:cubicBezTo>
                  <a:cubicBezTo>
                    <a:pt x="1244028" y="839672"/>
                    <a:pt x="1260792" y="828908"/>
                    <a:pt x="1294130" y="829099"/>
                  </a:cubicBezTo>
                  <a:cubicBezTo>
                    <a:pt x="1427194" y="830052"/>
                    <a:pt x="1560258" y="830147"/>
                    <a:pt x="1693418" y="829004"/>
                  </a:cubicBezTo>
                  <a:close/>
                  <a:moveTo>
                    <a:pt x="979642" y="413088"/>
                  </a:moveTo>
                  <a:cubicBezTo>
                    <a:pt x="1012631" y="413100"/>
                    <a:pt x="1039599" y="413142"/>
                    <a:pt x="1054672" y="413237"/>
                  </a:cubicBezTo>
                  <a:cubicBezTo>
                    <a:pt x="1107345" y="413618"/>
                    <a:pt x="1119727" y="425714"/>
                    <a:pt x="1120204" y="476864"/>
                  </a:cubicBezTo>
                  <a:cubicBezTo>
                    <a:pt x="1120680" y="527632"/>
                    <a:pt x="1119727" y="578400"/>
                    <a:pt x="1120394" y="629073"/>
                  </a:cubicBezTo>
                  <a:cubicBezTo>
                    <a:pt x="1120870" y="665840"/>
                    <a:pt x="1105630" y="685652"/>
                    <a:pt x="1067054" y="685652"/>
                  </a:cubicBezTo>
                  <a:cubicBezTo>
                    <a:pt x="937038" y="685366"/>
                    <a:pt x="806927" y="685366"/>
                    <a:pt x="676910" y="685747"/>
                  </a:cubicBezTo>
                  <a:cubicBezTo>
                    <a:pt x="641858" y="685842"/>
                    <a:pt x="623856" y="670888"/>
                    <a:pt x="624332" y="634407"/>
                  </a:cubicBezTo>
                  <a:cubicBezTo>
                    <a:pt x="625094" y="578876"/>
                    <a:pt x="625380" y="523346"/>
                    <a:pt x="624142" y="467910"/>
                  </a:cubicBezTo>
                  <a:cubicBezTo>
                    <a:pt x="623284" y="429143"/>
                    <a:pt x="641668" y="413046"/>
                    <a:pt x="678720" y="413141"/>
                  </a:cubicBezTo>
                  <a:cubicBezTo>
                    <a:pt x="727512" y="413284"/>
                    <a:pt x="880674" y="413052"/>
                    <a:pt x="979642" y="413088"/>
                  </a:cubicBezTo>
                  <a:close/>
                  <a:moveTo>
                    <a:pt x="55118" y="413046"/>
                  </a:moveTo>
                  <a:cubicBezTo>
                    <a:pt x="184943" y="413237"/>
                    <a:pt x="314769" y="413332"/>
                    <a:pt x="444690" y="413046"/>
                  </a:cubicBezTo>
                  <a:cubicBezTo>
                    <a:pt x="479742" y="412951"/>
                    <a:pt x="498221" y="429524"/>
                    <a:pt x="498506" y="464481"/>
                  </a:cubicBezTo>
                  <a:cubicBezTo>
                    <a:pt x="498983" y="521441"/>
                    <a:pt x="499078" y="578496"/>
                    <a:pt x="498602" y="635455"/>
                  </a:cubicBezTo>
                  <a:cubicBezTo>
                    <a:pt x="498221" y="670793"/>
                    <a:pt x="478790" y="686128"/>
                    <a:pt x="444023" y="685747"/>
                  </a:cubicBezTo>
                  <a:cubicBezTo>
                    <a:pt x="379063" y="685175"/>
                    <a:pt x="125698" y="684318"/>
                    <a:pt x="63976" y="686128"/>
                  </a:cubicBezTo>
                  <a:cubicBezTo>
                    <a:pt x="20161" y="687366"/>
                    <a:pt x="-985" y="670507"/>
                    <a:pt x="63" y="625263"/>
                  </a:cubicBezTo>
                  <a:cubicBezTo>
                    <a:pt x="1397" y="573066"/>
                    <a:pt x="635" y="520774"/>
                    <a:pt x="254" y="468482"/>
                  </a:cubicBezTo>
                  <a:cubicBezTo>
                    <a:pt x="-32" y="431239"/>
                    <a:pt x="17684" y="412951"/>
                    <a:pt x="55118" y="413046"/>
                  </a:cubicBezTo>
                  <a:close/>
                  <a:moveTo>
                    <a:pt x="1293083" y="412951"/>
                  </a:moveTo>
                  <a:cubicBezTo>
                    <a:pt x="1361282" y="413522"/>
                    <a:pt x="1627791" y="413713"/>
                    <a:pt x="1692752" y="412951"/>
                  </a:cubicBezTo>
                  <a:cubicBezTo>
                    <a:pt x="1726375" y="412570"/>
                    <a:pt x="1741996" y="426000"/>
                    <a:pt x="1741043" y="461147"/>
                  </a:cubicBezTo>
                  <a:cubicBezTo>
                    <a:pt x="1739519" y="521345"/>
                    <a:pt x="1740186" y="581639"/>
                    <a:pt x="1740758" y="641932"/>
                  </a:cubicBezTo>
                  <a:cubicBezTo>
                    <a:pt x="1741043" y="671745"/>
                    <a:pt x="1727708" y="685652"/>
                    <a:pt x="1697990" y="685556"/>
                  </a:cubicBezTo>
                  <a:cubicBezTo>
                    <a:pt x="1561592" y="685366"/>
                    <a:pt x="1425194" y="685366"/>
                    <a:pt x="1288796" y="685556"/>
                  </a:cubicBezTo>
                  <a:cubicBezTo>
                    <a:pt x="1259364" y="685652"/>
                    <a:pt x="1244981" y="672507"/>
                    <a:pt x="1245267" y="642408"/>
                  </a:cubicBezTo>
                  <a:cubicBezTo>
                    <a:pt x="1245743" y="580591"/>
                    <a:pt x="1245934" y="518678"/>
                    <a:pt x="1245172" y="456861"/>
                  </a:cubicBezTo>
                  <a:cubicBezTo>
                    <a:pt x="1244791" y="423333"/>
                    <a:pt x="1262793" y="412665"/>
                    <a:pt x="1293083" y="412951"/>
                  </a:cubicBezTo>
                  <a:close/>
                  <a:moveTo>
                    <a:pt x="1289844" y="233"/>
                  </a:moveTo>
                  <a:cubicBezTo>
                    <a:pt x="1426052" y="900"/>
                    <a:pt x="1562354" y="805"/>
                    <a:pt x="1698562" y="328"/>
                  </a:cubicBezTo>
                  <a:cubicBezTo>
                    <a:pt x="1728756" y="233"/>
                    <a:pt x="1741520" y="12997"/>
                    <a:pt x="1741043" y="43191"/>
                  </a:cubicBezTo>
                  <a:cubicBezTo>
                    <a:pt x="1740091" y="103389"/>
                    <a:pt x="1739519" y="163587"/>
                    <a:pt x="1741234" y="223785"/>
                  </a:cubicBezTo>
                  <a:cubicBezTo>
                    <a:pt x="1742282" y="260170"/>
                    <a:pt x="1725137" y="270457"/>
                    <a:pt x="1691990" y="269791"/>
                  </a:cubicBezTo>
                  <a:cubicBezTo>
                    <a:pt x="1625410" y="268457"/>
                    <a:pt x="1359281" y="268457"/>
                    <a:pt x="1292797" y="269791"/>
                  </a:cubicBezTo>
                  <a:cubicBezTo>
                    <a:pt x="1258412" y="270457"/>
                    <a:pt x="1244029" y="256932"/>
                    <a:pt x="1244981" y="221975"/>
                  </a:cubicBezTo>
                  <a:cubicBezTo>
                    <a:pt x="1246600" y="163396"/>
                    <a:pt x="1246315" y="104722"/>
                    <a:pt x="1245077" y="46144"/>
                  </a:cubicBezTo>
                  <a:cubicBezTo>
                    <a:pt x="1244410" y="13854"/>
                    <a:pt x="1257459" y="43"/>
                    <a:pt x="1289844" y="233"/>
                  </a:cubicBezTo>
                  <a:close/>
                  <a:moveTo>
                    <a:pt x="674148" y="233"/>
                  </a:moveTo>
                  <a:cubicBezTo>
                    <a:pt x="739204" y="995"/>
                    <a:pt x="1001999" y="1090"/>
                    <a:pt x="1068483" y="328"/>
                  </a:cubicBezTo>
                  <a:cubicBezTo>
                    <a:pt x="1104488" y="-53"/>
                    <a:pt x="1120680" y="16711"/>
                    <a:pt x="1120299" y="52240"/>
                  </a:cubicBezTo>
                  <a:cubicBezTo>
                    <a:pt x="1119823" y="107675"/>
                    <a:pt x="1119918" y="163110"/>
                    <a:pt x="1120204" y="218451"/>
                  </a:cubicBezTo>
                  <a:cubicBezTo>
                    <a:pt x="1120394" y="254169"/>
                    <a:pt x="1102964" y="269695"/>
                    <a:pt x="1067435" y="269505"/>
                  </a:cubicBezTo>
                  <a:cubicBezTo>
                    <a:pt x="937609" y="268933"/>
                    <a:pt x="807784" y="268933"/>
                    <a:pt x="677958" y="269505"/>
                  </a:cubicBezTo>
                  <a:cubicBezTo>
                    <a:pt x="643192" y="269695"/>
                    <a:pt x="624047" y="256646"/>
                    <a:pt x="624428" y="219689"/>
                  </a:cubicBezTo>
                  <a:cubicBezTo>
                    <a:pt x="624999" y="162730"/>
                    <a:pt x="624713" y="105675"/>
                    <a:pt x="624523" y="48715"/>
                  </a:cubicBezTo>
                  <a:cubicBezTo>
                    <a:pt x="624428" y="15187"/>
                    <a:pt x="640525" y="-148"/>
                    <a:pt x="674148" y="233"/>
                  </a:cubicBezTo>
                  <a:close/>
                  <a:moveTo>
                    <a:pt x="56546" y="42"/>
                  </a:moveTo>
                  <a:cubicBezTo>
                    <a:pt x="121507" y="1566"/>
                    <a:pt x="378682" y="1661"/>
                    <a:pt x="442118" y="42"/>
                  </a:cubicBezTo>
                  <a:cubicBezTo>
                    <a:pt x="480028" y="-910"/>
                    <a:pt x="498887" y="14234"/>
                    <a:pt x="498792" y="52430"/>
                  </a:cubicBezTo>
                  <a:cubicBezTo>
                    <a:pt x="498697" y="107961"/>
                    <a:pt x="498887" y="163491"/>
                    <a:pt x="498697" y="219022"/>
                  </a:cubicBezTo>
                  <a:cubicBezTo>
                    <a:pt x="498602" y="254455"/>
                    <a:pt x="480980" y="269886"/>
                    <a:pt x="445166" y="269695"/>
                  </a:cubicBezTo>
                  <a:cubicBezTo>
                    <a:pt x="315055" y="268838"/>
                    <a:pt x="184848" y="268742"/>
                    <a:pt x="54737" y="269790"/>
                  </a:cubicBezTo>
                  <a:cubicBezTo>
                    <a:pt x="15589" y="270076"/>
                    <a:pt x="63" y="251978"/>
                    <a:pt x="349" y="215021"/>
                  </a:cubicBezTo>
                  <a:cubicBezTo>
                    <a:pt x="730" y="161110"/>
                    <a:pt x="635" y="107103"/>
                    <a:pt x="444" y="53096"/>
                  </a:cubicBezTo>
                  <a:cubicBezTo>
                    <a:pt x="349" y="15282"/>
                    <a:pt x="18256" y="-910"/>
                    <a:pt x="56546" y="42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Graphic 2">
              <a:extLst>
                <a:ext uri="{FF2B5EF4-FFF2-40B4-BE49-F238E27FC236}">
                  <a16:creationId xmlns:a16="http://schemas.microsoft.com/office/drawing/2014/main" id="{F1CFBAE1-D326-4E6E-907D-2FB09C3BFFC1}"/>
                </a:ext>
              </a:extLst>
            </p:cNvPr>
            <p:cNvSpPr/>
            <p:nvPr/>
          </p:nvSpPr>
          <p:spPr>
            <a:xfrm>
              <a:off x="6890696" y="5096402"/>
              <a:ext cx="495215" cy="274321"/>
            </a:xfrm>
            <a:custGeom>
              <a:avLst/>
              <a:gdLst>
                <a:gd name="connsiteX0" fmla="*/ 135163 w 495215"/>
                <a:gd name="connsiteY0" fmla="*/ 273904 h 274321"/>
                <a:gd name="connsiteX1" fmla="*/ 3 w 495215"/>
                <a:gd name="connsiteY1" fmla="*/ 138935 h 274321"/>
                <a:gd name="connsiteX2" fmla="*/ 136592 w 495215"/>
                <a:gd name="connsiteY2" fmla="*/ 536 h 274321"/>
                <a:gd name="connsiteX3" fmla="*/ 360048 w 495215"/>
                <a:gd name="connsiteY3" fmla="*/ 536 h 274321"/>
                <a:gd name="connsiteX4" fmla="*/ 495208 w 495215"/>
                <a:gd name="connsiteY4" fmla="*/ 140268 h 274321"/>
                <a:gd name="connsiteX5" fmla="*/ 358714 w 495215"/>
                <a:gd name="connsiteY5" fmla="*/ 273809 h 274321"/>
                <a:gd name="connsiteX6" fmla="*/ 135163 w 495215"/>
                <a:gd name="connsiteY6" fmla="*/ 273904 h 274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5215" h="274321">
                  <a:moveTo>
                    <a:pt x="135163" y="273904"/>
                  </a:moveTo>
                  <a:cubicBezTo>
                    <a:pt x="58201" y="272666"/>
                    <a:pt x="479" y="214754"/>
                    <a:pt x="3" y="138935"/>
                  </a:cubicBezTo>
                  <a:cubicBezTo>
                    <a:pt x="-473" y="60544"/>
                    <a:pt x="57439" y="1298"/>
                    <a:pt x="136592" y="536"/>
                  </a:cubicBezTo>
                  <a:cubicBezTo>
                    <a:pt x="211077" y="-130"/>
                    <a:pt x="285563" y="-226"/>
                    <a:pt x="360048" y="536"/>
                  </a:cubicBezTo>
                  <a:cubicBezTo>
                    <a:pt x="439010" y="1394"/>
                    <a:pt x="495970" y="60925"/>
                    <a:pt x="495208" y="140268"/>
                  </a:cubicBezTo>
                  <a:cubicBezTo>
                    <a:pt x="494446" y="216563"/>
                    <a:pt x="437201" y="272856"/>
                    <a:pt x="358714" y="273809"/>
                  </a:cubicBezTo>
                  <a:cubicBezTo>
                    <a:pt x="320614" y="274476"/>
                    <a:pt x="171643" y="274476"/>
                    <a:pt x="135163" y="273904"/>
                  </a:cubicBezTo>
                  <a:close/>
                </a:path>
              </a:pathLst>
            </a:custGeom>
            <a:solidFill>
              <a:srgbClr val="69BD4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Graphic 2">
              <a:extLst>
                <a:ext uri="{FF2B5EF4-FFF2-40B4-BE49-F238E27FC236}">
                  <a16:creationId xmlns:a16="http://schemas.microsoft.com/office/drawing/2014/main" id="{1EDB742B-44F7-460B-A64B-6C34A2FA4EE0}"/>
                </a:ext>
              </a:extLst>
            </p:cNvPr>
            <p:cNvSpPr/>
            <p:nvPr/>
          </p:nvSpPr>
          <p:spPr>
            <a:xfrm>
              <a:off x="6269077" y="5096151"/>
              <a:ext cx="496463" cy="275142"/>
            </a:xfrm>
            <a:custGeom>
              <a:avLst/>
              <a:gdLst>
                <a:gd name="connsiteX0" fmla="*/ 360255 w 496463"/>
                <a:gd name="connsiteY0" fmla="*/ 1073 h 275142"/>
                <a:gd name="connsiteX1" fmla="*/ 496463 w 496463"/>
                <a:gd name="connsiteY1" fmla="*/ 137280 h 275142"/>
                <a:gd name="connsiteX2" fmla="*/ 361017 w 496463"/>
                <a:gd name="connsiteY2" fmla="*/ 273869 h 275142"/>
                <a:gd name="connsiteX3" fmla="*/ 132989 w 496463"/>
                <a:gd name="connsiteY3" fmla="*/ 273773 h 275142"/>
                <a:gd name="connsiteX4" fmla="*/ 20 w 496463"/>
                <a:gd name="connsiteY4" fmla="*/ 140328 h 275142"/>
                <a:gd name="connsiteX5" fmla="*/ 132227 w 496463"/>
                <a:gd name="connsiteY5" fmla="*/ 1073 h 275142"/>
                <a:gd name="connsiteX6" fmla="*/ 360255 w 496463"/>
                <a:gd name="connsiteY6" fmla="*/ 1073 h 275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6463" h="275142">
                  <a:moveTo>
                    <a:pt x="360255" y="1073"/>
                  </a:moveTo>
                  <a:cubicBezTo>
                    <a:pt x="437408" y="3740"/>
                    <a:pt x="496272" y="63366"/>
                    <a:pt x="496463" y="137280"/>
                  </a:cubicBezTo>
                  <a:cubicBezTo>
                    <a:pt x="496653" y="211480"/>
                    <a:pt x="437789" y="272250"/>
                    <a:pt x="361017" y="273869"/>
                  </a:cubicBezTo>
                  <a:cubicBezTo>
                    <a:pt x="285008" y="275488"/>
                    <a:pt x="208998" y="275678"/>
                    <a:pt x="132989" y="273773"/>
                  </a:cubicBezTo>
                  <a:cubicBezTo>
                    <a:pt x="57741" y="271869"/>
                    <a:pt x="1163" y="213480"/>
                    <a:pt x="20" y="140328"/>
                  </a:cubicBezTo>
                  <a:cubicBezTo>
                    <a:pt x="-1218" y="64985"/>
                    <a:pt x="55551" y="4407"/>
                    <a:pt x="132227" y="1073"/>
                  </a:cubicBezTo>
                  <a:cubicBezTo>
                    <a:pt x="170136" y="-451"/>
                    <a:pt x="322346" y="-261"/>
                    <a:pt x="360255" y="1073"/>
                  </a:cubicBezTo>
                  <a:close/>
                </a:path>
              </a:pathLst>
            </a:custGeom>
            <a:solidFill>
              <a:srgbClr val="F6EB1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Graphic 2">
              <a:extLst>
                <a:ext uri="{FF2B5EF4-FFF2-40B4-BE49-F238E27FC236}">
                  <a16:creationId xmlns:a16="http://schemas.microsoft.com/office/drawing/2014/main" id="{24745232-6D9F-4A56-B692-D8C30FF3BE81}"/>
                </a:ext>
              </a:extLst>
            </p:cNvPr>
            <p:cNvSpPr/>
            <p:nvPr/>
          </p:nvSpPr>
          <p:spPr>
            <a:xfrm>
              <a:off x="5645208" y="5095270"/>
              <a:ext cx="498688" cy="276404"/>
            </a:xfrm>
            <a:custGeom>
              <a:avLst/>
              <a:gdLst>
                <a:gd name="connsiteX0" fmla="*/ 136304 w 498688"/>
                <a:gd name="connsiteY0" fmla="*/ 275131 h 276404"/>
                <a:gd name="connsiteX1" fmla="*/ 1 w 498688"/>
                <a:gd name="connsiteY1" fmla="*/ 138161 h 276404"/>
                <a:gd name="connsiteX2" fmla="*/ 132589 w 498688"/>
                <a:gd name="connsiteY2" fmla="*/ 2334 h 276404"/>
                <a:gd name="connsiteX3" fmla="*/ 365094 w 498688"/>
                <a:gd name="connsiteY3" fmla="*/ 2239 h 276404"/>
                <a:gd name="connsiteX4" fmla="*/ 498635 w 498688"/>
                <a:gd name="connsiteY4" fmla="*/ 141495 h 276404"/>
                <a:gd name="connsiteX5" fmla="*/ 364142 w 498688"/>
                <a:gd name="connsiteY5" fmla="*/ 275035 h 276404"/>
                <a:gd name="connsiteX6" fmla="*/ 136304 w 498688"/>
                <a:gd name="connsiteY6" fmla="*/ 275131 h 27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8688" h="276404">
                  <a:moveTo>
                    <a:pt x="136304" y="275131"/>
                  </a:moveTo>
                  <a:cubicBezTo>
                    <a:pt x="60199" y="271701"/>
                    <a:pt x="-285" y="210075"/>
                    <a:pt x="1" y="138161"/>
                  </a:cubicBezTo>
                  <a:cubicBezTo>
                    <a:pt x="287" y="68628"/>
                    <a:pt x="59056" y="5382"/>
                    <a:pt x="132589" y="2334"/>
                  </a:cubicBezTo>
                  <a:cubicBezTo>
                    <a:pt x="209932" y="-904"/>
                    <a:pt x="287656" y="-619"/>
                    <a:pt x="365094" y="2239"/>
                  </a:cubicBezTo>
                  <a:cubicBezTo>
                    <a:pt x="441199" y="5001"/>
                    <a:pt x="500730" y="69676"/>
                    <a:pt x="498635" y="141495"/>
                  </a:cubicBezTo>
                  <a:cubicBezTo>
                    <a:pt x="496635" y="212456"/>
                    <a:pt x="438246" y="271416"/>
                    <a:pt x="364142" y="275035"/>
                  </a:cubicBezTo>
                  <a:cubicBezTo>
                    <a:pt x="324613" y="276940"/>
                    <a:pt x="172594" y="276750"/>
                    <a:pt x="136304" y="275131"/>
                  </a:cubicBezTo>
                  <a:close/>
                </a:path>
              </a:pathLst>
            </a:custGeom>
            <a:solidFill>
              <a:srgbClr val="F2672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DE7545A-2FDA-42BD-8F1B-3E7669ADED1D}"/>
                </a:ext>
              </a:extLst>
            </p:cNvPr>
            <p:cNvSpPr/>
            <p:nvPr/>
          </p:nvSpPr>
          <p:spPr>
            <a:xfrm>
              <a:off x="5646081" y="3438135"/>
              <a:ext cx="1738971" cy="117266"/>
            </a:xfrm>
            <a:custGeom>
              <a:avLst/>
              <a:gdLst>
                <a:gd name="connsiteX0" fmla="*/ 1312721 w 1738971"/>
                <a:gd name="connsiteY0" fmla="*/ 215 h 117266"/>
                <a:gd name="connsiteX1" fmla="*/ 1673433 w 1738971"/>
                <a:gd name="connsiteY1" fmla="*/ 310 h 117266"/>
                <a:gd name="connsiteX2" fmla="*/ 1738965 w 1738971"/>
                <a:gd name="connsiteY2" fmla="*/ 57936 h 117266"/>
                <a:gd name="connsiteX3" fmla="*/ 1674481 w 1738971"/>
                <a:gd name="connsiteY3" fmla="*/ 116610 h 117266"/>
                <a:gd name="connsiteX4" fmla="*/ 1309006 w 1738971"/>
                <a:gd name="connsiteY4" fmla="*/ 116515 h 117266"/>
                <a:gd name="connsiteX5" fmla="*/ 1245379 w 1738971"/>
                <a:gd name="connsiteY5" fmla="*/ 56793 h 117266"/>
                <a:gd name="connsiteX6" fmla="*/ 1312721 w 1738971"/>
                <a:gd name="connsiteY6" fmla="*/ 215 h 117266"/>
                <a:gd name="connsiteX7" fmla="*/ 695501 w 1738971"/>
                <a:gd name="connsiteY7" fmla="*/ 119 h 117266"/>
                <a:gd name="connsiteX8" fmla="*/ 1046783 w 1738971"/>
                <a:gd name="connsiteY8" fmla="*/ 501 h 117266"/>
                <a:gd name="connsiteX9" fmla="*/ 1119078 w 1738971"/>
                <a:gd name="connsiteY9" fmla="*/ 57651 h 117266"/>
                <a:gd name="connsiteX10" fmla="*/ 1048783 w 1738971"/>
                <a:gd name="connsiteY10" fmla="*/ 116706 h 117266"/>
                <a:gd name="connsiteX11" fmla="*/ 692739 w 1738971"/>
                <a:gd name="connsiteY11" fmla="*/ 116610 h 117266"/>
                <a:gd name="connsiteX12" fmla="*/ 624064 w 1738971"/>
                <a:gd name="connsiteY12" fmla="*/ 57269 h 117266"/>
                <a:gd name="connsiteX13" fmla="*/ 695501 w 1738971"/>
                <a:gd name="connsiteY13" fmla="*/ 119 h 117266"/>
                <a:gd name="connsiteX14" fmla="*/ 249874 w 1738971"/>
                <a:gd name="connsiteY14" fmla="*/ 0 h 117266"/>
                <a:gd name="connsiteX15" fmla="*/ 427468 w 1738971"/>
                <a:gd name="connsiteY15" fmla="*/ 500 h 117266"/>
                <a:gd name="connsiteX16" fmla="*/ 497191 w 1738971"/>
                <a:gd name="connsiteY16" fmla="*/ 60508 h 117266"/>
                <a:gd name="connsiteX17" fmla="*/ 428611 w 1738971"/>
                <a:gd name="connsiteY17" fmla="*/ 116991 h 117266"/>
                <a:gd name="connsiteX18" fmla="*/ 67423 w 1738971"/>
                <a:gd name="connsiteY18" fmla="*/ 116896 h 117266"/>
                <a:gd name="connsiteX19" fmla="*/ 177 w 1738971"/>
                <a:gd name="connsiteY19" fmla="*/ 59174 h 117266"/>
                <a:gd name="connsiteX20" fmla="*/ 71138 w 1738971"/>
                <a:gd name="connsiteY20" fmla="*/ 500 h 117266"/>
                <a:gd name="connsiteX21" fmla="*/ 249874 w 1738971"/>
                <a:gd name="connsiteY21" fmla="*/ 0 h 11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38971" h="117266">
                  <a:moveTo>
                    <a:pt x="1312721" y="215"/>
                  </a:moveTo>
                  <a:cubicBezTo>
                    <a:pt x="1374443" y="596"/>
                    <a:pt x="1614949" y="405"/>
                    <a:pt x="1673433" y="310"/>
                  </a:cubicBezTo>
                  <a:cubicBezTo>
                    <a:pt x="1712390" y="215"/>
                    <a:pt x="1738489" y="16407"/>
                    <a:pt x="1738965" y="57936"/>
                  </a:cubicBezTo>
                  <a:cubicBezTo>
                    <a:pt x="1739441" y="99751"/>
                    <a:pt x="1713057" y="116515"/>
                    <a:pt x="1674481" y="116610"/>
                  </a:cubicBezTo>
                  <a:cubicBezTo>
                    <a:pt x="1552656" y="116991"/>
                    <a:pt x="1430831" y="116991"/>
                    <a:pt x="1309006" y="116515"/>
                  </a:cubicBezTo>
                  <a:cubicBezTo>
                    <a:pt x="1269954" y="116420"/>
                    <a:pt x="1243855" y="97656"/>
                    <a:pt x="1245379" y="56793"/>
                  </a:cubicBezTo>
                  <a:cubicBezTo>
                    <a:pt x="1246808" y="16312"/>
                    <a:pt x="1273764" y="-71"/>
                    <a:pt x="1312721" y="215"/>
                  </a:cubicBezTo>
                  <a:close/>
                  <a:moveTo>
                    <a:pt x="695501" y="119"/>
                  </a:moveTo>
                  <a:cubicBezTo>
                    <a:pt x="812563" y="882"/>
                    <a:pt x="929626" y="119"/>
                    <a:pt x="1046783" y="501"/>
                  </a:cubicBezTo>
                  <a:cubicBezTo>
                    <a:pt x="1092217" y="691"/>
                    <a:pt x="1118411" y="22027"/>
                    <a:pt x="1119078" y="57651"/>
                  </a:cubicBezTo>
                  <a:cubicBezTo>
                    <a:pt x="1119745" y="93465"/>
                    <a:pt x="1094027" y="116039"/>
                    <a:pt x="1048783" y="116706"/>
                  </a:cubicBezTo>
                  <a:cubicBezTo>
                    <a:pt x="988585" y="117468"/>
                    <a:pt x="751222" y="117468"/>
                    <a:pt x="692739" y="116610"/>
                  </a:cubicBezTo>
                  <a:cubicBezTo>
                    <a:pt x="646352" y="115943"/>
                    <a:pt x="621682" y="94703"/>
                    <a:pt x="624064" y="57269"/>
                  </a:cubicBezTo>
                  <a:cubicBezTo>
                    <a:pt x="626921" y="13264"/>
                    <a:pt x="655020" y="-166"/>
                    <a:pt x="695501" y="119"/>
                  </a:cubicBezTo>
                  <a:close/>
                  <a:moveTo>
                    <a:pt x="249874" y="0"/>
                  </a:moveTo>
                  <a:cubicBezTo>
                    <a:pt x="324122" y="0"/>
                    <a:pt x="398178" y="166"/>
                    <a:pt x="427468" y="500"/>
                  </a:cubicBezTo>
                  <a:cubicBezTo>
                    <a:pt x="470045" y="976"/>
                    <a:pt x="500811" y="26599"/>
                    <a:pt x="497191" y="60508"/>
                  </a:cubicBezTo>
                  <a:cubicBezTo>
                    <a:pt x="492905" y="100036"/>
                    <a:pt x="468045" y="117181"/>
                    <a:pt x="428611" y="116991"/>
                  </a:cubicBezTo>
                  <a:cubicBezTo>
                    <a:pt x="308215" y="116419"/>
                    <a:pt x="187819" y="116515"/>
                    <a:pt x="67423" y="116896"/>
                  </a:cubicBezTo>
                  <a:cubicBezTo>
                    <a:pt x="27799" y="116991"/>
                    <a:pt x="3320" y="98703"/>
                    <a:pt x="177" y="59174"/>
                  </a:cubicBezTo>
                  <a:cubicBezTo>
                    <a:pt x="-2586" y="24503"/>
                    <a:pt x="27132" y="881"/>
                    <a:pt x="71138" y="500"/>
                  </a:cubicBezTo>
                  <a:cubicBezTo>
                    <a:pt x="101189" y="166"/>
                    <a:pt x="175627" y="0"/>
                    <a:pt x="249874" y="0"/>
                  </a:cubicBezTo>
                  <a:close/>
                </a:path>
              </a:pathLst>
            </a:custGeom>
            <a:solidFill>
              <a:srgbClr val="FFCD0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FA26C5E-BCE3-4FD2-AD0D-14000CFCB411}"/>
                </a:ext>
              </a:extLst>
            </p:cNvPr>
            <p:cNvSpPr/>
            <p:nvPr/>
          </p:nvSpPr>
          <p:spPr>
            <a:xfrm>
              <a:off x="6159894" y="2458773"/>
              <a:ext cx="711755" cy="712972"/>
            </a:xfrm>
            <a:custGeom>
              <a:avLst/>
              <a:gdLst>
                <a:gd name="connsiteX0" fmla="*/ 580214 w 711755"/>
                <a:gd name="connsiteY0" fmla="*/ 162617 h 712972"/>
                <a:gd name="connsiteX1" fmla="*/ 346185 w 711755"/>
                <a:gd name="connsiteY1" fmla="*/ 450653 h 712972"/>
                <a:gd name="connsiteX2" fmla="*/ 293893 w 711755"/>
                <a:gd name="connsiteY2" fmla="*/ 457987 h 712972"/>
                <a:gd name="connsiteX3" fmla="*/ 159400 w 711755"/>
                <a:gd name="connsiteY3" fmla="*/ 371786 h 712972"/>
                <a:gd name="connsiteX4" fmla="*/ 154828 w 711755"/>
                <a:gd name="connsiteY4" fmla="*/ 376739 h 712972"/>
                <a:gd name="connsiteX5" fmla="*/ 305704 w 711755"/>
                <a:gd name="connsiteY5" fmla="*/ 565715 h 712972"/>
                <a:gd name="connsiteX6" fmla="*/ 352091 w 711755"/>
                <a:gd name="connsiteY6" fmla="*/ 563715 h 712972"/>
                <a:gd name="connsiteX7" fmla="*/ 538305 w 711755"/>
                <a:gd name="connsiteY7" fmla="*/ 245008 h 712972"/>
                <a:gd name="connsiteX8" fmla="*/ 580214 w 711755"/>
                <a:gd name="connsiteY8" fmla="*/ 162617 h 712972"/>
                <a:gd name="connsiteX9" fmla="*/ 356949 w 711755"/>
                <a:gd name="connsiteY9" fmla="*/ 26 h 712972"/>
                <a:gd name="connsiteX10" fmla="*/ 711755 w 711755"/>
                <a:gd name="connsiteY10" fmla="*/ 356451 h 712972"/>
                <a:gd name="connsiteX11" fmla="*/ 357139 w 711755"/>
                <a:gd name="connsiteY11" fmla="*/ 712972 h 712972"/>
                <a:gd name="connsiteX12" fmla="*/ 47 w 711755"/>
                <a:gd name="connsiteY12" fmla="*/ 357309 h 712972"/>
                <a:gd name="connsiteX13" fmla="*/ 356949 w 711755"/>
                <a:gd name="connsiteY13" fmla="*/ 26 h 712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11755" h="712972">
                  <a:moveTo>
                    <a:pt x="580214" y="162617"/>
                  </a:moveTo>
                  <a:cubicBezTo>
                    <a:pt x="497252" y="264154"/>
                    <a:pt x="420290" y="356260"/>
                    <a:pt x="346185" y="450653"/>
                  </a:cubicBezTo>
                  <a:cubicBezTo>
                    <a:pt x="327707" y="474084"/>
                    <a:pt x="316563" y="473894"/>
                    <a:pt x="293893" y="457987"/>
                  </a:cubicBezTo>
                  <a:cubicBezTo>
                    <a:pt x="250364" y="427317"/>
                    <a:pt x="204358" y="400266"/>
                    <a:pt x="159400" y="371786"/>
                  </a:cubicBezTo>
                  <a:cubicBezTo>
                    <a:pt x="157876" y="373310"/>
                    <a:pt x="156352" y="374929"/>
                    <a:pt x="154828" y="376739"/>
                  </a:cubicBezTo>
                  <a:cubicBezTo>
                    <a:pt x="205310" y="439604"/>
                    <a:pt x="256650" y="501802"/>
                    <a:pt x="305704" y="565715"/>
                  </a:cubicBezTo>
                  <a:cubicBezTo>
                    <a:pt x="324754" y="590575"/>
                    <a:pt x="333136" y="597528"/>
                    <a:pt x="352091" y="563715"/>
                  </a:cubicBezTo>
                  <a:cubicBezTo>
                    <a:pt x="412193" y="456368"/>
                    <a:pt x="476487" y="351403"/>
                    <a:pt x="538305" y="245008"/>
                  </a:cubicBezTo>
                  <a:cubicBezTo>
                    <a:pt x="551925" y="221672"/>
                    <a:pt x="570880" y="200622"/>
                    <a:pt x="580214" y="162617"/>
                  </a:cubicBezTo>
                  <a:close/>
                  <a:moveTo>
                    <a:pt x="356949" y="26"/>
                  </a:moveTo>
                  <a:cubicBezTo>
                    <a:pt x="553068" y="-2355"/>
                    <a:pt x="711755" y="159284"/>
                    <a:pt x="711755" y="356451"/>
                  </a:cubicBezTo>
                  <a:cubicBezTo>
                    <a:pt x="711755" y="554381"/>
                    <a:pt x="554021" y="712877"/>
                    <a:pt x="357139" y="712972"/>
                  </a:cubicBezTo>
                  <a:cubicBezTo>
                    <a:pt x="161686" y="712972"/>
                    <a:pt x="-3192" y="552000"/>
                    <a:pt x="47" y="357309"/>
                  </a:cubicBezTo>
                  <a:cubicBezTo>
                    <a:pt x="3381" y="156903"/>
                    <a:pt x="148923" y="2502"/>
                    <a:pt x="356949" y="2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27CC4D3-4213-4C9B-B027-B2E10D338405}"/>
                </a:ext>
              </a:extLst>
            </p:cNvPr>
            <p:cNvGrpSpPr/>
            <p:nvPr/>
          </p:nvGrpSpPr>
          <p:grpSpPr>
            <a:xfrm>
              <a:off x="5782294" y="374253"/>
              <a:ext cx="1450887" cy="1470731"/>
              <a:chOff x="5782294" y="374253"/>
              <a:chExt cx="1450887" cy="1470731"/>
            </a:xfrm>
          </p:grpSpPr>
          <p:sp>
            <p:nvSpPr>
              <p:cNvPr id="14" name="Graphic 2">
                <a:extLst>
                  <a:ext uri="{FF2B5EF4-FFF2-40B4-BE49-F238E27FC236}">
                    <a16:creationId xmlns:a16="http://schemas.microsoft.com/office/drawing/2014/main" id="{AF6941D0-418B-43D4-8FBF-B0083BC4A079}"/>
                  </a:ext>
                </a:extLst>
              </p:cNvPr>
              <p:cNvSpPr/>
              <p:nvPr/>
            </p:nvSpPr>
            <p:spPr>
              <a:xfrm>
                <a:off x="5782294" y="374253"/>
                <a:ext cx="1450887" cy="1470731"/>
              </a:xfrm>
              <a:custGeom>
                <a:avLst/>
                <a:gdLst>
                  <a:gd name="connsiteX0" fmla="*/ 1450067 w 1450887"/>
                  <a:gd name="connsiteY0" fmla="*/ 13811 h 1470731"/>
                  <a:gd name="connsiteX1" fmla="*/ 1418920 w 1450887"/>
                  <a:gd name="connsiteY1" fmla="*/ 41053 h 1470731"/>
                  <a:gd name="connsiteX2" fmla="*/ 1324718 w 1450887"/>
                  <a:gd name="connsiteY2" fmla="*/ 36671 h 1470731"/>
                  <a:gd name="connsiteX3" fmla="*/ 1263281 w 1450887"/>
                  <a:gd name="connsiteY3" fmla="*/ 34481 h 1470731"/>
                  <a:gd name="connsiteX4" fmla="*/ 1242040 w 1450887"/>
                  <a:gd name="connsiteY4" fmla="*/ 53340 h 1470731"/>
                  <a:gd name="connsiteX5" fmla="*/ 1167746 w 1450887"/>
                  <a:gd name="connsiteY5" fmla="*/ 52483 h 1470731"/>
                  <a:gd name="connsiteX6" fmla="*/ 1075067 w 1450887"/>
                  <a:gd name="connsiteY6" fmla="*/ 54673 h 1470731"/>
                  <a:gd name="connsiteX7" fmla="*/ 1006678 w 1450887"/>
                  <a:gd name="connsiteY7" fmla="*/ 60865 h 1470731"/>
                  <a:gd name="connsiteX8" fmla="*/ 879043 w 1450887"/>
                  <a:gd name="connsiteY8" fmla="*/ 62294 h 1470731"/>
                  <a:gd name="connsiteX9" fmla="*/ 821988 w 1450887"/>
                  <a:gd name="connsiteY9" fmla="*/ 61341 h 1470731"/>
                  <a:gd name="connsiteX10" fmla="*/ 706354 w 1450887"/>
                  <a:gd name="connsiteY10" fmla="*/ 62484 h 1470731"/>
                  <a:gd name="connsiteX11" fmla="*/ 653872 w 1450887"/>
                  <a:gd name="connsiteY11" fmla="*/ 62579 h 1470731"/>
                  <a:gd name="connsiteX12" fmla="*/ 632155 w 1450887"/>
                  <a:gd name="connsiteY12" fmla="*/ 45339 h 1470731"/>
                  <a:gd name="connsiteX13" fmla="*/ 632155 w 1450887"/>
                  <a:gd name="connsiteY13" fmla="*/ 45339 h 1470731"/>
                  <a:gd name="connsiteX14" fmla="*/ 568147 w 1450887"/>
                  <a:gd name="connsiteY14" fmla="*/ 33338 h 1470731"/>
                  <a:gd name="connsiteX15" fmla="*/ 442512 w 1450887"/>
                  <a:gd name="connsiteY15" fmla="*/ 31623 h 1470731"/>
                  <a:gd name="connsiteX16" fmla="*/ 439083 w 1450887"/>
                  <a:gd name="connsiteY16" fmla="*/ 28385 h 1470731"/>
                  <a:gd name="connsiteX17" fmla="*/ 385457 w 1450887"/>
                  <a:gd name="connsiteY17" fmla="*/ 27337 h 1470731"/>
                  <a:gd name="connsiteX18" fmla="*/ 245440 w 1450887"/>
                  <a:gd name="connsiteY18" fmla="*/ 31337 h 1470731"/>
                  <a:gd name="connsiteX19" fmla="*/ 226961 w 1450887"/>
                  <a:gd name="connsiteY19" fmla="*/ 16478 h 1470731"/>
                  <a:gd name="connsiteX20" fmla="*/ 197529 w 1450887"/>
                  <a:gd name="connsiteY20" fmla="*/ 15526 h 1470731"/>
                  <a:gd name="connsiteX21" fmla="*/ 2266 w 1450887"/>
                  <a:gd name="connsiteY21" fmla="*/ 0 h 1470731"/>
                  <a:gd name="connsiteX22" fmla="*/ 5981 w 1450887"/>
                  <a:gd name="connsiteY22" fmla="*/ 1404366 h 1470731"/>
                  <a:gd name="connsiteX23" fmla="*/ 38461 w 1450887"/>
                  <a:gd name="connsiteY23" fmla="*/ 1470374 h 1470731"/>
                  <a:gd name="connsiteX24" fmla="*/ 1360341 w 1450887"/>
                  <a:gd name="connsiteY24" fmla="*/ 1388364 h 1470731"/>
                  <a:gd name="connsiteX25" fmla="*/ 1450257 w 1450887"/>
                  <a:gd name="connsiteY25" fmla="*/ 1296162 h 1470731"/>
                  <a:gd name="connsiteX26" fmla="*/ 1450067 w 1450887"/>
                  <a:gd name="connsiteY26" fmla="*/ 13811 h 147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450887" h="1470731">
                    <a:moveTo>
                      <a:pt x="1450067" y="13811"/>
                    </a:moveTo>
                    <a:cubicBezTo>
                      <a:pt x="1439780" y="22765"/>
                      <a:pt x="1429207" y="31814"/>
                      <a:pt x="1418920" y="41053"/>
                    </a:cubicBezTo>
                    <a:cubicBezTo>
                      <a:pt x="1369485" y="85439"/>
                      <a:pt x="1367866" y="86868"/>
                      <a:pt x="1324718" y="36671"/>
                    </a:cubicBezTo>
                    <a:cubicBezTo>
                      <a:pt x="1302048" y="10287"/>
                      <a:pt x="1285379" y="4572"/>
                      <a:pt x="1263281" y="34481"/>
                    </a:cubicBezTo>
                    <a:cubicBezTo>
                      <a:pt x="1257757" y="41910"/>
                      <a:pt x="1247755" y="46006"/>
                      <a:pt x="1242040" y="53340"/>
                    </a:cubicBezTo>
                    <a:cubicBezTo>
                      <a:pt x="1216418" y="86011"/>
                      <a:pt x="1195749" y="83915"/>
                      <a:pt x="1167746" y="52483"/>
                    </a:cubicBezTo>
                    <a:cubicBezTo>
                      <a:pt x="1124311" y="3810"/>
                      <a:pt x="1120787" y="4667"/>
                      <a:pt x="1075067" y="54673"/>
                    </a:cubicBezTo>
                    <a:cubicBezTo>
                      <a:pt x="1051922" y="80010"/>
                      <a:pt x="1035824" y="86392"/>
                      <a:pt x="1006678" y="60865"/>
                    </a:cubicBezTo>
                    <a:cubicBezTo>
                      <a:pt x="943622" y="5620"/>
                      <a:pt x="940860" y="5906"/>
                      <a:pt x="879043" y="62294"/>
                    </a:cubicBezTo>
                    <a:cubicBezTo>
                      <a:pt x="855992" y="83249"/>
                      <a:pt x="843514" y="83058"/>
                      <a:pt x="821988" y="61341"/>
                    </a:cubicBezTo>
                    <a:cubicBezTo>
                      <a:pt x="766362" y="5334"/>
                      <a:pt x="764362" y="5429"/>
                      <a:pt x="706354" y="62484"/>
                    </a:cubicBezTo>
                    <a:cubicBezTo>
                      <a:pt x="686257" y="82296"/>
                      <a:pt x="672064" y="87249"/>
                      <a:pt x="653872" y="62579"/>
                    </a:cubicBezTo>
                    <a:cubicBezTo>
                      <a:pt x="648538" y="55436"/>
                      <a:pt x="639489" y="50959"/>
                      <a:pt x="632155" y="45339"/>
                    </a:cubicBezTo>
                    <a:cubicBezTo>
                      <a:pt x="632155" y="45339"/>
                      <a:pt x="632155" y="45339"/>
                      <a:pt x="632155" y="45339"/>
                    </a:cubicBezTo>
                    <a:cubicBezTo>
                      <a:pt x="616248" y="11906"/>
                      <a:pt x="601198" y="2858"/>
                      <a:pt x="568147" y="33338"/>
                    </a:cubicBezTo>
                    <a:cubicBezTo>
                      <a:pt x="506329" y="90392"/>
                      <a:pt x="504043" y="87916"/>
                      <a:pt x="442512" y="31623"/>
                    </a:cubicBezTo>
                    <a:cubicBezTo>
                      <a:pt x="441369" y="30575"/>
                      <a:pt x="440035" y="29623"/>
                      <a:pt x="439083" y="28385"/>
                    </a:cubicBezTo>
                    <a:cubicBezTo>
                      <a:pt x="421557" y="5715"/>
                      <a:pt x="407269" y="8382"/>
                      <a:pt x="385457" y="27337"/>
                    </a:cubicBezTo>
                    <a:cubicBezTo>
                      <a:pt x="318496" y="85725"/>
                      <a:pt x="317353" y="84487"/>
                      <a:pt x="245440" y="31337"/>
                    </a:cubicBezTo>
                    <a:cubicBezTo>
                      <a:pt x="239058" y="26670"/>
                      <a:pt x="232962" y="21622"/>
                      <a:pt x="226961" y="16478"/>
                    </a:cubicBezTo>
                    <a:cubicBezTo>
                      <a:pt x="217341" y="8287"/>
                      <a:pt x="207149" y="5620"/>
                      <a:pt x="197529" y="15526"/>
                    </a:cubicBezTo>
                    <a:cubicBezTo>
                      <a:pt x="131616" y="82487"/>
                      <a:pt x="66655" y="93536"/>
                      <a:pt x="2266" y="0"/>
                    </a:cubicBezTo>
                    <a:cubicBezTo>
                      <a:pt x="2266" y="144590"/>
                      <a:pt x="-4782" y="1211771"/>
                      <a:pt x="5981" y="1404366"/>
                    </a:cubicBezTo>
                    <a:cubicBezTo>
                      <a:pt x="9886" y="1473422"/>
                      <a:pt x="4648" y="1471613"/>
                      <a:pt x="38461" y="1470374"/>
                    </a:cubicBezTo>
                    <a:cubicBezTo>
                      <a:pt x="101041" y="1468946"/>
                      <a:pt x="1191463" y="1400461"/>
                      <a:pt x="1360341" y="1388364"/>
                    </a:cubicBezTo>
                    <a:cubicBezTo>
                      <a:pt x="1459972" y="1381220"/>
                      <a:pt x="1451305" y="1392841"/>
                      <a:pt x="1450257" y="1296162"/>
                    </a:cubicBezTo>
                    <a:cubicBezTo>
                      <a:pt x="1448923" y="1172528"/>
                      <a:pt x="1450067" y="299657"/>
                      <a:pt x="1450067" y="13811"/>
                    </a:cubicBezTo>
                    <a:close/>
                  </a:path>
                </a:pathLst>
              </a:custGeom>
              <a:solidFill>
                <a:srgbClr val="E5E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AC45275E-D34A-4ADF-ADBB-F863221F84D1}"/>
                  </a:ext>
                </a:extLst>
              </p:cNvPr>
              <p:cNvSpPr/>
              <p:nvPr/>
            </p:nvSpPr>
            <p:spPr>
              <a:xfrm>
                <a:off x="5913882" y="600471"/>
                <a:ext cx="1152648" cy="1123283"/>
              </a:xfrm>
              <a:custGeom>
                <a:avLst/>
                <a:gdLst>
                  <a:gd name="connsiteX0" fmla="*/ 491802 w 1152648"/>
                  <a:gd name="connsiteY0" fmla="*/ 1095661 h 1123283"/>
                  <a:gd name="connsiteX1" fmla="*/ 935572 w 1152648"/>
                  <a:gd name="connsiteY1" fmla="*/ 1095661 h 1123283"/>
                  <a:gd name="connsiteX2" fmla="*/ 949383 w 1152648"/>
                  <a:gd name="connsiteY2" fmla="*/ 1109472 h 1123283"/>
                  <a:gd name="connsiteX3" fmla="*/ 935572 w 1152648"/>
                  <a:gd name="connsiteY3" fmla="*/ 1123283 h 1123283"/>
                  <a:gd name="connsiteX4" fmla="*/ 491802 w 1152648"/>
                  <a:gd name="connsiteY4" fmla="*/ 1123283 h 1123283"/>
                  <a:gd name="connsiteX5" fmla="*/ 477991 w 1152648"/>
                  <a:gd name="connsiteY5" fmla="*/ 1109472 h 1123283"/>
                  <a:gd name="connsiteX6" fmla="*/ 491802 w 1152648"/>
                  <a:gd name="connsiteY6" fmla="*/ 1095661 h 1123283"/>
                  <a:gd name="connsiteX7" fmla="*/ 15171 w 1152648"/>
                  <a:gd name="connsiteY7" fmla="*/ 1095661 h 1123283"/>
                  <a:gd name="connsiteX8" fmla="*/ 422937 w 1152648"/>
                  <a:gd name="connsiteY8" fmla="*/ 1095661 h 1123283"/>
                  <a:gd name="connsiteX9" fmla="*/ 436748 w 1152648"/>
                  <a:gd name="connsiteY9" fmla="*/ 1109472 h 1123283"/>
                  <a:gd name="connsiteX10" fmla="*/ 422937 w 1152648"/>
                  <a:gd name="connsiteY10" fmla="*/ 1123283 h 1123283"/>
                  <a:gd name="connsiteX11" fmla="*/ 15171 w 1152648"/>
                  <a:gd name="connsiteY11" fmla="*/ 1123283 h 1123283"/>
                  <a:gd name="connsiteX12" fmla="*/ 1360 w 1152648"/>
                  <a:gd name="connsiteY12" fmla="*/ 1109472 h 1123283"/>
                  <a:gd name="connsiteX13" fmla="*/ 15171 w 1152648"/>
                  <a:gd name="connsiteY13" fmla="*/ 1095661 h 1123283"/>
                  <a:gd name="connsiteX14" fmla="*/ 491802 w 1152648"/>
                  <a:gd name="connsiteY14" fmla="*/ 1016889 h 1123283"/>
                  <a:gd name="connsiteX15" fmla="*/ 935572 w 1152648"/>
                  <a:gd name="connsiteY15" fmla="*/ 1016889 h 1123283"/>
                  <a:gd name="connsiteX16" fmla="*/ 949383 w 1152648"/>
                  <a:gd name="connsiteY16" fmla="*/ 1030700 h 1123283"/>
                  <a:gd name="connsiteX17" fmla="*/ 935572 w 1152648"/>
                  <a:gd name="connsiteY17" fmla="*/ 1044512 h 1123283"/>
                  <a:gd name="connsiteX18" fmla="*/ 491802 w 1152648"/>
                  <a:gd name="connsiteY18" fmla="*/ 1044512 h 1123283"/>
                  <a:gd name="connsiteX19" fmla="*/ 477991 w 1152648"/>
                  <a:gd name="connsiteY19" fmla="*/ 1030700 h 1123283"/>
                  <a:gd name="connsiteX20" fmla="*/ 491802 w 1152648"/>
                  <a:gd name="connsiteY20" fmla="*/ 1016889 h 1123283"/>
                  <a:gd name="connsiteX21" fmla="*/ 15171 w 1152648"/>
                  <a:gd name="connsiteY21" fmla="*/ 1016889 h 1123283"/>
                  <a:gd name="connsiteX22" fmla="*/ 422937 w 1152648"/>
                  <a:gd name="connsiteY22" fmla="*/ 1016889 h 1123283"/>
                  <a:gd name="connsiteX23" fmla="*/ 436748 w 1152648"/>
                  <a:gd name="connsiteY23" fmla="*/ 1030700 h 1123283"/>
                  <a:gd name="connsiteX24" fmla="*/ 422937 w 1152648"/>
                  <a:gd name="connsiteY24" fmla="*/ 1044512 h 1123283"/>
                  <a:gd name="connsiteX25" fmla="*/ 15171 w 1152648"/>
                  <a:gd name="connsiteY25" fmla="*/ 1044512 h 1123283"/>
                  <a:gd name="connsiteX26" fmla="*/ 1360 w 1152648"/>
                  <a:gd name="connsiteY26" fmla="*/ 1030700 h 1123283"/>
                  <a:gd name="connsiteX27" fmla="*/ 15171 w 1152648"/>
                  <a:gd name="connsiteY27" fmla="*/ 1016889 h 1123283"/>
                  <a:gd name="connsiteX28" fmla="*/ 491802 w 1152648"/>
                  <a:gd name="connsiteY28" fmla="*/ 938022 h 1123283"/>
                  <a:gd name="connsiteX29" fmla="*/ 935572 w 1152648"/>
                  <a:gd name="connsiteY29" fmla="*/ 938022 h 1123283"/>
                  <a:gd name="connsiteX30" fmla="*/ 949383 w 1152648"/>
                  <a:gd name="connsiteY30" fmla="*/ 951833 h 1123283"/>
                  <a:gd name="connsiteX31" fmla="*/ 935572 w 1152648"/>
                  <a:gd name="connsiteY31" fmla="*/ 965644 h 1123283"/>
                  <a:gd name="connsiteX32" fmla="*/ 491802 w 1152648"/>
                  <a:gd name="connsiteY32" fmla="*/ 965644 h 1123283"/>
                  <a:gd name="connsiteX33" fmla="*/ 477991 w 1152648"/>
                  <a:gd name="connsiteY33" fmla="*/ 951833 h 1123283"/>
                  <a:gd name="connsiteX34" fmla="*/ 491802 w 1152648"/>
                  <a:gd name="connsiteY34" fmla="*/ 938022 h 1123283"/>
                  <a:gd name="connsiteX35" fmla="*/ 491802 w 1152648"/>
                  <a:gd name="connsiteY35" fmla="*/ 859250 h 1123283"/>
                  <a:gd name="connsiteX36" fmla="*/ 935572 w 1152648"/>
                  <a:gd name="connsiteY36" fmla="*/ 859250 h 1123283"/>
                  <a:gd name="connsiteX37" fmla="*/ 949383 w 1152648"/>
                  <a:gd name="connsiteY37" fmla="*/ 873061 h 1123283"/>
                  <a:gd name="connsiteX38" fmla="*/ 935572 w 1152648"/>
                  <a:gd name="connsiteY38" fmla="*/ 886873 h 1123283"/>
                  <a:gd name="connsiteX39" fmla="*/ 491802 w 1152648"/>
                  <a:gd name="connsiteY39" fmla="*/ 886873 h 1123283"/>
                  <a:gd name="connsiteX40" fmla="*/ 477991 w 1152648"/>
                  <a:gd name="connsiteY40" fmla="*/ 873061 h 1123283"/>
                  <a:gd name="connsiteX41" fmla="*/ 491802 w 1152648"/>
                  <a:gd name="connsiteY41" fmla="*/ 859250 h 1123283"/>
                  <a:gd name="connsiteX42" fmla="*/ 15171 w 1152648"/>
                  <a:gd name="connsiteY42" fmla="*/ 859250 h 1123283"/>
                  <a:gd name="connsiteX43" fmla="*/ 422937 w 1152648"/>
                  <a:gd name="connsiteY43" fmla="*/ 859250 h 1123283"/>
                  <a:gd name="connsiteX44" fmla="*/ 436748 w 1152648"/>
                  <a:gd name="connsiteY44" fmla="*/ 873061 h 1123283"/>
                  <a:gd name="connsiteX45" fmla="*/ 422937 w 1152648"/>
                  <a:gd name="connsiteY45" fmla="*/ 886873 h 1123283"/>
                  <a:gd name="connsiteX46" fmla="*/ 15171 w 1152648"/>
                  <a:gd name="connsiteY46" fmla="*/ 886873 h 1123283"/>
                  <a:gd name="connsiteX47" fmla="*/ 1360 w 1152648"/>
                  <a:gd name="connsiteY47" fmla="*/ 873061 h 1123283"/>
                  <a:gd name="connsiteX48" fmla="*/ 15171 w 1152648"/>
                  <a:gd name="connsiteY48" fmla="*/ 859250 h 1123283"/>
                  <a:gd name="connsiteX49" fmla="*/ 491802 w 1152648"/>
                  <a:gd name="connsiteY49" fmla="*/ 780479 h 1123283"/>
                  <a:gd name="connsiteX50" fmla="*/ 935572 w 1152648"/>
                  <a:gd name="connsiteY50" fmla="*/ 780479 h 1123283"/>
                  <a:gd name="connsiteX51" fmla="*/ 949383 w 1152648"/>
                  <a:gd name="connsiteY51" fmla="*/ 794290 h 1123283"/>
                  <a:gd name="connsiteX52" fmla="*/ 935572 w 1152648"/>
                  <a:gd name="connsiteY52" fmla="*/ 808101 h 1123283"/>
                  <a:gd name="connsiteX53" fmla="*/ 491802 w 1152648"/>
                  <a:gd name="connsiteY53" fmla="*/ 808101 h 1123283"/>
                  <a:gd name="connsiteX54" fmla="*/ 477991 w 1152648"/>
                  <a:gd name="connsiteY54" fmla="*/ 794290 h 1123283"/>
                  <a:gd name="connsiteX55" fmla="*/ 491802 w 1152648"/>
                  <a:gd name="connsiteY55" fmla="*/ 780479 h 1123283"/>
                  <a:gd name="connsiteX56" fmla="*/ 15171 w 1152648"/>
                  <a:gd name="connsiteY56" fmla="*/ 780479 h 1123283"/>
                  <a:gd name="connsiteX57" fmla="*/ 422937 w 1152648"/>
                  <a:gd name="connsiteY57" fmla="*/ 780479 h 1123283"/>
                  <a:gd name="connsiteX58" fmla="*/ 436748 w 1152648"/>
                  <a:gd name="connsiteY58" fmla="*/ 794290 h 1123283"/>
                  <a:gd name="connsiteX59" fmla="*/ 422937 w 1152648"/>
                  <a:gd name="connsiteY59" fmla="*/ 808101 h 1123283"/>
                  <a:gd name="connsiteX60" fmla="*/ 15171 w 1152648"/>
                  <a:gd name="connsiteY60" fmla="*/ 808101 h 1123283"/>
                  <a:gd name="connsiteX61" fmla="*/ 1360 w 1152648"/>
                  <a:gd name="connsiteY61" fmla="*/ 794290 h 1123283"/>
                  <a:gd name="connsiteX62" fmla="*/ 15171 w 1152648"/>
                  <a:gd name="connsiteY62" fmla="*/ 780479 h 1123283"/>
                  <a:gd name="connsiteX63" fmla="*/ 15171 w 1152648"/>
                  <a:gd name="connsiteY63" fmla="*/ 698754 h 1123283"/>
                  <a:gd name="connsiteX64" fmla="*/ 626105 w 1152648"/>
                  <a:gd name="connsiteY64" fmla="*/ 698754 h 1123283"/>
                  <a:gd name="connsiteX65" fmla="*/ 639916 w 1152648"/>
                  <a:gd name="connsiteY65" fmla="*/ 712565 h 1123283"/>
                  <a:gd name="connsiteX66" fmla="*/ 626105 w 1152648"/>
                  <a:gd name="connsiteY66" fmla="*/ 726377 h 1123283"/>
                  <a:gd name="connsiteX67" fmla="*/ 15171 w 1152648"/>
                  <a:gd name="connsiteY67" fmla="*/ 726377 h 1123283"/>
                  <a:gd name="connsiteX68" fmla="*/ 1360 w 1152648"/>
                  <a:gd name="connsiteY68" fmla="*/ 712565 h 1123283"/>
                  <a:gd name="connsiteX69" fmla="*/ 15171 w 1152648"/>
                  <a:gd name="connsiteY69" fmla="*/ 698754 h 1123283"/>
                  <a:gd name="connsiteX70" fmla="*/ 491802 w 1152648"/>
                  <a:gd name="connsiteY70" fmla="*/ 619982 h 1123283"/>
                  <a:gd name="connsiteX71" fmla="*/ 935572 w 1152648"/>
                  <a:gd name="connsiteY71" fmla="*/ 619982 h 1123283"/>
                  <a:gd name="connsiteX72" fmla="*/ 949383 w 1152648"/>
                  <a:gd name="connsiteY72" fmla="*/ 633793 h 1123283"/>
                  <a:gd name="connsiteX73" fmla="*/ 935572 w 1152648"/>
                  <a:gd name="connsiteY73" fmla="*/ 647605 h 1123283"/>
                  <a:gd name="connsiteX74" fmla="*/ 491802 w 1152648"/>
                  <a:gd name="connsiteY74" fmla="*/ 647605 h 1123283"/>
                  <a:gd name="connsiteX75" fmla="*/ 477991 w 1152648"/>
                  <a:gd name="connsiteY75" fmla="*/ 633793 h 1123283"/>
                  <a:gd name="connsiteX76" fmla="*/ 491802 w 1152648"/>
                  <a:gd name="connsiteY76" fmla="*/ 619982 h 1123283"/>
                  <a:gd name="connsiteX77" fmla="*/ 15171 w 1152648"/>
                  <a:gd name="connsiteY77" fmla="*/ 619982 h 1123283"/>
                  <a:gd name="connsiteX78" fmla="*/ 422937 w 1152648"/>
                  <a:gd name="connsiteY78" fmla="*/ 619982 h 1123283"/>
                  <a:gd name="connsiteX79" fmla="*/ 436748 w 1152648"/>
                  <a:gd name="connsiteY79" fmla="*/ 633793 h 1123283"/>
                  <a:gd name="connsiteX80" fmla="*/ 422937 w 1152648"/>
                  <a:gd name="connsiteY80" fmla="*/ 647605 h 1123283"/>
                  <a:gd name="connsiteX81" fmla="*/ 15171 w 1152648"/>
                  <a:gd name="connsiteY81" fmla="*/ 647605 h 1123283"/>
                  <a:gd name="connsiteX82" fmla="*/ 1360 w 1152648"/>
                  <a:gd name="connsiteY82" fmla="*/ 633793 h 1123283"/>
                  <a:gd name="connsiteX83" fmla="*/ 15171 w 1152648"/>
                  <a:gd name="connsiteY83" fmla="*/ 619982 h 1123283"/>
                  <a:gd name="connsiteX84" fmla="*/ 491802 w 1152648"/>
                  <a:gd name="connsiteY84" fmla="*/ 541115 h 1123283"/>
                  <a:gd name="connsiteX85" fmla="*/ 935572 w 1152648"/>
                  <a:gd name="connsiteY85" fmla="*/ 541115 h 1123283"/>
                  <a:gd name="connsiteX86" fmla="*/ 949383 w 1152648"/>
                  <a:gd name="connsiteY86" fmla="*/ 554926 h 1123283"/>
                  <a:gd name="connsiteX87" fmla="*/ 935572 w 1152648"/>
                  <a:gd name="connsiteY87" fmla="*/ 568738 h 1123283"/>
                  <a:gd name="connsiteX88" fmla="*/ 491802 w 1152648"/>
                  <a:gd name="connsiteY88" fmla="*/ 568738 h 1123283"/>
                  <a:gd name="connsiteX89" fmla="*/ 477991 w 1152648"/>
                  <a:gd name="connsiteY89" fmla="*/ 554926 h 1123283"/>
                  <a:gd name="connsiteX90" fmla="*/ 491802 w 1152648"/>
                  <a:gd name="connsiteY90" fmla="*/ 541115 h 1123283"/>
                  <a:gd name="connsiteX91" fmla="*/ 15171 w 1152648"/>
                  <a:gd name="connsiteY91" fmla="*/ 541115 h 1123283"/>
                  <a:gd name="connsiteX92" fmla="*/ 422937 w 1152648"/>
                  <a:gd name="connsiteY92" fmla="*/ 541115 h 1123283"/>
                  <a:gd name="connsiteX93" fmla="*/ 436748 w 1152648"/>
                  <a:gd name="connsiteY93" fmla="*/ 554926 h 1123283"/>
                  <a:gd name="connsiteX94" fmla="*/ 422937 w 1152648"/>
                  <a:gd name="connsiteY94" fmla="*/ 568738 h 1123283"/>
                  <a:gd name="connsiteX95" fmla="*/ 15171 w 1152648"/>
                  <a:gd name="connsiteY95" fmla="*/ 568738 h 1123283"/>
                  <a:gd name="connsiteX96" fmla="*/ 1360 w 1152648"/>
                  <a:gd name="connsiteY96" fmla="*/ 554926 h 1123283"/>
                  <a:gd name="connsiteX97" fmla="*/ 15171 w 1152648"/>
                  <a:gd name="connsiteY97" fmla="*/ 541115 h 1123283"/>
                  <a:gd name="connsiteX98" fmla="*/ 491802 w 1152648"/>
                  <a:gd name="connsiteY98" fmla="*/ 462344 h 1123283"/>
                  <a:gd name="connsiteX99" fmla="*/ 935572 w 1152648"/>
                  <a:gd name="connsiteY99" fmla="*/ 462344 h 1123283"/>
                  <a:gd name="connsiteX100" fmla="*/ 949383 w 1152648"/>
                  <a:gd name="connsiteY100" fmla="*/ 476155 h 1123283"/>
                  <a:gd name="connsiteX101" fmla="*/ 935572 w 1152648"/>
                  <a:gd name="connsiteY101" fmla="*/ 489967 h 1123283"/>
                  <a:gd name="connsiteX102" fmla="*/ 491802 w 1152648"/>
                  <a:gd name="connsiteY102" fmla="*/ 489967 h 1123283"/>
                  <a:gd name="connsiteX103" fmla="*/ 477991 w 1152648"/>
                  <a:gd name="connsiteY103" fmla="*/ 476155 h 1123283"/>
                  <a:gd name="connsiteX104" fmla="*/ 491802 w 1152648"/>
                  <a:gd name="connsiteY104" fmla="*/ 462344 h 1123283"/>
                  <a:gd name="connsiteX105" fmla="*/ 15171 w 1152648"/>
                  <a:gd name="connsiteY105" fmla="*/ 462344 h 1123283"/>
                  <a:gd name="connsiteX106" fmla="*/ 422937 w 1152648"/>
                  <a:gd name="connsiteY106" fmla="*/ 462344 h 1123283"/>
                  <a:gd name="connsiteX107" fmla="*/ 436748 w 1152648"/>
                  <a:gd name="connsiteY107" fmla="*/ 476155 h 1123283"/>
                  <a:gd name="connsiteX108" fmla="*/ 422937 w 1152648"/>
                  <a:gd name="connsiteY108" fmla="*/ 489967 h 1123283"/>
                  <a:gd name="connsiteX109" fmla="*/ 15171 w 1152648"/>
                  <a:gd name="connsiteY109" fmla="*/ 489967 h 1123283"/>
                  <a:gd name="connsiteX110" fmla="*/ 1360 w 1152648"/>
                  <a:gd name="connsiteY110" fmla="*/ 476155 h 1123283"/>
                  <a:gd name="connsiteX111" fmla="*/ 15171 w 1152648"/>
                  <a:gd name="connsiteY111" fmla="*/ 462344 h 1123283"/>
                  <a:gd name="connsiteX112" fmla="*/ 491802 w 1152648"/>
                  <a:gd name="connsiteY112" fmla="*/ 383477 h 1123283"/>
                  <a:gd name="connsiteX113" fmla="*/ 935572 w 1152648"/>
                  <a:gd name="connsiteY113" fmla="*/ 383477 h 1123283"/>
                  <a:gd name="connsiteX114" fmla="*/ 949383 w 1152648"/>
                  <a:gd name="connsiteY114" fmla="*/ 397288 h 1123283"/>
                  <a:gd name="connsiteX115" fmla="*/ 935572 w 1152648"/>
                  <a:gd name="connsiteY115" fmla="*/ 411100 h 1123283"/>
                  <a:gd name="connsiteX116" fmla="*/ 491802 w 1152648"/>
                  <a:gd name="connsiteY116" fmla="*/ 411100 h 1123283"/>
                  <a:gd name="connsiteX117" fmla="*/ 477991 w 1152648"/>
                  <a:gd name="connsiteY117" fmla="*/ 397288 h 1123283"/>
                  <a:gd name="connsiteX118" fmla="*/ 491802 w 1152648"/>
                  <a:gd name="connsiteY118" fmla="*/ 383477 h 1123283"/>
                  <a:gd name="connsiteX119" fmla="*/ 15171 w 1152648"/>
                  <a:gd name="connsiteY119" fmla="*/ 383477 h 1123283"/>
                  <a:gd name="connsiteX120" fmla="*/ 422937 w 1152648"/>
                  <a:gd name="connsiteY120" fmla="*/ 383477 h 1123283"/>
                  <a:gd name="connsiteX121" fmla="*/ 436748 w 1152648"/>
                  <a:gd name="connsiteY121" fmla="*/ 397288 h 1123283"/>
                  <a:gd name="connsiteX122" fmla="*/ 422937 w 1152648"/>
                  <a:gd name="connsiteY122" fmla="*/ 411100 h 1123283"/>
                  <a:gd name="connsiteX123" fmla="*/ 15171 w 1152648"/>
                  <a:gd name="connsiteY123" fmla="*/ 411100 h 1123283"/>
                  <a:gd name="connsiteX124" fmla="*/ 1360 w 1152648"/>
                  <a:gd name="connsiteY124" fmla="*/ 397288 h 1123283"/>
                  <a:gd name="connsiteX125" fmla="*/ 15171 w 1152648"/>
                  <a:gd name="connsiteY125" fmla="*/ 383477 h 1123283"/>
                  <a:gd name="connsiteX126" fmla="*/ 491802 w 1152648"/>
                  <a:gd name="connsiteY126" fmla="*/ 304705 h 1123283"/>
                  <a:gd name="connsiteX127" fmla="*/ 935572 w 1152648"/>
                  <a:gd name="connsiteY127" fmla="*/ 304705 h 1123283"/>
                  <a:gd name="connsiteX128" fmla="*/ 949383 w 1152648"/>
                  <a:gd name="connsiteY128" fmla="*/ 318516 h 1123283"/>
                  <a:gd name="connsiteX129" fmla="*/ 935572 w 1152648"/>
                  <a:gd name="connsiteY129" fmla="*/ 332327 h 1123283"/>
                  <a:gd name="connsiteX130" fmla="*/ 491802 w 1152648"/>
                  <a:gd name="connsiteY130" fmla="*/ 332327 h 1123283"/>
                  <a:gd name="connsiteX131" fmla="*/ 477991 w 1152648"/>
                  <a:gd name="connsiteY131" fmla="*/ 318516 h 1123283"/>
                  <a:gd name="connsiteX132" fmla="*/ 491802 w 1152648"/>
                  <a:gd name="connsiteY132" fmla="*/ 304705 h 1123283"/>
                  <a:gd name="connsiteX133" fmla="*/ 218959 w 1152648"/>
                  <a:gd name="connsiteY133" fmla="*/ 294632 h 1123283"/>
                  <a:gd name="connsiteX134" fmla="*/ 410554 w 1152648"/>
                  <a:gd name="connsiteY134" fmla="*/ 303657 h 1123283"/>
                  <a:gd name="connsiteX135" fmla="*/ 437224 w 1152648"/>
                  <a:gd name="connsiteY135" fmla="*/ 315564 h 1123283"/>
                  <a:gd name="connsiteX136" fmla="*/ 409030 w 1152648"/>
                  <a:gd name="connsiteY136" fmla="*/ 333090 h 1123283"/>
                  <a:gd name="connsiteX137" fmla="*/ 218816 w 1152648"/>
                  <a:gd name="connsiteY137" fmla="*/ 333280 h 1123283"/>
                  <a:gd name="connsiteX138" fmla="*/ 28506 w 1152648"/>
                  <a:gd name="connsiteY138" fmla="*/ 333185 h 1123283"/>
                  <a:gd name="connsiteX139" fmla="*/ 27 w 1152648"/>
                  <a:gd name="connsiteY139" fmla="*/ 314897 h 1123283"/>
                  <a:gd name="connsiteX140" fmla="*/ 27078 w 1152648"/>
                  <a:gd name="connsiteY140" fmla="*/ 295466 h 1123283"/>
                  <a:gd name="connsiteX141" fmla="*/ 218959 w 1152648"/>
                  <a:gd name="connsiteY141" fmla="*/ 294632 h 1123283"/>
                  <a:gd name="connsiteX142" fmla="*/ 14981 w 1152648"/>
                  <a:gd name="connsiteY142" fmla="*/ 115253 h 1123283"/>
                  <a:gd name="connsiteX143" fmla="*/ 1138836 w 1152648"/>
                  <a:gd name="connsiteY143" fmla="*/ 115253 h 1123283"/>
                  <a:gd name="connsiteX144" fmla="*/ 1152647 w 1152648"/>
                  <a:gd name="connsiteY144" fmla="*/ 129064 h 1123283"/>
                  <a:gd name="connsiteX145" fmla="*/ 1138836 w 1152648"/>
                  <a:gd name="connsiteY145" fmla="*/ 142876 h 1123283"/>
                  <a:gd name="connsiteX146" fmla="*/ 14981 w 1152648"/>
                  <a:gd name="connsiteY146" fmla="*/ 142876 h 1123283"/>
                  <a:gd name="connsiteX147" fmla="*/ 1170 w 1152648"/>
                  <a:gd name="connsiteY147" fmla="*/ 129064 h 1123283"/>
                  <a:gd name="connsiteX148" fmla="*/ 14981 w 1152648"/>
                  <a:gd name="connsiteY148" fmla="*/ 115253 h 1123283"/>
                  <a:gd name="connsiteX149" fmla="*/ 260154 w 1152648"/>
                  <a:gd name="connsiteY149" fmla="*/ 0 h 1123283"/>
                  <a:gd name="connsiteX150" fmla="*/ 916808 w 1152648"/>
                  <a:gd name="connsiteY150" fmla="*/ 0 h 1123283"/>
                  <a:gd name="connsiteX151" fmla="*/ 954908 w 1152648"/>
                  <a:gd name="connsiteY151" fmla="*/ 38100 h 1123283"/>
                  <a:gd name="connsiteX152" fmla="*/ 916808 w 1152648"/>
                  <a:gd name="connsiteY152" fmla="*/ 76200 h 1123283"/>
                  <a:gd name="connsiteX153" fmla="*/ 260154 w 1152648"/>
                  <a:gd name="connsiteY153" fmla="*/ 76200 h 1123283"/>
                  <a:gd name="connsiteX154" fmla="*/ 222054 w 1152648"/>
                  <a:gd name="connsiteY154" fmla="*/ 38100 h 1123283"/>
                  <a:gd name="connsiteX155" fmla="*/ 260154 w 1152648"/>
                  <a:gd name="connsiteY155" fmla="*/ 0 h 1123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</a:cxnLst>
                <a:rect l="l" t="t" r="r" b="b"/>
                <a:pathLst>
                  <a:path w="1152648" h="1123283">
                    <a:moveTo>
                      <a:pt x="491802" y="1095661"/>
                    </a:moveTo>
                    <a:lnTo>
                      <a:pt x="935572" y="1095661"/>
                    </a:lnTo>
                    <a:cubicBezTo>
                      <a:pt x="943192" y="1095661"/>
                      <a:pt x="949383" y="1101852"/>
                      <a:pt x="949383" y="1109472"/>
                    </a:cubicBezTo>
                    <a:cubicBezTo>
                      <a:pt x="949383" y="1117092"/>
                      <a:pt x="943192" y="1123283"/>
                      <a:pt x="935572" y="1123283"/>
                    </a:cubicBezTo>
                    <a:lnTo>
                      <a:pt x="491802" y="1123283"/>
                    </a:lnTo>
                    <a:cubicBezTo>
                      <a:pt x="484182" y="1123283"/>
                      <a:pt x="477991" y="1117092"/>
                      <a:pt x="477991" y="1109472"/>
                    </a:cubicBezTo>
                    <a:cubicBezTo>
                      <a:pt x="477991" y="1101852"/>
                      <a:pt x="484182" y="1095661"/>
                      <a:pt x="491802" y="1095661"/>
                    </a:cubicBezTo>
                    <a:close/>
                    <a:moveTo>
                      <a:pt x="15171" y="1095661"/>
                    </a:moveTo>
                    <a:lnTo>
                      <a:pt x="422937" y="1095661"/>
                    </a:lnTo>
                    <a:cubicBezTo>
                      <a:pt x="430556" y="1095661"/>
                      <a:pt x="436748" y="1101852"/>
                      <a:pt x="436748" y="1109472"/>
                    </a:cubicBezTo>
                    <a:cubicBezTo>
                      <a:pt x="436748" y="1117092"/>
                      <a:pt x="430556" y="1123283"/>
                      <a:pt x="422937" y="1123283"/>
                    </a:cubicBezTo>
                    <a:lnTo>
                      <a:pt x="15171" y="1123283"/>
                    </a:lnTo>
                    <a:cubicBezTo>
                      <a:pt x="7551" y="1123283"/>
                      <a:pt x="1360" y="1117092"/>
                      <a:pt x="1360" y="1109472"/>
                    </a:cubicBezTo>
                    <a:cubicBezTo>
                      <a:pt x="1360" y="1101852"/>
                      <a:pt x="7551" y="1095661"/>
                      <a:pt x="15171" y="1095661"/>
                    </a:cubicBezTo>
                    <a:close/>
                    <a:moveTo>
                      <a:pt x="491802" y="1016889"/>
                    </a:moveTo>
                    <a:lnTo>
                      <a:pt x="935572" y="1016889"/>
                    </a:lnTo>
                    <a:cubicBezTo>
                      <a:pt x="943192" y="1016889"/>
                      <a:pt x="949383" y="1023080"/>
                      <a:pt x="949383" y="1030700"/>
                    </a:cubicBezTo>
                    <a:cubicBezTo>
                      <a:pt x="949383" y="1038320"/>
                      <a:pt x="943192" y="1044512"/>
                      <a:pt x="935572" y="1044512"/>
                    </a:cubicBezTo>
                    <a:lnTo>
                      <a:pt x="491802" y="1044512"/>
                    </a:lnTo>
                    <a:cubicBezTo>
                      <a:pt x="484182" y="1044512"/>
                      <a:pt x="477991" y="1038320"/>
                      <a:pt x="477991" y="1030700"/>
                    </a:cubicBezTo>
                    <a:cubicBezTo>
                      <a:pt x="477991" y="1023080"/>
                      <a:pt x="484182" y="1016889"/>
                      <a:pt x="491802" y="1016889"/>
                    </a:cubicBezTo>
                    <a:close/>
                    <a:moveTo>
                      <a:pt x="15171" y="1016889"/>
                    </a:moveTo>
                    <a:lnTo>
                      <a:pt x="422937" y="1016889"/>
                    </a:lnTo>
                    <a:cubicBezTo>
                      <a:pt x="430556" y="1016889"/>
                      <a:pt x="436748" y="1023080"/>
                      <a:pt x="436748" y="1030700"/>
                    </a:cubicBezTo>
                    <a:cubicBezTo>
                      <a:pt x="436748" y="1038320"/>
                      <a:pt x="430556" y="1044512"/>
                      <a:pt x="422937" y="1044512"/>
                    </a:cubicBezTo>
                    <a:lnTo>
                      <a:pt x="15171" y="1044512"/>
                    </a:lnTo>
                    <a:cubicBezTo>
                      <a:pt x="7551" y="1044512"/>
                      <a:pt x="1360" y="1038320"/>
                      <a:pt x="1360" y="1030700"/>
                    </a:cubicBezTo>
                    <a:cubicBezTo>
                      <a:pt x="1360" y="1023080"/>
                      <a:pt x="7551" y="1016889"/>
                      <a:pt x="15171" y="1016889"/>
                    </a:cubicBezTo>
                    <a:close/>
                    <a:moveTo>
                      <a:pt x="491802" y="938022"/>
                    </a:moveTo>
                    <a:lnTo>
                      <a:pt x="935572" y="938022"/>
                    </a:lnTo>
                    <a:cubicBezTo>
                      <a:pt x="943192" y="938022"/>
                      <a:pt x="949383" y="944213"/>
                      <a:pt x="949383" y="951833"/>
                    </a:cubicBezTo>
                    <a:cubicBezTo>
                      <a:pt x="949383" y="959453"/>
                      <a:pt x="943192" y="965644"/>
                      <a:pt x="935572" y="965644"/>
                    </a:cubicBezTo>
                    <a:lnTo>
                      <a:pt x="491802" y="965644"/>
                    </a:lnTo>
                    <a:cubicBezTo>
                      <a:pt x="484182" y="965644"/>
                      <a:pt x="477991" y="959453"/>
                      <a:pt x="477991" y="951833"/>
                    </a:cubicBezTo>
                    <a:cubicBezTo>
                      <a:pt x="477991" y="944213"/>
                      <a:pt x="484182" y="938022"/>
                      <a:pt x="491802" y="938022"/>
                    </a:cubicBezTo>
                    <a:close/>
                    <a:moveTo>
                      <a:pt x="491802" y="859250"/>
                    </a:moveTo>
                    <a:lnTo>
                      <a:pt x="935572" y="859250"/>
                    </a:lnTo>
                    <a:cubicBezTo>
                      <a:pt x="943192" y="859250"/>
                      <a:pt x="949383" y="865441"/>
                      <a:pt x="949383" y="873061"/>
                    </a:cubicBezTo>
                    <a:cubicBezTo>
                      <a:pt x="949383" y="880681"/>
                      <a:pt x="943192" y="886873"/>
                      <a:pt x="935572" y="886873"/>
                    </a:cubicBezTo>
                    <a:lnTo>
                      <a:pt x="491802" y="886873"/>
                    </a:lnTo>
                    <a:cubicBezTo>
                      <a:pt x="484182" y="886873"/>
                      <a:pt x="477991" y="880681"/>
                      <a:pt x="477991" y="873061"/>
                    </a:cubicBezTo>
                    <a:cubicBezTo>
                      <a:pt x="477991" y="865441"/>
                      <a:pt x="484182" y="859250"/>
                      <a:pt x="491802" y="859250"/>
                    </a:cubicBezTo>
                    <a:close/>
                    <a:moveTo>
                      <a:pt x="15171" y="859250"/>
                    </a:moveTo>
                    <a:lnTo>
                      <a:pt x="422937" y="859250"/>
                    </a:lnTo>
                    <a:cubicBezTo>
                      <a:pt x="430556" y="859250"/>
                      <a:pt x="436748" y="865441"/>
                      <a:pt x="436748" y="873061"/>
                    </a:cubicBezTo>
                    <a:cubicBezTo>
                      <a:pt x="436748" y="880681"/>
                      <a:pt x="430556" y="886873"/>
                      <a:pt x="422937" y="886873"/>
                    </a:cubicBezTo>
                    <a:lnTo>
                      <a:pt x="15171" y="886873"/>
                    </a:lnTo>
                    <a:cubicBezTo>
                      <a:pt x="7551" y="886873"/>
                      <a:pt x="1360" y="880681"/>
                      <a:pt x="1360" y="873061"/>
                    </a:cubicBezTo>
                    <a:cubicBezTo>
                      <a:pt x="1360" y="865441"/>
                      <a:pt x="7551" y="859250"/>
                      <a:pt x="15171" y="859250"/>
                    </a:cubicBezTo>
                    <a:close/>
                    <a:moveTo>
                      <a:pt x="491802" y="780479"/>
                    </a:moveTo>
                    <a:lnTo>
                      <a:pt x="935572" y="780479"/>
                    </a:lnTo>
                    <a:cubicBezTo>
                      <a:pt x="943192" y="780479"/>
                      <a:pt x="949383" y="786670"/>
                      <a:pt x="949383" y="794290"/>
                    </a:cubicBezTo>
                    <a:cubicBezTo>
                      <a:pt x="949383" y="801815"/>
                      <a:pt x="943192" y="808101"/>
                      <a:pt x="935572" y="808101"/>
                    </a:cubicBezTo>
                    <a:lnTo>
                      <a:pt x="491802" y="808101"/>
                    </a:lnTo>
                    <a:cubicBezTo>
                      <a:pt x="484182" y="808101"/>
                      <a:pt x="477991" y="801910"/>
                      <a:pt x="477991" y="794290"/>
                    </a:cubicBezTo>
                    <a:cubicBezTo>
                      <a:pt x="477991" y="786670"/>
                      <a:pt x="484182" y="780479"/>
                      <a:pt x="491802" y="780479"/>
                    </a:cubicBezTo>
                    <a:close/>
                    <a:moveTo>
                      <a:pt x="15171" y="780479"/>
                    </a:moveTo>
                    <a:lnTo>
                      <a:pt x="422937" y="780479"/>
                    </a:lnTo>
                    <a:cubicBezTo>
                      <a:pt x="430556" y="780479"/>
                      <a:pt x="436748" y="786670"/>
                      <a:pt x="436748" y="794290"/>
                    </a:cubicBezTo>
                    <a:cubicBezTo>
                      <a:pt x="436748" y="801815"/>
                      <a:pt x="430556" y="808101"/>
                      <a:pt x="422937" y="808101"/>
                    </a:cubicBezTo>
                    <a:lnTo>
                      <a:pt x="15171" y="808101"/>
                    </a:lnTo>
                    <a:cubicBezTo>
                      <a:pt x="7551" y="808101"/>
                      <a:pt x="1360" y="801910"/>
                      <a:pt x="1360" y="794290"/>
                    </a:cubicBezTo>
                    <a:cubicBezTo>
                      <a:pt x="1360" y="786670"/>
                      <a:pt x="7551" y="780479"/>
                      <a:pt x="15171" y="780479"/>
                    </a:cubicBezTo>
                    <a:close/>
                    <a:moveTo>
                      <a:pt x="15171" y="698754"/>
                    </a:moveTo>
                    <a:lnTo>
                      <a:pt x="626105" y="698754"/>
                    </a:lnTo>
                    <a:cubicBezTo>
                      <a:pt x="633725" y="698754"/>
                      <a:pt x="639916" y="704945"/>
                      <a:pt x="639916" y="712565"/>
                    </a:cubicBezTo>
                    <a:cubicBezTo>
                      <a:pt x="640011" y="720185"/>
                      <a:pt x="633725" y="726377"/>
                      <a:pt x="626105" y="726377"/>
                    </a:cubicBezTo>
                    <a:lnTo>
                      <a:pt x="15171" y="726377"/>
                    </a:lnTo>
                    <a:cubicBezTo>
                      <a:pt x="7551" y="726377"/>
                      <a:pt x="1360" y="720185"/>
                      <a:pt x="1360" y="712565"/>
                    </a:cubicBezTo>
                    <a:cubicBezTo>
                      <a:pt x="1360" y="704945"/>
                      <a:pt x="7551" y="698754"/>
                      <a:pt x="15171" y="698754"/>
                    </a:cubicBezTo>
                    <a:close/>
                    <a:moveTo>
                      <a:pt x="491802" y="619982"/>
                    </a:moveTo>
                    <a:lnTo>
                      <a:pt x="935572" y="619982"/>
                    </a:lnTo>
                    <a:cubicBezTo>
                      <a:pt x="943192" y="619982"/>
                      <a:pt x="949383" y="626173"/>
                      <a:pt x="949383" y="633793"/>
                    </a:cubicBezTo>
                    <a:cubicBezTo>
                      <a:pt x="949383" y="641318"/>
                      <a:pt x="943192" y="647605"/>
                      <a:pt x="935572" y="647605"/>
                    </a:cubicBezTo>
                    <a:lnTo>
                      <a:pt x="491802" y="647605"/>
                    </a:lnTo>
                    <a:cubicBezTo>
                      <a:pt x="484182" y="647605"/>
                      <a:pt x="477991" y="641413"/>
                      <a:pt x="477991" y="633793"/>
                    </a:cubicBezTo>
                    <a:cubicBezTo>
                      <a:pt x="477991" y="626173"/>
                      <a:pt x="484182" y="619982"/>
                      <a:pt x="491802" y="619982"/>
                    </a:cubicBezTo>
                    <a:close/>
                    <a:moveTo>
                      <a:pt x="15171" y="619982"/>
                    </a:moveTo>
                    <a:lnTo>
                      <a:pt x="422937" y="619982"/>
                    </a:lnTo>
                    <a:cubicBezTo>
                      <a:pt x="430556" y="619982"/>
                      <a:pt x="436748" y="626173"/>
                      <a:pt x="436748" y="633793"/>
                    </a:cubicBezTo>
                    <a:cubicBezTo>
                      <a:pt x="436748" y="641318"/>
                      <a:pt x="430556" y="647605"/>
                      <a:pt x="422937" y="647605"/>
                    </a:cubicBezTo>
                    <a:lnTo>
                      <a:pt x="15171" y="647605"/>
                    </a:lnTo>
                    <a:cubicBezTo>
                      <a:pt x="7551" y="647605"/>
                      <a:pt x="1360" y="641413"/>
                      <a:pt x="1360" y="633793"/>
                    </a:cubicBezTo>
                    <a:cubicBezTo>
                      <a:pt x="1360" y="626173"/>
                      <a:pt x="7551" y="619982"/>
                      <a:pt x="15171" y="619982"/>
                    </a:cubicBezTo>
                    <a:close/>
                    <a:moveTo>
                      <a:pt x="491802" y="541115"/>
                    </a:moveTo>
                    <a:lnTo>
                      <a:pt x="935572" y="541115"/>
                    </a:lnTo>
                    <a:cubicBezTo>
                      <a:pt x="943192" y="541115"/>
                      <a:pt x="949383" y="547306"/>
                      <a:pt x="949383" y="554926"/>
                    </a:cubicBezTo>
                    <a:cubicBezTo>
                      <a:pt x="949383" y="562546"/>
                      <a:pt x="943192" y="568738"/>
                      <a:pt x="935572" y="568738"/>
                    </a:cubicBezTo>
                    <a:lnTo>
                      <a:pt x="491802" y="568738"/>
                    </a:lnTo>
                    <a:cubicBezTo>
                      <a:pt x="484182" y="568738"/>
                      <a:pt x="477991" y="562546"/>
                      <a:pt x="477991" y="554926"/>
                    </a:cubicBezTo>
                    <a:cubicBezTo>
                      <a:pt x="477991" y="547306"/>
                      <a:pt x="484182" y="541115"/>
                      <a:pt x="491802" y="541115"/>
                    </a:cubicBezTo>
                    <a:close/>
                    <a:moveTo>
                      <a:pt x="15171" y="541115"/>
                    </a:moveTo>
                    <a:lnTo>
                      <a:pt x="422937" y="541115"/>
                    </a:lnTo>
                    <a:cubicBezTo>
                      <a:pt x="430556" y="541115"/>
                      <a:pt x="436748" y="547306"/>
                      <a:pt x="436748" y="554926"/>
                    </a:cubicBezTo>
                    <a:cubicBezTo>
                      <a:pt x="436748" y="562546"/>
                      <a:pt x="430556" y="568738"/>
                      <a:pt x="422937" y="568738"/>
                    </a:cubicBezTo>
                    <a:lnTo>
                      <a:pt x="15171" y="568738"/>
                    </a:lnTo>
                    <a:cubicBezTo>
                      <a:pt x="7551" y="568738"/>
                      <a:pt x="1360" y="562546"/>
                      <a:pt x="1360" y="554926"/>
                    </a:cubicBezTo>
                    <a:cubicBezTo>
                      <a:pt x="1360" y="547306"/>
                      <a:pt x="7551" y="541115"/>
                      <a:pt x="15171" y="541115"/>
                    </a:cubicBezTo>
                    <a:close/>
                    <a:moveTo>
                      <a:pt x="491802" y="462344"/>
                    </a:moveTo>
                    <a:lnTo>
                      <a:pt x="935572" y="462344"/>
                    </a:lnTo>
                    <a:cubicBezTo>
                      <a:pt x="943192" y="462344"/>
                      <a:pt x="949383" y="468535"/>
                      <a:pt x="949383" y="476155"/>
                    </a:cubicBezTo>
                    <a:cubicBezTo>
                      <a:pt x="949383" y="483775"/>
                      <a:pt x="943192" y="489967"/>
                      <a:pt x="935572" y="489967"/>
                    </a:cubicBezTo>
                    <a:lnTo>
                      <a:pt x="491802" y="489967"/>
                    </a:lnTo>
                    <a:cubicBezTo>
                      <a:pt x="484182" y="489967"/>
                      <a:pt x="477991" y="483775"/>
                      <a:pt x="477991" y="476155"/>
                    </a:cubicBezTo>
                    <a:cubicBezTo>
                      <a:pt x="477991" y="468535"/>
                      <a:pt x="484182" y="462344"/>
                      <a:pt x="491802" y="462344"/>
                    </a:cubicBezTo>
                    <a:close/>
                    <a:moveTo>
                      <a:pt x="15171" y="462344"/>
                    </a:moveTo>
                    <a:lnTo>
                      <a:pt x="422937" y="462344"/>
                    </a:lnTo>
                    <a:cubicBezTo>
                      <a:pt x="430556" y="462344"/>
                      <a:pt x="436748" y="468535"/>
                      <a:pt x="436748" y="476155"/>
                    </a:cubicBezTo>
                    <a:cubicBezTo>
                      <a:pt x="436748" y="483775"/>
                      <a:pt x="430556" y="489967"/>
                      <a:pt x="422937" y="489967"/>
                    </a:cubicBezTo>
                    <a:lnTo>
                      <a:pt x="15171" y="489967"/>
                    </a:lnTo>
                    <a:cubicBezTo>
                      <a:pt x="7551" y="489967"/>
                      <a:pt x="1360" y="483775"/>
                      <a:pt x="1360" y="476155"/>
                    </a:cubicBezTo>
                    <a:cubicBezTo>
                      <a:pt x="1360" y="468535"/>
                      <a:pt x="7551" y="462344"/>
                      <a:pt x="15171" y="462344"/>
                    </a:cubicBezTo>
                    <a:close/>
                    <a:moveTo>
                      <a:pt x="491802" y="383477"/>
                    </a:moveTo>
                    <a:lnTo>
                      <a:pt x="935572" y="383477"/>
                    </a:lnTo>
                    <a:cubicBezTo>
                      <a:pt x="943192" y="383477"/>
                      <a:pt x="949383" y="389668"/>
                      <a:pt x="949383" y="397288"/>
                    </a:cubicBezTo>
                    <a:cubicBezTo>
                      <a:pt x="949383" y="404908"/>
                      <a:pt x="943192" y="411100"/>
                      <a:pt x="935572" y="411100"/>
                    </a:cubicBezTo>
                    <a:lnTo>
                      <a:pt x="491802" y="411100"/>
                    </a:lnTo>
                    <a:cubicBezTo>
                      <a:pt x="484182" y="411100"/>
                      <a:pt x="477991" y="404908"/>
                      <a:pt x="477991" y="397288"/>
                    </a:cubicBezTo>
                    <a:cubicBezTo>
                      <a:pt x="477991" y="389668"/>
                      <a:pt x="484182" y="383477"/>
                      <a:pt x="491802" y="383477"/>
                    </a:cubicBezTo>
                    <a:close/>
                    <a:moveTo>
                      <a:pt x="15171" y="383477"/>
                    </a:moveTo>
                    <a:lnTo>
                      <a:pt x="422937" y="383477"/>
                    </a:lnTo>
                    <a:cubicBezTo>
                      <a:pt x="430556" y="383477"/>
                      <a:pt x="436748" y="389668"/>
                      <a:pt x="436748" y="397288"/>
                    </a:cubicBezTo>
                    <a:cubicBezTo>
                      <a:pt x="436748" y="404908"/>
                      <a:pt x="430556" y="411100"/>
                      <a:pt x="422937" y="411100"/>
                    </a:cubicBezTo>
                    <a:lnTo>
                      <a:pt x="15171" y="411100"/>
                    </a:lnTo>
                    <a:cubicBezTo>
                      <a:pt x="7551" y="411100"/>
                      <a:pt x="1360" y="404908"/>
                      <a:pt x="1360" y="397288"/>
                    </a:cubicBezTo>
                    <a:cubicBezTo>
                      <a:pt x="1360" y="389668"/>
                      <a:pt x="7551" y="383477"/>
                      <a:pt x="15171" y="383477"/>
                    </a:cubicBezTo>
                    <a:close/>
                    <a:moveTo>
                      <a:pt x="491802" y="304705"/>
                    </a:moveTo>
                    <a:lnTo>
                      <a:pt x="935572" y="304705"/>
                    </a:lnTo>
                    <a:cubicBezTo>
                      <a:pt x="943192" y="304705"/>
                      <a:pt x="949383" y="310896"/>
                      <a:pt x="949383" y="318516"/>
                    </a:cubicBezTo>
                    <a:cubicBezTo>
                      <a:pt x="949383" y="326136"/>
                      <a:pt x="943192" y="332327"/>
                      <a:pt x="935572" y="332327"/>
                    </a:cubicBezTo>
                    <a:lnTo>
                      <a:pt x="491802" y="332327"/>
                    </a:lnTo>
                    <a:cubicBezTo>
                      <a:pt x="484182" y="332327"/>
                      <a:pt x="477991" y="326136"/>
                      <a:pt x="477991" y="318516"/>
                    </a:cubicBezTo>
                    <a:cubicBezTo>
                      <a:pt x="477991" y="310896"/>
                      <a:pt x="484182" y="304705"/>
                      <a:pt x="491802" y="304705"/>
                    </a:cubicBezTo>
                    <a:close/>
                    <a:moveTo>
                      <a:pt x="218959" y="294632"/>
                    </a:moveTo>
                    <a:cubicBezTo>
                      <a:pt x="282895" y="294823"/>
                      <a:pt x="346784" y="296656"/>
                      <a:pt x="410554" y="303657"/>
                    </a:cubicBezTo>
                    <a:cubicBezTo>
                      <a:pt x="420460" y="304705"/>
                      <a:pt x="436653" y="299943"/>
                      <a:pt x="437224" y="315564"/>
                    </a:cubicBezTo>
                    <a:cubicBezTo>
                      <a:pt x="437796" y="332613"/>
                      <a:pt x="421508" y="332994"/>
                      <a:pt x="409030" y="333090"/>
                    </a:cubicBezTo>
                    <a:cubicBezTo>
                      <a:pt x="345689" y="333375"/>
                      <a:pt x="282252" y="333185"/>
                      <a:pt x="218816" y="333280"/>
                    </a:cubicBezTo>
                    <a:cubicBezTo>
                      <a:pt x="155379" y="333375"/>
                      <a:pt x="91943" y="333566"/>
                      <a:pt x="28506" y="333185"/>
                    </a:cubicBezTo>
                    <a:cubicBezTo>
                      <a:pt x="15648" y="333090"/>
                      <a:pt x="789" y="331375"/>
                      <a:pt x="27" y="314897"/>
                    </a:cubicBezTo>
                    <a:cubicBezTo>
                      <a:pt x="-735" y="297942"/>
                      <a:pt x="14409" y="295370"/>
                      <a:pt x="27078" y="295466"/>
                    </a:cubicBezTo>
                    <a:cubicBezTo>
                      <a:pt x="91038" y="295894"/>
                      <a:pt x="155022" y="294442"/>
                      <a:pt x="218959" y="294632"/>
                    </a:cubicBezTo>
                    <a:close/>
                    <a:moveTo>
                      <a:pt x="14981" y="115253"/>
                    </a:moveTo>
                    <a:lnTo>
                      <a:pt x="1138836" y="115253"/>
                    </a:lnTo>
                    <a:cubicBezTo>
                      <a:pt x="1146456" y="115253"/>
                      <a:pt x="1152647" y="121444"/>
                      <a:pt x="1152647" y="129064"/>
                    </a:cubicBezTo>
                    <a:cubicBezTo>
                      <a:pt x="1152743" y="136684"/>
                      <a:pt x="1146456" y="142876"/>
                      <a:pt x="1138836" y="142876"/>
                    </a:cubicBezTo>
                    <a:lnTo>
                      <a:pt x="14981" y="142876"/>
                    </a:lnTo>
                    <a:cubicBezTo>
                      <a:pt x="7361" y="142876"/>
                      <a:pt x="1170" y="136684"/>
                      <a:pt x="1170" y="129064"/>
                    </a:cubicBezTo>
                    <a:cubicBezTo>
                      <a:pt x="1170" y="121444"/>
                      <a:pt x="7361" y="115253"/>
                      <a:pt x="14981" y="115253"/>
                    </a:cubicBezTo>
                    <a:close/>
                    <a:moveTo>
                      <a:pt x="260154" y="0"/>
                    </a:moveTo>
                    <a:lnTo>
                      <a:pt x="916808" y="0"/>
                    </a:lnTo>
                    <a:cubicBezTo>
                      <a:pt x="937858" y="0"/>
                      <a:pt x="954908" y="17050"/>
                      <a:pt x="954908" y="38100"/>
                    </a:cubicBezTo>
                    <a:cubicBezTo>
                      <a:pt x="954908" y="59150"/>
                      <a:pt x="937858" y="76200"/>
                      <a:pt x="916808" y="76200"/>
                    </a:cubicBezTo>
                    <a:lnTo>
                      <a:pt x="260154" y="76200"/>
                    </a:lnTo>
                    <a:cubicBezTo>
                      <a:pt x="239104" y="76200"/>
                      <a:pt x="222054" y="59150"/>
                      <a:pt x="222054" y="38100"/>
                    </a:cubicBezTo>
                    <a:cubicBezTo>
                      <a:pt x="222054" y="17050"/>
                      <a:pt x="239104" y="0"/>
                      <a:pt x="260154" y="0"/>
                    </a:cubicBezTo>
                    <a:close/>
                  </a:path>
                </a:pathLst>
              </a:custGeom>
              <a:solidFill>
                <a:srgbClr val="CDCD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470F795-042B-442D-A363-11E7DB24C635}"/>
              </a:ext>
            </a:extLst>
          </p:cNvPr>
          <p:cNvGrpSpPr/>
          <p:nvPr/>
        </p:nvGrpSpPr>
        <p:grpSpPr>
          <a:xfrm>
            <a:off x="6724086" y="1352790"/>
            <a:ext cx="2607393" cy="1621113"/>
            <a:chOff x="3927385" y="3563515"/>
            <a:chExt cx="2607393" cy="1621113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C03EA7F-1D16-4FD5-A677-194137C386BE}"/>
                </a:ext>
              </a:extLst>
            </p:cNvPr>
            <p:cNvSpPr/>
            <p:nvPr/>
          </p:nvSpPr>
          <p:spPr>
            <a:xfrm>
              <a:off x="3927385" y="3563515"/>
              <a:ext cx="2607393" cy="1621113"/>
            </a:xfrm>
            <a:prstGeom prst="roundRect">
              <a:avLst>
                <a:gd name="adj" fmla="val 3466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9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6A4531A-FDEE-48C7-82B4-4574DF0122B0}"/>
                </a:ext>
              </a:extLst>
            </p:cNvPr>
            <p:cNvSpPr/>
            <p:nvPr/>
          </p:nvSpPr>
          <p:spPr>
            <a:xfrm rot="5400000">
              <a:off x="4334128" y="3823603"/>
              <a:ext cx="215002" cy="80925"/>
            </a:xfrm>
            <a:custGeom>
              <a:avLst/>
              <a:gdLst>
                <a:gd name="connsiteX0" fmla="*/ 122325 w 244650"/>
                <a:gd name="connsiteY0" fmla="*/ 0 h 92084"/>
                <a:gd name="connsiteX1" fmla="*/ 199456 w 244650"/>
                <a:gd name="connsiteY1" fmla="*/ 15572 h 92084"/>
                <a:gd name="connsiteX2" fmla="*/ 244650 w 244650"/>
                <a:gd name="connsiteY2" fmla="*/ 46042 h 92084"/>
                <a:gd name="connsiteX3" fmla="*/ 199456 w 244650"/>
                <a:gd name="connsiteY3" fmla="*/ 76512 h 92084"/>
                <a:gd name="connsiteX4" fmla="*/ 122325 w 244650"/>
                <a:gd name="connsiteY4" fmla="*/ 92084 h 92084"/>
                <a:gd name="connsiteX5" fmla="*/ 45194 w 244650"/>
                <a:gd name="connsiteY5" fmla="*/ 76512 h 92084"/>
                <a:gd name="connsiteX6" fmla="*/ 0 w 244650"/>
                <a:gd name="connsiteY6" fmla="*/ 46042 h 92084"/>
                <a:gd name="connsiteX7" fmla="*/ 45194 w 244650"/>
                <a:gd name="connsiteY7" fmla="*/ 15572 h 92084"/>
                <a:gd name="connsiteX8" fmla="*/ 122325 w 244650"/>
                <a:gd name="connsiteY8" fmla="*/ 0 h 9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4650" h="92084">
                  <a:moveTo>
                    <a:pt x="122325" y="0"/>
                  </a:moveTo>
                  <a:cubicBezTo>
                    <a:pt x="149685" y="0"/>
                    <a:pt x="175750" y="5545"/>
                    <a:pt x="199456" y="15572"/>
                  </a:cubicBezTo>
                  <a:lnTo>
                    <a:pt x="244650" y="46042"/>
                  </a:lnTo>
                  <a:lnTo>
                    <a:pt x="199456" y="76512"/>
                  </a:lnTo>
                  <a:cubicBezTo>
                    <a:pt x="175750" y="86539"/>
                    <a:pt x="149685" y="92084"/>
                    <a:pt x="122325" y="92084"/>
                  </a:cubicBezTo>
                  <a:cubicBezTo>
                    <a:pt x="94965" y="92084"/>
                    <a:pt x="68901" y="86539"/>
                    <a:pt x="45194" y="76512"/>
                  </a:cubicBezTo>
                  <a:lnTo>
                    <a:pt x="0" y="46042"/>
                  </a:lnTo>
                  <a:lnTo>
                    <a:pt x="45194" y="15572"/>
                  </a:lnTo>
                  <a:cubicBezTo>
                    <a:pt x="68901" y="5545"/>
                    <a:pt x="94965" y="0"/>
                    <a:pt x="122325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E967AE0-DEE8-4051-A832-0C1689F8DC9C}"/>
                </a:ext>
              </a:extLst>
            </p:cNvPr>
            <p:cNvSpPr/>
            <p:nvPr/>
          </p:nvSpPr>
          <p:spPr>
            <a:xfrm rot="5400000">
              <a:off x="4421398" y="3710154"/>
              <a:ext cx="348285" cy="307822"/>
            </a:xfrm>
            <a:custGeom>
              <a:avLst/>
              <a:gdLst>
                <a:gd name="connsiteX0" fmla="*/ 198156 w 396312"/>
                <a:gd name="connsiteY0" fmla="*/ 0 h 350270"/>
                <a:gd name="connsiteX1" fmla="*/ 396312 w 396312"/>
                <a:gd name="connsiteY1" fmla="*/ 198156 h 350270"/>
                <a:gd name="connsiteX2" fmla="*/ 338274 w 396312"/>
                <a:gd name="connsiteY2" fmla="*/ 338274 h 350270"/>
                <a:gd name="connsiteX3" fmla="*/ 320481 w 396312"/>
                <a:gd name="connsiteY3" fmla="*/ 350270 h 350270"/>
                <a:gd name="connsiteX4" fmla="*/ 275287 w 396312"/>
                <a:gd name="connsiteY4" fmla="*/ 319800 h 350270"/>
                <a:gd name="connsiteX5" fmla="*/ 198156 w 396312"/>
                <a:gd name="connsiteY5" fmla="*/ 304228 h 350270"/>
                <a:gd name="connsiteX6" fmla="*/ 121025 w 396312"/>
                <a:gd name="connsiteY6" fmla="*/ 319800 h 350270"/>
                <a:gd name="connsiteX7" fmla="*/ 75831 w 396312"/>
                <a:gd name="connsiteY7" fmla="*/ 350270 h 350270"/>
                <a:gd name="connsiteX8" fmla="*/ 58038 w 396312"/>
                <a:gd name="connsiteY8" fmla="*/ 338274 h 350270"/>
                <a:gd name="connsiteX9" fmla="*/ 0 w 396312"/>
                <a:gd name="connsiteY9" fmla="*/ 198156 h 350270"/>
                <a:gd name="connsiteX10" fmla="*/ 198156 w 396312"/>
                <a:gd name="connsiteY10" fmla="*/ 0 h 3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6312" h="350270">
                  <a:moveTo>
                    <a:pt x="198156" y="0"/>
                  </a:moveTo>
                  <a:cubicBezTo>
                    <a:pt x="307595" y="0"/>
                    <a:pt x="396312" y="88717"/>
                    <a:pt x="396312" y="198156"/>
                  </a:cubicBezTo>
                  <a:cubicBezTo>
                    <a:pt x="396312" y="252875"/>
                    <a:pt x="374133" y="302414"/>
                    <a:pt x="338274" y="338274"/>
                  </a:cubicBezTo>
                  <a:lnTo>
                    <a:pt x="320481" y="350270"/>
                  </a:lnTo>
                  <a:lnTo>
                    <a:pt x="275287" y="319800"/>
                  </a:lnTo>
                  <a:cubicBezTo>
                    <a:pt x="251581" y="309773"/>
                    <a:pt x="225516" y="304228"/>
                    <a:pt x="198156" y="304228"/>
                  </a:cubicBezTo>
                  <a:cubicBezTo>
                    <a:pt x="170796" y="304228"/>
                    <a:pt x="144732" y="309773"/>
                    <a:pt x="121025" y="319800"/>
                  </a:cubicBezTo>
                  <a:lnTo>
                    <a:pt x="75831" y="350270"/>
                  </a:lnTo>
                  <a:lnTo>
                    <a:pt x="58038" y="338274"/>
                  </a:lnTo>
                  <a:cubicBezTo>
                    <a:pt x="22179" y="302414"/>
                    <a:pt x="0" y="252875"/>
                    <a:pt x="0" y="198156"/>
                  </a:cubicBezTo>
                  <a:cubicBezTo>
                    <a:pt x="0" y="88717"/>
                    <a:pt x="88717" y="0"/>
                    <a:pt x="198156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B2F5067-55A6-4912-AF74-DB9883E369CE}"/>
                </a:ext>
              </a:extLst>
            </p:cNvPr>
            <p:cNvSpPr/>
            <p:nvPr/>
          </p:nvSpPr>
          <p:spPr>
            <a:xfrm rot="5400000">
              <a:off x="4113576" y="3710154"/>
              <a:ext cx="348285" cy="307822"/>
            </a:xfrm>
            <a:custGeom>
              <a:avLst/>
              <a:gdLst>
                <a:gd name="connsiteX0" fmla="*/ 75831 w 396312"/>
                <a:gd name="connsiteY0" fmla="*/ 0 h 350270"/>
                <a:gd name="connsiteX1" fmla="*/ 121025 w 396312"/>
                <a:gd name="connsiteY1" fmla="*/ 30470 h 350270"/>
                <a:gd name="connsiteX2" fmla="*/ 198156 w 396312"/>
                <a:gd name="connsiteY2" fmla="*/ 46042 h 350270"/>
                <a:gd name="connsiteX3" fmla="*/ 275287 w 396312"/>
                <a:gd name="connsiteY3" fmla="*/ 30470 h 350270"/>
                <a:gd name="connsiteX4" fmla="*/ 320481 w 396312"/>
                <a:gd name="connsiteY4" fmla="*/ 0 h 350270"/>
                <a:gd name="connsiteX5" fmla="*/ 338274 w 396312"/>
                <a:gd name="connsiteY5" fmla="*/ 11996 h 350270"/>
                <a:gd name="connsiteX6" fmla="*/ 396312 w 396312"/>
                <a:gd name="connsiteY6" fmla="*/ 152114 h 350270"/>
                <a:gd name="connsiteX7" fmla="*/ 198156 w 396312"/>
                <a:gd name="connsiteY7" fmla="*/ 350270 h 350270"/>
                <a:gd name="connsiteX8" fmla="*/ 0 w 396312"/>
                <a:gd name="connsiteY8" fmla="*/ 152114 h 350270"/>
                <a:gd name="connsiteX9" fmla="*/ 58038 w 396312"/>
                <a:gd name="connsiteY9" fmla="*/ 11996 h 350270"/>
                <a:gd name="connsiteX10" fmla="*/ 75831 w 396312"/>
                <a:gd name="connsiteY10" fmla="*/ 0 h 3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6312" h="350270">
                  <a:moveTo>
                    <a:pt x="75831" y="0"/>
                  </a:moveTo>
                  <a:lnTo>
                    <a:pt x="121025" y="30470"/>
                  </a:lnTo>
                  <a:cubicBezTo>
                    <a:pt x="144732" y="40497"/>
                    <a:pt x="170796" y="46042"/>
                    <a:pt x="198156" y="46042"/>
                  </a:cubicBezTo>
                  <a:cubicBezTo>
                    <a:pt x="225516" y="46042"/>
                    <a:pt x="251581" y="40497"/>
                    <a:pt x="275287" y="30470"/>
                  </a:cubicBezTo>
                  <a:lnTo>
                    <a:pt x="320481" y="0"/>
                  </a:lnTo>
                  <a:lnTo>
                    <a:pt x="338274" y="11996"/>
                  </a:lnTo>
                  <a:cubicBezTo>
                    <a:pt x="374133" y="47856"/>
                    <a:pt x="396312" y="97395"/>
                    <a:pt x="396312" y="152114"/>
                  </a:cubicBezTo>
                  <a:cubicBezTo>
                    <a:pt x="396312" y="261553"/>
                    <a:pt x="307595" y="350270"/>
                    <a:pt x="198156" y="350270"/>
                  </a:cubicBezTo>
                  <a:cubicBezTo>
                    <a:pt x="88717" y="350270"/>
                    <a:pt x="0" y="261553"/>
                    <a:pt x="0" y="152114"/>
                  </a:cubicBezTo>
                  <a:cubicBezTo>
                    <a:pt x="0" y="97395"/>
                    <a:pt x="22179" y="47856"/>
                    <a:pt x="58038" y="11996"/>
                  </a:cubicBezTo>
                  <a:lnTo>
                    <a:pt x="758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Graphic 2">
              <a:extLst>
                <a:ext uri="{FF2B5EF4-FFF2-40B4-BE49-F238E27FC236}">
                  <a16:creationId xmlns:a16="http://schemas.microsoft.com/office/drawing/2014/main" id="{B5E7BDC0-8B62-48D4-BC62-0476A643827D}"/>
                </a:ext>
              </a:extLst>
            </p:cNvPr>
            <p:cNvSpPr/>
            <p:nvPr/>
          </p:nvSpPr>
          <p:spPr>
            <a:xfrm rot="5400000">
              <a:off x="4273591" y="4085722"/>
              <a:ext cx="388233" cy="609722"/>
            </a:xfrm>
            <a:custGeom>
              <a:avLst/>
              <a:gdLst>
                <a:gd name="connsiteX0" fmla="*/ 413575 w 441769"/>
                <a:gd name="connsiteY0" fmla="*/ 693801 h 693800"/>
                <a:gd name="connsiteX1" fmla="*/ 28194 w 441769"/>
                <a:gd name="connsiteY1" fmla="*/ 693801 h 693800"/>
                <a:gd name="connsiteX2" fmla="*/ 0 w 441769"/>
                <a:gd name="connsiteY2" fmla="*/ 665607 h 693800"/>
                <a:gd name="connsiteX3" fmla="*/ 0 w 441769"/>
                <a:gd name="connsiteY3" fmla="*/ 28194 h 693800"/>
                <a:gd name="connsiteX4" fmla="*/ 28194 w 441769"/>
                <a:gd name="connsiteY4" fmla="*/ 0 h 693800"/>
                <a:gd name="connsiteX5" fmla="*/ 413575 w 441769"/>
                <a:gd name="connsiteY5" fmla="*/ 0 h 693800"/>
                <a:gd name="connsiteX6" fmla="*/ 441770 w 441769"/>
                <a:gd name="connsiteY6" fmla="*/ 28194 h 693800"/>
                <a:gd name="connsiteX7" fmla="*/ 441770 w 441769"/>
                <a:gd name="connsiteY7" fmla="*/ 665607 h 693800"/>
                <a:gd name="connsiteX8" fmla="*/ 413575 w 441769"/>
                <a:gd name="connsiteY8" fmla="*/ 693801 h 6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769" h="693800">
                  <a:moveTo>
                    <a:pt x="413575" y="693801"/>
                  </a:moveTo>
                  <a:lnTo>
                    <a:pt x="28194" y="693801"/>
                  </a:lnTo>
                  <a:cubicBezTo>
                    <a:pt x="12668" y="693801"/>
                    <a:pt x="0" y="681228"/>
                    <a:pt x="0" y="665607"/>
                  </a:cubicBezTo>
                  <a:lnTo>
                    <a:pt x="0" y="28194"/>
                  </a:lnTo>
                  <a:cubicBezTo>
                    <a:pt x="0" y="12668"/>
                    <a:pt x="12573" y="0"/>
                    <a:pt x="28194" y="0"/>
                  </a:cubicBezTo>
                  <a:lnTo>
                    <a:pt x="413575" y="0"/>
                  </a:lnTo>
                  <a:cubicBezTo>
                    <a:pt x="429101" y="0"/>
                    <a:pt x="441770" y="12573"/>
                    <a:pt x="441770" y="28194"/>
                  </a:cubicBezTo>
                  <a:lnTo>
                    <a:pt x="441770" y="665607"/>
                  </a:lnTo>
                  <a:cubicBezTo>
                    <a:pt x="441770" y="681133"/>
                    <a:pt x="429101" y="693801"/>
                    <a:pt x="413575" y="69380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Graphic 2">
              <a:extLst>
                <a:ext uri="{FF2B5EF4-FFF2-40B4-BE49-F238E27FC236}">
                  <a16:creationId xmlns:a16="http://schemas.microsoft.com/office/drawing/2014/main" id="{719AF8E8-3CF3-446F-84BB-88D3A6345286}"/>
                </a:ext>
              </a:extLst>
            </p:cNvPr>
            <p:cNvSpPr/>
            <p:nvPr/>
          </p:nvSpPr>
          <p:spPr>
            <a:xfrm rot="5400000">
              <a:off x="4293270" y="4085722"/>
              <a:ext cx="388233" cy="609722"/>
            </a:xfrm>
            <a:custGeom>
              <a:avLst/>
              <a:gdLst>
                <a:gd name="connsiteX0" fmla="*/ 413575 w 441769"/>
                <a:gd name="connsiteY0" fmla="*/ 693801 h 693800"/>
                <a:gd name="connsiteX1" fmla="*/ 28194 w 441769"/>
                <a:gd name="connsiteY1" fmla="*/ 693801 h 693800"/>
                <a:gd name="connsiteX2" fmla="*/ 0 w 441769"/>
                <a:gd name="connsiteY2" fmla="*/ 665607 h 693800"/>
                <a:gd name="connsiteX3" fmla="*/ 0 w 441769"/>
                <a:gd name="connsiteY3" fmla="*/ 28194 h 693800"/>
                <a:gd name="connsiteX4" fmla="*/ 28194 w 441769"/>
                <a:gd name="connsiteY4" fmla="*/ 0 h 693800"/>
                <a:gd name="connsiteX5" fmla="*/ 413575 w 441769"/>
                <a:gd name="connsiteY5" fmla="*/ 0 h 693800"/>
                <a:gd name="connsiteX6" fmla="*/ 441770 w 441769"/>
                <a:gd name="connsiteY6" fmla="*/ 28194 h 693800"/>
                <a:gd name="connsiteX7" fmla="*/ 441770 w 441769"/>
                <a:gd name="connsiteY7" fmla="*/ 665607 h 693800"/>
                <a:gd name="connsiteX8" fmla="*/ 413575 w 441769"/>
                <a:gd name="connsiteY8" fmla="*/ 693801 h 6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769" h="693800">
                  <a:moveTo>
                    <a:pt x="413575" y="693801"/>
                  </a:moveTo>
                  <a:lnTo>
                    <a:pt x="28194" y="693801"/>
                  </a:lnTo>
                  <a:cubicBezTo>
                    <a:pt x="12668" y="693801"/>
                    <a:pt x="0" y="681228"/>
                    <a:pt x="0" y="665607"/>
                  </a:cubicBezTo>
                  <a:lnTo>
                    <a:pt x="0" y="28194"/>
                  </a:lnTo>
                  <a:cubicBezTo>
                    <a:pt x="0" y="12668"/>
                    <a:pt x="12573" y="0"/>
                    <a:pt x="28194" y="0"/>
                  </a:cubicBezTo>
                  <a:lnTo>
                    <a:pt x="413575" y="0"/>
                  </a:lnTo>
                  <a:cubicBezTo>
                    <a:pt x="429101" y="0"/>
                    <a:pt x="441770" y="12573"/>
                    <a:pt x="441770" y="28194"/>
                  </a:cubicBezTo>
                  <a:lnTo>
                    <a:pt x="441770" y="665607"/>
                  </a:lnTo>
                  <a:cubicBezTo>
                    <a:pt x="441770" y="681228"/>
                    <a:pt x="429101" y="693801"/>
                    <a:pt x="413575" y="693801"/>
                  </a:cubicBezTo>
                  <a:close/>
                </a:path>
              </a:pathLst>
            </a:custGeom>
            <a:solidFill>
              <a:srgbClr val="DAA12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3" name="Graphic 2">
              <a:extLst>
                <a:ext uri="{FF2B5EF4-FFF2-40B4-BE49-F238E27FC236}">
                  <a16:creationId xmlns:a16="http://schemas.microsoft.com/office/drawing/2014/main" id="{9A1850BE-C9E1-431B-BF93-E86043F18B00}"/>
                </a:ext>
              </a:extLst>
            </p:cNvPr>
            <p:cNvGrpSpPr/>
            <p:nvPr/>
          </p:nvGrpSpPr>
          <p:grpSpPr>
            <a:xfrm rot="5400000">
              <a:off x="4319804" y="4117698"/>
              <a:ext cx="335080" cy="545686"/>
              <a:chOff x="8224103" y="4462192"/>
              <a:chExt cx="381286" cy="620934"/>
            </a:xfrm>
            <a:solidFill>
              <a:srgbClr val="CB6628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EFDE5F81-1EE5-48F6-AF1F-477213E30DCA}"/>
                  </a:ext>
                </a:extLst>
              </p:cNvPr>
              <p:cNvSpPr/>
              <p:nvPr/>
            </p:nvSpPr>
            <p:spPr>
              <a:xfrm>
                <a:off x="8224103" y="4462287"/>
                <a:ext cx="117633" cy="342709"/>
              </a:xfrm>
              <a:custGeom>
                <a:avLst/>
                <a:gdLst>
                  <a:gd name="connsiteX0" fmla="*/ 29337 w 117633"/>
                  <a:gd name="connsiteY0" fmla="*/ 342710 h 342709"/>
                  <a:gd name="connsiteX1" fmla="*/ 88297 w 117633"/>
                  <a:gd name="connsiteY1" fmla="*/ 342710 h 342709"/>
                  <a:gd name="connsiteX2" fmla="*/ 117634 w 117633"/>
                  <a:gd name="connsiteY2" fmla="*/ 313372 h 342709"/>
                  <a:gd name="connsiteX3" fmla="*/ 117634 w 117633"/>
                  <a:gd name="connsiteY3" fmla="*/ 29337 h 342709"/>
                  <a:gd name="connsiteX4" fmla="*/ 88297 w 117633"/>
                  <a:gd name="connsiteY4" fmla="*/ 0 h 342709"/>
                  <a:gd name="connsiteX5" fmla="*/ 29337 w 117633"/>
                  <a:gd name="connsiteY5" fmla="*/ 0 h 342709"/>
                  <a:gd name="connsiteX6" fmla="*/ 0 w 117633"/>
                  <a:gd name="connsiteY6" fmla="*/ 29337 h 342709"/>
                  <a:gd name="connsiteX7" fmla="*/ 0 w 117633"/>
                  <a:gd name="connsiteY7" fmla="*/ 313372 h 342709"/>
                  <a:gd name="connsiteX8" fmla="*/ 29337 w 117633"/>
                  <a:gd name="connsiteY8" fmla="*/ 342710 h 342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633" h="342709">
                    <a:moveTo>
                      <a:pt x="29337" y="342710"/>
                    </a:moveTo>
                    <a:lnTo>
                      <a:pt x="88297" y="342710"/>
                    </a:lnTo>
                    <a:cubicBezTo>
                      <a:pt x="104489" y="342710"/>
                      <a:pt x="117634" y="329565"/>
                      <a:pt x="117634" y="313372"/>
                    </a:cubicBezTo>
                    <a:lnTo>
                      <a:pt x="117634" y="29337"/>
                    </a:lnTo>
                    <a:cubicBezTo>
                      <a:pt x="117634" y="13145"/>
                      <a:pt x="104489" y="0"/>
                      <a:pt x="88297" y="0"/>
                    </a:cubicBezTo>
                    <a:lnTo>
                      <a:pt x="29337" y="0"/>
                    </a:lnTo>
                    <a:cubicBezTo>
                      <a:pt x="13145" y="0"/>
                      <a:pt x="0" y="13145"/>
                      <a:pt x="0" y="29337"/>
                    </a:cubicBezTo>
                    <a:lnTo>
                      <a:pt x="0" y="313372"/>
                    </a:lnTo>
                    <a:cubicBezTo>
                      <a:pt x="0" y="329565"/>
                      <a:pt x="13145" y="342710"/>
                      <a:pt x="29337" y="342710"/>
                    </a:cubicBezTo>
                    <a:close/>
                  </a:path>
                </a:pathLst>
              </a:custGeom>
              <a:solidFill>
                <a:srgbClr val="CB662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85C3903E-0683-486D-926C-5CFB08812A42}"/>
                  </a:ext>
                </a:extLst>
              </p:cNvPr>
              <p:cNvSpPr/>
              <p:nvPr/>
            </p:nvSpPr>
            <p:spPr>
              <a:xfrm>
                <a:off x="8487089" y="4462192"/>
                <a:ext cx="117633" cy="362426"/>
              </a:xfrm>
              <a:custGeom>
                <a:avLst/>
                <a:gdLst>
                  <a:gd name="connsiteX0" fmla="*/ 29337 w 117633"/>
                  <a:gd name="connsiteY0" fmla="*/ 362426 h 362426"/>
                  <a:gd name="connsiteX1" fmla="*/ 88297 w 117633"/>
                  <a:gd name="connsiteY1" fmla="*/ 362426 h 362426"/>
                  <a:gd name="connsiteX2" fmla="*/ 117634 w 117633"/>
                  <a:gd name="connsiteY2" fmla="*/ 333089 h 362426"/>
                  <a:gd name="connsiteX3" fmla="*/ 117634 w 117633"/>
                  <a:gd name="connsiteY3" fmla="*/ 29337 h 362426"/>
                  <a:gd name="connsiteX4" fmla="*/ 88297 w 117633"/>
                  <a:gd name="connsiteY4" fmla="*/ 0 h 362426"/>
                  <a:gd name="connsiteX5" fmla="*/ 29337 w 117633"/>
                  <a:gd name="connsiteY5" fmla="*/ 0 h 362426"/>
                  <a:gd name="connsiteX6" fmla="*/ 0 w 117633"/>
                  <a:gd name="connsiteY6" fmla="*/ 29337 h 362426"/>
                  <a:gd name="connsiteX7" fmla="*/ 0 w 117633"/>
                  <a:gd name="connsiteY7" fmla="*/ 333089 h 362426"/>
                  <a:gd name="connsiteX8" fmla="*/ 29337 w 117633"/>
                  <a:gd name="connsiteY8" fmla="*/ 362426 h 362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633" h="362426">
                    <a:moveTo>
                      <a:pt x="29337" y="362426"/>
                    </a:moveTo>
                    <a:lnTo>
                      <a:pt x="88297" y="362426"/>
                    </a:lnTo>
                    <a:cubicBezTo>
                      <a:pt x="104489" y="362426"/>
                      <a:pt x="117634" y="349282"/>
                      <a:pt x="117634" y="333089"/>
                    </a:cubicBezTo>
                    <a:lnTo>
                      <a:pt x="117634" y="29337"/>
                    </a:lnTo>
                    <a:cubicBezTo>
                      <a:pt x="117634" y="13145"/>
                      <a:pt x="104489" y="0"/>
                      <a:pt x="88297" y="0"/>
                    </a:cubicBezTo>
                    <a:lnTo>
                      <a:pt x="29337" y="0"/>
                    </a:lnTo>
                    <a:cubicBezTo>
                      <a:pt x="13145" y="0"/>
                      <a:pt x="0" y="13145"/>
                      <a:pt x="0" y="29337"/>
                    </a:cubicBezTo>
                    <a:lnTo>
                      <a:pt x="0" y="333089"/>
                    </a:lnTo>
                    <a:cubicBezTo>
                      <a:pt x="0" y="349282"/>
                      <a:pt x="13145" y="362426"/>
                      <a:pt x="29337" y="362426"/>
                    </a:cubicBezTo>
                    <a:close/>
                  </a:path>
                </a:pathLst>
              </a:custGeom>
              <a:solidFill>
                <a:srgbClr val="CB662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E3BAF22-F325-4C32-AAF8-C8C1177A88A8}"/>
                  </a:ext>
                </a:extLst>
              </p:cNvPr>
              <p:cNvSpPr/>
              <p:nvPr/>
            </p:nvSpPr>
            <p:spPr>
              <a:xfrm>
                <a:off x="8356406" y="4462192"/>
                <a:ext cx="117633" cy="230981"/>
              </a:xfrm>
              <a:custGeom>
                <a:avLst/>
                <a:gdLst>
                  <a:gd name="connsiteX0" fmla="*/ 29337 w 117633"/>
                  <a:gd name="connsiteY0" fmla="*/ 230981 h 230981"/>
                  <a:gd name="connsiteX1" fmla="*/ 88297 w 117633"/>
                  <a:gd name="connsiteY1" fmla="*/ 230981 h 230981"/>
                  <a:gd name="connsiteX2" fmla="*/ 117634 w 117633"/>
                  <a:gd name="connsiteY2" fmla="*/ 201644 h 230981"/>
                  <a:gd name="connsiteX3" fmla="*/ 117634 w 117633"/>
                  <a:gd name="connsiteY3" fmla="*/ 29337 h 230981"/>
                  <a:gd name="connsiteX4" fmla="*/ 88297 w 117633"/>
                  <a:gd name="connsiteY4" fmla="*/ 0 h 230981"/>
                  <a:gd name="connsiteX5" fmla="*/ 29337 w 117633"/>
                  <a:gd name="connsiteY5" fmla="*/ 0 h 230981"/>
                  <a:gd name="connsiteX6" fmla="*/ 0 w 117633"/>
                  <a:gd name="connsiteY6" fmla="*/ 29337 h 230981"/>
                  <a:gd name="connsiteX7" fmla="*/ 0 w 117633"/>
                  <a:gd name="connsiteY7" fmla="*/ 201644 h 230981"/>
                  <a:gd name="connsiteX8" fmla="*/ 29337 w 117633"/>
                  <a:gd name="connsiteY8" fmla="*/ 230981 h 230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633" h="230981">
                    <a:moveTo>
                      <a:pt x="29337" y="230981"/>
                    </a:moveTo>
                    <a:lnTo>
                      <a:pt x="88297" y="230981"/>
                    </a:lnTo>
                    <a:cubicBezTo>
                      <a:pt x="104489" y="230981"/>
                      <a:pt x="117634" y="217837"/>
                      <a:pt x="117634" y="201644"/>
                    </a:cubicBezTo>
                    <a:lnTo>
                      <a:pt x="117634" y="29337"/>
                    </a:lnTo>
                    <a:cubicBezTo>
                      <a:pt x="117634" y="13145"/>
                      <a:pt x="104489" y="0"/>
                      <a:pt x="88297" y="0"/>
                    </a:cubicBezTo>
                    <a:lnTo>
                      <a:pt x="29337" y="0"/>
                    </a:lnTo>
                    <a:cubicBezTo>
                      <a:pt x="13145" y="0"/>
                      <a:pt x="0" y="13145"/>
                      <a:pt x="0" y="29337"/>
                    </a:cubicBezTo>
                    <a:lnTo>
                      <a:pt x="0" y="201644"/>
                    </a:lnTo>
                    <a:cubicBezTo>
                      <a:pt x="0" y="217837"/>
                      <a:pt x="13145" y="230981"/>
                      <a:pt x="29337" y="230981"/>
                    </a:cubicBezTo>
                    <a:close/>
                  </a:path>
                </a:pathLst>
              </a:custGeom>
              <a:solidFill>
                <a:srgbClr val="CB662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FD487061-6D22-470C-8BDF-B0B08D293E11}"/>
                  </a:ext>
                </a:extLst>
              </p:cNvPr>
              <p:cNvSpPr/>
              <p:nvPr/>
            </p:nvSpPr>
            <p:spPr>
              <a:xfrm>
                <a:off x="8224770" y="4836048"/>
                <a:ext cx="117634" cy="247078"/>
              </a:xfrm>
              <a:custGeom>
                <a:avLst/>
                <a:gdLst>
                  <a:gd name="connsiteX0" fmla="*/ 88297 w 117634"/>
                  <a:gd name="connsiteY0" fmla="*/ 0 h 247078"/>
                  <a:gd name="connsiteX1" fmla="*/ 29337 w 117634"/>
                  <a:gd name="connsiteY1" fmla="*/ 0 h 247078"/>
                  <a:gd name="connsiteX2" fmla="*/ 0 w 117634"/>
                  <a:gd name="connsiteY2" fmla="*/ 29337 h 247078"/>
                  <a:gd name="connsiteX3" fmla="*/ 0 w 117634"/>
                  <a:gd name="connsiteY3" fmla="*/ 217742 h 247078"/>
                  <a:gd name="connsiteX4" fmla="*/ 29337 w 117634"/>
                  <a:gd name="connsiteY4" fmla="*/ 247079 h 247078"/>
                  <a:gd name="connsiteX5" fmla="*/ 88297 w 117634"/>
                  <a:gd name="connsiteY5" fmla="*/ 247079 h 247078"/>
                  <a:gd name="connsiteX6" fmla="*/ 117634 w 117634"/>
                  <a:gd name="connsiteY6" fmla="*/ 217742 h 247078"/>
                  <a:gd name="connsiteX7" fmla="*/ 117634 w 117634"/>
                  <a:gd name="connsiteY7" fmla="*/ 29337 h 247078"/>
                  <a:gd name="connsiteX8" fmla="*/ 88297 w 117634"/>
                  <a:gd name="connsiteY8" fmla="*/ 0 h 247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634" h="247078">
                    <a:moveTo>
                      <a:pt x="88297" y="0"/>
                    </a:moveTo>
                    <a:lnTo>
                      <a:pt x="29337" y="0"/>
                    </a:lnTo>
                    <a:cubicBezTo>
                      <a:pt x="13145" y="0"/>
                      <a:pt x="0" y="13145"/>
                      <a:pt x="0" y="29337"/>
                    </a:cubicBezTo>
                    <a:lnTo>
                      <a:pt x="0" y="217742"/>
                    </a:lnTo>
                    <a:cubicBezTo>
                      <a:pt x="0" y="233934"/>
                      <a:pt x="13145" y="247079"/>
                      <a:pt x="29337" y="247079"/>
                    </a:cubicBezTo>
                    <a:lnTo>
                      <a:pt x="88297" y="247079"/>
                    </a:lnTo>
                    <a:cubicBezTo>
                      <a:pt x="104489" y="247079"/>
                      <a:pt x="117634" y="233934"/>
                      <a:pt x="117634" y="217742"/>
                    </a:cubicBezTo>
                    <a:lnTo>
                      <a:pt x="117634" y="29337"/>
                    </a:lnTo>
                    <a:cubicBezTo>
                      <a:pt x="117729" y="13145"/>
                      <a:pt x="104585" y="0"/>
                      <a:pt x="88297" y="0"/>
                    </a:cubicBezTo>
                    <a:close/>
                  </a:path>
                </a:pathLst>
              </a:custGeom>
              <a:solidFill>
                <a:srgbClr val="CB662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26C51FB-6F24-40C9-8990-4C764D39CDF4}"/>
                  </a:ext>
                </a:extLst>
              </p:cNvPr>
              <p:cNvSpPr/>
              <p:nvPr/>
            </p:nvSpPr>
            <p:spPr>
              <a:xfrm>
                <a:off x="8487755" y="4836048"/>
                <a:ext cx="117634" cy="247078"/>
              </a:xfrm>
              <a:custGeom>
                <a:avLst/>
                <a:gdLst>
                  <a:gd name="connsiteX0" fmla="*/ 88297 w 117634"/>
                  <a:gd name="connsiteY0" fmla="*/ 0 h 247078"/>
                  <a:gd name="connsiteX1" fmla="*/ 29337 w 117634"/>
                  <a:gd name="connsiteY1" fmla="*/ 0 h 247078"/>
                  <a:gd name="connsiteX2" fmla="*/ 0 w 117634"/>
                  <a:gd name="connsiteY2" fmla="*/ 29337 h 247078"/>
                  <a:gd name="connsiteX3" fmla="*/ 0 w 117634"/>
                  <a:gd name="connsiteY3" fmla="*/ 217742 h 247078"/>
                  <a:gd name="connsiteX4" fmla="*/ 29337 w 117634"/>
                  <a:gd name="connsiteY4" fmla="*/ 247079 h 247078"/>
                  <a:gd name="connsiteX5" fmla="*/ 88297 w 117634"/>
                  <a:gd name="connsiteY5" fmla="*/ 247079 h 247078"/>
                  <a:gd name="connsiteX6" fmla="*/ 117634 w 117634"/>
                  <a:gd name="connsiteY6" fmla="*/ 217742 h 247078"/>
                  <a:gd name="connsiteX7" fmla="*/ 117634 w 117634"/>
                  <a:gd name="connsiteY7" fmla="*/ 29337 h 247078"/>
                  <a:gd name="connsiteX8" fmla="*/ 88297 w 117634"/>
                  <a:gd name="connsiteY8" fmla="*/ 0 h 247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634" h="247078">
                    <a:moveTo>
                      <a:pt x="88297" y="0"/>
                    </a:moveTo>
                    <a:lnTo>
                      <a:pt x="29337" y="0"/>
                    </a:lnTo>
                    <a:cubicBezTo>
                      <a:pt x="13145" y="0"/>
                      <a:pt x="0" y="13145"/>
                      <a:pt x="0" y="29337"/>
                    </a:cubicBezTo>
                    <a:lnTo>
                      <a:pt x="0" y="217742"/>
                    </a:lnTo>
                    <a:cubicBezTo>
                      <a:pt x="0" y="233934"/>
                      <a:pt x="13145" y="247079"/>
                      <a:pt x="29337" y="247079"/>
                    </a:cubicBezTo>
                    <a:lnTo>
                      <a:pt x="88297" y="247079"/>
                    </a:lnTo>
                    <a:cubicBezTo>
                      <a:pt x="104489" y="247079"/>
                      <a:pt x="117634" y="233934"/>
                      <a:pt x="117634" y="217742"/>
                    </a:cubicBezTo>
                    <a:lnTo>
                      <a:pt x="117634" y="29337"/>
                    </a:lnTo>
                    <a:cubicBezTo>
                      <a:pt x="117729" y="13145"/>
                      <a:pt x="104584" y="0"/>
                      <a:pt x="88297" y="0"/>
                    </a:cubicBezTo>
                    <a:close/>
                  </a:path>
                </a:pathLst>
              </a:custGeom>
              <a:solidFill>
                <a:srgbClr val="CB662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1019E0AB-FFF8-4418-8D5F-02D6A011A97C}"/>
                  </a:ext>
                </a:extLst>
              </p:cNvPr>
              <p:cNvSpPr/>
              <p:nvPr/>
            </p:nvSpPr>
            <p:spPr>
              <a:xfrm>
                <a:off x="8357072" y="4710413"/>
                <a:ext cx="117633" cy="372713"/>
              </a:xfrm>
              <a:custGeom>
                <a:avLst/>
                <a:gdLst>
                  <a:gd name="connsiteX0" fmla="*/ 88297 w 117633"/>
                  <a:gd name="connsiteY0" fmla="*/ 0 h 372713"/>
                  <a:gd name="connsiteX1" fmla="*/ 29337 w 117633"/>
                  <a:gd name="connsiteY1" fmla="*/ 0 h 372713"/>
                  <a:gd name="connsiteX2" fmla="*/ 0 w 117633"/>
                  <a:gd name="connsiteY2" fmla="*/ 29337 h 372713"/>
                  <a:gd name="connsiteX3" fmla="*/ 0 w 117633"/>
                  <a:gd name="connsiteY3" fmla="*/ 343376 h 372713"/>
                  <a:gd name="connsiteX4" fmla="*/ 29337 w 117633"/>
                  <a:gd name="connsiteY4" fmla="*/ 372713 h 372713"/>
                  <a:gd name="connsiteX5" fmla="*/ 88297 w 117633"/>
                  <a:gd name="connsiteY5" fmla="*/ 372713 h 372713"/>
                  <a:gd name="connsiteX6" fmla="*/ 117634 w 117633"/>
                  <a:gd name="connsiteY6" fmla="*/ 343376 h 372713"/>
                  <a:gd name="connsiteX7" fmla="*/ 117634 w 117633"/>
                  <a:gd name="connsiteY7" fmla="*/ 29337 h 372713"/>
                  <a:gd name="connsiteX8" fmla="*/ 88297 w 117633"/>
                  <a:gd name="connsiteY8" fmla="*/ 0 h 372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633" h="372713">
                    <a:moveTo>
                      <a:pt x="88297" y="0"/>
                    </a:moveTo>
                    <a:lnTo>
                      <a:pt x="29337" y="0"/>
                    </a:lnTo>
                    <a:cubicBezTo>
                      <a:pt x="13145" y="0"/>
                      <a:pt x="0" y="13145"/>
                      <a:pt x="0" y="29337"/>
                    </a:cubicBezTo>
                    <a:lnTo>
                      <a:pt x="0" y="343376"/>
                    </a:lnTo>
                    <a:cubicBezTo>
                      <a:pt x="0" y="359569"/>
                      <a:pt x="13145" y="372713"/>
                      <a:pt x="29337" y="372713"/>
                    </a:cubicBezTo>
                    <a:lnTo>
                      <a:pt x="88297" y="372713"/>
                    </a:lnTo>
                    <a:cubicBezTo>
                      <a:pt x="104489" y="372713"/>
                      <a:pt x="117634" y="359569"/>
                      <a:pt x="117634" y="343376"/>
                    </a:cubicBezTo>
                    <a:lnTo>
                      <a:pt x="117634" y="29337"/>
                    </a:lnTo>
                    <a:cubicBezTo>
                      <a:pt x="117634" y="13145"/>
                      <a:pt x="104489" y="0"/>
                      <a:pt x="88297" y="0"/>
                    </a:cubicBezTo>
                    <a:close/>
                  </a:path>
                </a:pathLst>
              </a:custGeom>
              <a:solidFill>
                <a:srgbClr val="CB662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A0F85C1-1678-4016-A95B-AFEA2E53E39E}"/>
                </a:ext>
              </a:extLst>
            </p:cNvPr>
            <p:cNvSpPr/>
            <p:nvPr/>
          </p:nvSpPr>
          <p:spPr>
            <a:xfrm>
              <a:off x="5441381" y="3768836"/>
              <a:ext cx="856083" cy="179399"/>
            </a:xfrm>
            <a:custGeom>
              <a:avLst/>
              <a:gdLst/>
              <a:ahLst/>
              <a:cxnLst/>
              <a:rect l="l" t="t" r="r" b="b"/>
              <a:pathLst>
                <a:path w="1834455" h="384423">
                  <a:moveTo>
                    <a:pt x="1168821" y="203373"/>
                  </a:moveTo>
                  <a:cubicBezTo>
                    <a:pt x="1137716" y="207029"/>
                    <a:pt x="1122164" y="217480"/>
                    <a:pt x="1122164" y="234725"/>
                  </a:cubicBezTo>
                  <a:cubicBezTo>
                    <a:pt x="1122164" y="245227"/>
                    <a:pt x="1127969" y="250478"/>
                    <a:pt x="1139580" y="250478"/>
                  </a:cubicBezTo>
                  <a:cubicBezTo>
                    <a:pt x="1147842" y="250478"/>
                    <a:pt x="1154781" y="248097"/>
                    <a:pt x="1160397" y="243336"/>
                  </a:cubicBezTo>
                  <a:cubicBezTo>
                    <a:pt x="1166013" y="238574"/>
                    <a:pt x="1168821" y="227355"/>
                    <a:pt x="1168821" y="209677"/>
                  </a:cubicBezTo>
                  <a:close/>
                  <a:moveTo>
                    <a:pt x="826963" y="186854"/>
                  </a:moveTo>
                  <a:lnTo>
                    <a:pt x="826963" y="232172"/>
                  </a:lnTo>
                  <a:lnTo>
                    <a:pt x="866909" y="232172"/>
                  </a:lnTo>
                  <a:cubicBezTo>
                    <a:pt x="876690" y="232172"/>
                    <a:pt x="883751" y="229879"/>
                    <a:pt x="888093" y="225293"/>
                  </a:cubicBezTo>
                  <a:cubicBezTo>
                    <a:pt x="892434" y="220707"/>
                    <a:pt x="894605" y="215592"/>
                    <a:pt x="894605" y="209949"/>
                  </a:cubicBezTo>
                  <a:cubicBezTo>
                    <a:pt x="894605" y="204298"/>
                    <a:pt x="892477" y="199036"/>
                    <a:pt x="888220" y="194163"/>
                  </a:cubicBezTo>
                  <a:cubicBezTo>
                    <a:pt x="883963" y="189290"/>
                    <a:pt x="875838" y="186854"/>
                    <a:pt x="863843" y="186854"/>
                  </a:cubicBezTo>
                  <a:close/>
                  <a:moveTo>
                    <a:pt x="362843" y="76125"/>
                  </a:moveTo>
                  <a:lnTo>
                    <a:pt x="464191" y="76125"/>
                  </a:lnTo>
                  <a:lnTo>
                    <a:pt x="497771" y="194834"/>
                  </a:lnTo>
                  <a:lnTo>
                    <a:pt x="532890" y="76125"/>
                  </a:lnTo>
                  <a:lnTo>
                    <a:pt x="604614" y="76125"/>
                  </a:lnTo>
                  <a:lnTo>
                    <a:pt x="515456" y="326209"/>
                  </a:lnTo>
                  <a:cubicBezTo>
                    <a:pt x="509524" y="343192"/>
                    <a:pt x="499896" y="357140"/>
                    <a:pt x="486571" y="368053"/>
                  </a:cubicBezTo>
                  <a:cubicBezTo>
                    <a:pt x="473246" y="378966"/>
                    <a:pt x="452934" y="384423"/>
                    <a:pt x="425633" y="384423"/>
                  </a:cubicBezTo>
                  <a:cubicBezTo>
                    <a:pt x="419166" y="384423"/>
                    <a:pt x="403073" y="383672"/>
                    <a:pt x="377353" y="382170"/>
                  </a:cubicBezTo>
                  <a:lnTo>
                    <a:pt x="377353" y="311423"/>
                  </a:lnTo>
                  <a:cubicBezTo>
                    <a:pt x="391850" y="313209"/>
                    <a:pt x="403834" y="314102"/>
                    <a:pt x="413306" y="314102"/>
                  </a:cubicBezTo>
                  <a:cubicBezTo>
                    <a:pt x="435404" y="314102"/>
                    <a:pt x="446454" y="310083"/>
                    <a:pt x="446454" y="302047"/>
                  </a:cubicBezTo>
                  <a:cubicBezTo>
                    <a:pt x="446454" y="299033"/>
                    <a:pt x="445306" y="294556"/>
                    <a:pt x="443011" y="288617"/>
                  </a:cubicBezTo>
                  <a:close/>
                  <a:moveTo>
                    <a:pt x="826963" y="73000"/>
                  </a:moveTo>
                  <a:lnTo>
                    <a:pt x="826963" y="114523"/>
                  </a:lnTo>
                  <a:lnTo>
                    <a:pt x="864788" y="114523"/>
                  </a:lnTo>
                  <a:cubicBezTo>
                    <a:pt x="874032" y="114523"/>
                    <a:pt x="880457" y="112298"/>
                    <a:pt x="884062" y="107847"/>
                  </a:cubicBezTo>
                  <a:cubicBezTo>
                    <a:pt x="887668" y="103396"/>
                    <a:pt x="889471" y="98628"/>
                    <a:pt x="889471" y="93542"/>
                  </a:cubicBezTo>
                  <a:cubicBezTo>
                    <a:pt x="889471" y="79847"/>
                    <a:pt x="880732" y="73000"/>
                    <a:pt x="863254" y="73000"/>
                  </a:cubicBezTo>
                  <a:close/>
                  <a:moveTo>
                    <a:pt x="1460984" y="71437"/>
                  </a:moveTo>
                  <a:cubicBezTo>
                    <a:pt x="1477948" y="71437"/>
                    <a:pt x="1492426" y="74769"/>
                    <a:pt x="1504420" y="81431"/>
                  </a:cubicBezTo>
                  <a:cubicBezTo>
                    <a:pt x="1516413" y="88093"/>
                    <a:pt x="1524996" y="96714"/>
                    <a:pt x="1530169" y="107294"/>
                  </a:cubicBezTo>
                  <a:cubicBezTo>
                    <a:pt x="1535342" y="117873"/>
                    <a:pt x="1537929" y="135653"/>
                    <a:pt x="1537929" y="160633"/>
                  </a:cubicBezTo>
                  <a:lnTo>
                    <a:pt x="1537929" y="307628"/>
                  </a:lnTo>
                  <a:lnTo>
                    <a:pt x="1441488" y="307628"/>
                  </a:lnTo>
                  <a:lnTo>
                    <a:pt x="1441488" y="163096"/>
                  </a:lnTo>
                  <a:cubicBezTo>
                    <a:pt x="1441488" y="152931"/>
                    <a:pt x="1440145" y="146648"/>
                    <a:pt x="1437458" y="144246"/>
                  </a:cubicBezTo>
                  <a:cubicBezTo>
                    <a:pt x="1434770" y="141844"/>
                    <a:pt x="1431299" y="140642"/>
                    <a:pt x="1427044" y="140642"/>
                  </a:cubicBezTo>
                  <a:cubicBezTo>
                    <a:pt x="1414191" y="140642"/>
                    <a:pt x="1407765" y="150243"/>
                    <a:pt x="1407765" y="169444"/>
                  </a:cubicBezTo>
                  <a:lnTo>
                    <a:pt x="1407765" y="307628"/>
                  </a:lnTo>
                  <a:lnTo>
                    <a:pt x="1311324" y="307628"/>
                  </a:lnTo>
                  <a:lnTo>
                    <a:pt x="1311324" y="76125"/>
                  </a:lnTo>
                  <a:lnTo>
                    <a:pt x="1401514" y="76125"/>
                  </a:lnTo>
                  <a:lnTo>
                    <a:pt x="1401514" y="107644"/>
                  </a:lnTo>
                  <a:cubicBezTo>
                    <a:pt x="1408490" y="83506"/>
                    <a:pt x="1428313" y="71437"/>
                    <a:pt x="1460984" y="71437"/>
                  </a:cubicBezTo>
                  <a:close/>
                  <a:moveTo>
                    <a:pt x="1149873" y="71437"/>
                  </a:moveTo>
                  <a:cubicBezTo>
                    <a:pt x="1168130" y="71437"/>
                    <a:pt x="1185074" y="73295"/>
                    <a:pt x="1200705" y="77011"/>
                  </a:cubicBezTo>
                  <a:cubicBezTo>
                    <a:pt x="1216335" y="80727"/>
                    <a:pt x="1228841" y="86647"/>
                    <a:pt x="1238222" y="94771"/>
                  </a:cubicBezTo>
                  <a:cubicBezTo>
                    <a:pt x="1247602" y="102895"/>
                    <a:pt x="1253896" y="111490"/>
                    <a:pt x="1257103" y="120556"/>
                  </a:cubicBezTo>
                  <a:cubicBezTo>
                    <a:pt x="1260310" y="129622"/>
                    <a:pt x="1261913" y="146411"/>
                    <a:pt x="1261913" y="170923"/>
                  </a:cubicBezTo>
                  <a:lnTo>
                    <a:pt x="1261913" y="259812"/>
                  </a:lnTo>
                  <a:cubicBezTo>
                    <a:pt x="1261913" y="276374"/>
                    <a:pt x="1264146" y="292312"/>
                    <a:pt x="1268610" y="307628"/>
                  </a:cubicBezTo>
                  <a:lnTo>
                    <a:pt x="1177252" y="307628"/>
                  </a:lnTo>
                  <a:cubicBezTo>
                    <a:pt x="1174608" y="295649"/>
                    <a:pt x="1173286" y="285334"/>
                    <a:pt x="1173286" y="276681"/>
                  </a:cubicBezTo>
                  <a:cubicBezTo>
                    <a:pt x="1162217" y="300437"/>
                    <a:pt x="1139833" y="312316"/>
                    <a:pt x="1106135" y="312316"/>
                  </a:cubicBezTo>
                  <a:cubicBezTo>
                    <a:pt x="1078574" y="312316"/>
                    <a:pt x="1057835" y="305164"/>
                    <a:pt x="1043919" y="290860"/>
                  </a:cubicBezTo>
                  <a:cubicBezTo>
                    <a:pt x="1030002" y="276556"/>
                    <a:pt x="1023044" y="260101"/>
                    <a:pt x="1023044" y="241496"/>
                  </a:cubicBezTo>
                  <a:cubicBezTo>
                    <a:pt x="1023044" y="216458"/>
                    <a:pt x="1034230" y="196337"/>
                    <a:pt x="1056603" y="181133"/>
                  </a:cubicBezTo>
                  <a:cubicBezTo>
                    <a:pt x="1078976" y="165929"/>
                    <a:pt x="1116382" y="156920"/>
                    <a:pt x="1168821" y="154107"/>
                  </a:cubicBezTo>
                  <a:lnTo>
                    <a:pt x="1168821" y="153221"/>
                  </a:lnTo>
                  <a:cubicBezTo>
                    <a:pt x="1168821" y="144942"/>
                    <a:pt x="1167088" y="139548"/>
                    <a:pt x="1163622" y="137039"/>
                  </a:cubicBezTo>
                  <a:cubicBezTo>
                    <a:pt x="1160156" y="134530"/>
                    <a:pt x="1154610" y="133275"/>
                    <a:pt x="1146985" y="133275"/>
                  </a:cubicBezTo>
                  <a:cubicBezTo>
                    <a:pt x="1129535" y="133275"/>
                    <a:pt x="1119622" y="141387"/>
                    <a:pt x="1117245" y="157609"/>
                  </a:cubicBezTo>
                  <a:lnTo>
                    <a:pt x="1029071" y="149760"/>
                  </a:lnTo>
                  <a:cubicBezTo>
                    <a:pt x="1041068" y="97545"/>
                    <a:pt x="1081336" y="71437"/>
                    <a:pt x="1149873" y="71437"/>
                  </a:cubicBezTo>
                  <a:close/>
                  <a:moveTo>
                    <a:pt x="1587549" y="0"/>
                  </a:moveTo>
                  <a:lnTo>
                    <a:pt x="1678632" y="0"/>
                  </a:lnTo>
                  <a:lnTo>
                    <a:pt x="1678632" y="124883"/>
                  </a:lnTo>
                  <a:cubicBezTo>
                    <a:pt x="1678632" y="125762"/>
                    <a:pt x="1678409" y="137677"/>
                    <a:pt x="1677962" y="160630"/>
                  </a:cubicBezTo>
                  <a:cubicBezTo>
                    <a:pt x="1677527" y="154611"/>
                    <a:pt x="1679811" y="150072"/>
                    <a:pt x="1684813" y="147012"/>
                  </a:cubicBezTo>
                  <a:lnTo>
                    <a:pt x="1743100" y="76125"/>
                  </a:lnTo>
                  <a:lnTo>
                    <a:pt x="1826865" y="76125"/>
                  </a:lnTo>
                  <a:lnTo>
                    <a:pt x="1759460" y="157595"/>
                  </a:lnTo>
                  <a:lnTo>
                    <a:pt x="1834455" y="307628"/>
                  </a:lnTo>
                  <a:lnTo>
                    <a:pt x="1736630" y="307628"/>
                  </a:lnTo>
                  <a:lnTo>
                    <a:pt x="1696634" y="218830"/>
                  </a:lnTo>
                  <a:lnTo>
                    <a:pt x="1678632" y="243456"/>
                  </a:lnTo>
                  <a:lnTo>
                    <a:pt x="1678632" y="307628"/>
                  </a:lnTo>
                  <a:lnTo>
                    <a:pt x="1587549" y="307628"/>
                  </a:lnTo>
                  <a:close/>
                  <a:moveTo>
                    <a:pt x="733424" y="0"/>
                  </a:moveTo>
                  <a:lnTo>
                    <a:pt x="889523" y="0"/>
                  </a:lnTo>
                  <a:cubicBezTo>
                    <a:pt x="922440" y="0"/>
                    <a:pt x="946547" y="8426"/>
                    <a:pt x="961846" y="25279"/>
                  </a:cubicBezTo>
                  <a:cubicBezTo>
                    <a:pt x="977146" y="42131"/>
                    <a:pt x="984795" y="61316"/>
                    <a:pt x="984795" y="82833"/>
                  </a:cubicBezTo>
                  <a:cubicBezTo>
                    <a:pt x="984795" y="98600"/>
                    <a:pt x="980301" y="112924"/>
                    <a:pt x="971313" y="125807"/>
                  </a:cubicBezTo>
                  <a:cubicBezTo>
                    <a:pt x="962326" y="138690"/>
                    <a:pt x="950092" y="146028"/>
                    <a:pt x="934614" y="147821"/>
                  </a:cubicBezTo>
                  <a:cubicBezTo>
                    <a:pt x="973277" y="155011"/>
                    <a:pt x="992608" y="178281"/>
                    <a:pt x="992608" y="217630"/>
                  </a:cubicBezTo>
                  <a:cubicBezTo>
                    <a:pt x="992608" y="240782"/>
                    <a:pt x="985401" y="261569"/>
                    <a:pt x="970987" y="279993"/>
                  </a:cubicBezTo>
                  <a:cubicBezTo>
                    <a:pt x="956573" y="298416"/>
                    <a:pt x="926270" y="307628"/>
                    <a:pt x="880077" y="307628"/>
                  </a:cubicBezTo>
                  <a:lnTo>
                    <a:pt x="733424" y="307628"/>
                  </a:lnTo>
                  <a:close/>
                  <a:moveTo>
                    <a:pt x="0" y="0"/>
                  </a:moveTo>
                  <a:lnTo>
                    <a:pt x="127537" y="0"/>
                  </a:lnTo>
                  <a:lnTo>
                    <a:pt x="167288" y="158648"/>
                  </a:lnTo>
                  <a:lnTo>
                    <a:pt x="205236" y="0"/>
                  </a:lnTo>
                  <a:lnTo>
                    <a:pt x="333747" y="0"/>
                  </a:lnTo>
                  <a:lnTo>
                    <a:pt x="333747" y="307628"/>
                  </a:lnTo>
                  <a:lnTo>
                    <a:pt x="239538" y="307628"/>
                  </a:lnTo>
                  <a:lnTo>
                    <a:pt x="239538" y="94055"/>
                  </a:lnTo>
                  <a:lnTo>
                    <a:pt x="192169" y="307628"/>
                  </a:lnTo>
                  <a:lnTo>
                    <a:pt x="126878" y="307628"/>
                  </a:lnTo>
                  <a:lnTo>
                    <a:pt x="77911" y="94055"/>
                  </a:lnTo>
                  <a:lnTo>
                    <a:pt x="77911" y="307628"/>
                  </a:lnTo>
                  <a:lnTo>
                    <a:pt x="0" y="3076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64E1AE6-0D67-46B8-BAA5-90E4E7754DAA}"/>
                </a:ext>
              </a:extLst>
            </p:cNvPr>
            <p:cNvSpPr/>
            <p:nvPr/>
          </p:nvSpPr>
          <p:spPr>
            <a:xfrm>
              <a:off x="4162847" y="4709073"/>
              <a:ext cx="2041789" cy="154460"/>
            </a:xfrm>
            <a:custGeom>
              <a:avLst/>
              <a:gdLst/>
              <a:ahLst/>
              <a:cxnLst/>
              <a:rect l="l" t="t" r="r" b="b"/>
              <a:pathLst>
                <a:path w="4420641" h="334417">
                  <a:moveTo>
                    <a:pt x="2911748" y="178817"/>
                  </a:moveTo>
                  <a:cubicBezTo>
                    <a:pt x="2896418" y="178817"/>
                    <a:pt x="2884996" y="184100"/>
                    <a:pt x="2877480" y="194667"/>
                  </a:cubicBezTo>
                  <a:cubicBezTo>
                    <a:pt x="2869964" y="205234"/>
                    <a:pt x="2866206" y="216694"/>
                    <a:pt x="2866206" y="229047"/>
                  </a:cubicBezTo>
                  <a:cubicBezTo>
                    <a:pt x="2866206" y="246311"/>
                    <a:pt x="2870634" y="259780"/>
                    <a:pt x="2879489" y="269453"/>
                  </a:cubicBezTo>
                  <a:cubicBezTo>
                    <a:pt x="2888345" y="279127"/>
                    <a:pt x="2899395" y="283964"/>
                    <a:pt x="2912641" y="283964"/>
                  </a:cubicBezTo>
                  <a:cubicBezTo>
                    <a:pt x="2925589" y="283964"/>
                    <a:pt x="2936304" y="279313"/>
                    <a:pt x="2944788" y="270011"/>
                  </a:cubicBezTo>
                  <a:cubicBezTo>
                    <a:pt x="2953271" y="260710"/>
                    <a:pt x="2957512" y="247278"/>
                    <a:pt x="2957512" y="229716"/>
                  </a:cubicBezTo>
                  <a:cubicBezTo>
                    <a:pt x="2957512" y="214387"/>
                    <a:pt x="2953196" y="202071"/>
                    <a:pt x="2944564" y="192770"/>
                  </a:cubicBezTo>
                  <a:cubicBezTo>
                    <a:pt x="2935932" y="183468"/>
                    <a:pt x="2924993" y="178817"/>
                    <a:pt x="2911748" y="178817"/>
                  </a:cubicBezTo>
                  <a:close/>
                  <a:moveTo>
                    <a:pt x="368573" y="178817"/>
                  </a:moveTo>
                  <a:cubicBezTo>
                    <a:pt x="353244" y="178817"/>
                    <a:pt x="341821" y="184100"/>
                    <a:pt x="334305" y="194667"/>
                  </a:cubicBezTo>
                  <a:cubicBezTo>
                    <a:pt x="326789" y="205234"/>
                    <a:pt x="323031" y="216694"/>
                    <a:pt x="323031" y="229047"/>
                  </a:cubicBezTo>
                  <a:cubicBezTo>
                    <a:pt x="323031" y="246311"/>
                    <a:pt x="327459" y="259780"/>
                    <a:pt x="336314" y="269453"/>
                  </a:cubicBezTo>
                  <a:cubicBezTo>
                    <a:pt x="345170" y="279127"/>
                    <a:pt x="356220" y="283964"/>
                    <a:pt x="369466" y="283964"/>
                  </a:cubicBezTo>
                  <a:cubicBezTo>
                    <a:pt x="382414" y="283964"/>
                    <a:pt x="393129" y="279313"/>
                    <a:pt x="401613" y="270011"/>
                  </a:cubicBezTo>
                  <a:cubicBezTo>
                    <a:pt x="410096" y="260710"/>
                    <a:pt x="414337" y="247278"/>
                    <a:pt x="414337" y="229716"/>
                  </a:cubicBezTo>
                  <a:cubicBezTo>
                    <a:pt x="414337" y="214387"/>
                    <a:pt x="410021" y="202071"/>
                    <a:pt x="401389" y="192770"/>
                  </a:cubicBezTo>
                  <a:cubicBezTo>
                    <a:pt x="392757" y="183468"/>
                    <a:pt x="381819" y="178817"/>
                    <a:pt x="368573" y="178817"/>
                  </a:cubicBezTo>
                  <a:close/>
                  <a:moveTo>
                    <a:pt x="3547318" y="162297"/>
                  </a:moveTo>
                  <a:cubicBezTo>
                    <a:pt x="3535263" y="162297"/>
                    <a:pt x="3525068" y="167022"/>
                    <a:pt x="3516734" y="176473"/>
                  </a:cubicBezTo>
                  <a:cubicBezTo>
                    <a:pt x="3508400" y="185924"/>
                    <a:pt x="3504233" y="199876"/>
                    <a:pt x="3504233" y="218331"/>
                  </a:cubicBezTo>
                  <a:cubicBezTo>
                    <a:pt x="3504233" y="238720"/>
                    <a:pt x="3508921" y="254459"/>
                    <a:pt x="3518297" y="265547"/>
                  </a:cubicBezTo>
                  <a:cubicBezTo>
                    <a:pt x="3527673" y="276634"/>
                    <a:pt x="3538389" y="282178"/>
                    <a:pt x="3550444" y="282178"/>
                  </a:cubicBezTo>
                  <a:cubicBezTo>
                    <a:pt x="3562052" y="282178"/>
                    <a:pt x="3571726" y="277639"/>
                    <a:pt x="3579465" y="268560"/>
                  </a:cubicBezTo>
                  <a:cubicBezTo>
                    <a:pt x="3587204" y="259482"/>
                    <a:pt x="3591074" y="244599"/>
                    <a:pt x="3591074" y="223912"/>
                  </a:cubicBezTo>
                  <a:cubicBezTo>
                    <a:pt x="3591074" y="202630"/>
                    <a:pt x="3586907" y="187040"/>
                    <a:pt x="3578572" y="177143"/>
                  </a:cubicBezTo>
                  <a:cubicBezTo>
                    <a:pt x="3570238" y="167246"/>
                    <a:pt x="3559820" y="162297"/>
                    <a:pt x="3547318" y="162297"/>
                  </a:cubicBezTo>
                  <a:close/>
                  <a:moveTo>
                    <a:pt x="889843" y="162297"/>
                  </a:moveTo>
                  <a:cubicBezTo>
                    <a:pt x="877788" y="162297"/>
                    <a:pt x="867594" y="167022"/>
                    <a:pt x="859259" y="176473"/>
                  </a:cubicBezTo>
                  <a:cubicBezTo>
                    <a:pt x="850925" y="185924"/>
                    <a:pt x="846758" y="199876"/>
                    <a:pt x="846758" y="218331"/>
                  </a:cubicBezTo>
                  <a:cubicBezTo>
                    <a:pt x="846758" y="238720"/>
                    <a:pt x="851446" y="254459"/>
                    <a:pt x="860822" y="265547"/>
                  </a:cubicBezTo>
                  <a:cubicBezTo>
                    <a:pt x="870198" y="276634"/>
                    <a:pt x="880914" y="282178"/>
                    <a:pt x="892969" y="282178"/>
                  </a:cubicBezTo>
                  <a:cubicBezTo>
                    <a:pt x="904577" y="282178"/>
                    <a:pt x="914251" y="277639"/>
                    <a:pt x="921990" y="268560"/>
                  </a:cubicBezTo>
                  <a:cubicBezTo>
                    <a:pt x="929729" y="259482"/>
                    <a:pt x="933599" y="244599"/>
                    <a:pt x="933599" y="223912"/>
                  </a:cubicBezTo>
                  <a:cubicBezTo>
                    <a:pt x="933599" y="202630"/>
                    <a:pt x="929432" y="187040"/>
                    <a:pt x="921097" y="177143"/>
                  </a:cubicBezTo>
                  <a:cubicBezTo>
                    <a:pt x="912763" y="167246"/>
                    <a:pt x="902345" y="162297"/>
                    <a:pt x="889843" y="162297"/>
                  </a:cubicBezTo>
                  <a:close/>
                  <a:moveTo>
                    <a:pt x="4071267" y="95771"/>
                  </a:moveTo>
                  <a:lnTo>
                    <a:pt x="3996035" y="207615"/>
                  </a:lnTo>
                  <a:lnTo>
                    <a:pt x="4071267" y="207615"/>
                  </a:lnTo>
                  <a:close/>
                  <a:moveTo>
                    <a:pt x="1528093" y="95771"/>
                  </a:moveTo>
                  <a:lnTo>
                    <a:pt x="1452860" y="207615"/>
                  </a:lnTo>
                  <a:lnTo>
                    <a:pt x="1528093" y="207615"/>
                  </a:lnTo>
                  <a:close/>
                  <a:moveTo>
                    <a:pt x="2645197" y="52015"/>
                  </a:moveTo>
                  <a:cubicBezTo>
                    <a:pt x="2633588" y="52015"/>
                    <a:pt x="2623951" y="56592"/>
                    <a:pt x="2616287" y="65745"/>
                  </a:cubicBezTo>
                  <a:cubicBezTo>
                    <a:pt x="2608622" y="74898"/>
                    <a:pt x="2604790" y="89892"/>
                    <a:pt x="2604790" y="110728"/>
                  </a:cubicBezTo>
                  <a:cubicBezTo>
                    <a:pt x="2604790" y="131862"/>
                    <a:pt x="2608957" y="147377"/>
                    <a:pt x="2617291" y="157274"/>
                  </a:cubicBezTo>
                  <a:cubicBezTo>
                    <a:pt x="2625626" y="167171"/>
                    <a:pt x="2636044" y="172120"/>
                    <a:pt x="2648545" y="172120"/>
                  </a:cubicBezTo>
                  <a:cubicBezTo>
                    <a:pt x="2660600" y="172120"/>
                    <a:pt x="2670758" y="167357"/>
                    <a:pt x="2679018" y="157832"/>
                  </a:cubicBezTo>
                  <a:cubicBezTo>
                    <a:pt x="2687278" y="148307"/>
                    <a:pt x="2691408" y="134317"/>
                    <a:pt x="2691408" y="115863"/>
                  </a:cubicBezTo>
                  <a:cubicBezTo>
                    <a:pt x="2691408" y="95622"/>
                    <a:pt x="2686757" y="79921"/>
                    <a:pt x="2677455" y="68759"/>
                  </a:cubicBezTo>
                  <a:cubicBezTo>
                    <a:pt x="2668153" y="57597"/>
                    <a:pt x="2657401" y="52015"/>
                    <a:pt x="2645197" y="52015"/>
                  </a:cubicBezTo>
                  <a:close/>
                  <a:moveTo>
                    <a:pt x="102022" y="52015"/>
                  </a:moveTo>
                  <a:cubicBezTo>
                    <a:pt x="90413" y="52015"/>
                    <a:pt x="80776" y="56592"/>
                    <a:pt x="73112" y="65745"/>
                  </a:cubicBezTo>
                  <a:cubicBezTo>
                    <a:pt x="65447" y="74898"/>
                    <a:pt x="61615" y="89892"/>
                    <a:pt x="61615" y="110728"/>
                  </a:cubicBezTo>
                  <a:cubicBezTo>
                    <a:pt x="61615" y="131862"/>
                    <a:pt x="65782" y="147377"/>
                    <a:pt x="74116" y="157274"/>
                  </a:cubicBezTo>
                  <a:cubicBezTo>
                    <a:pt x="82451" y="167171"/>
                    <a:pt x="92869" y="172120"/>
                    <a:pt x="105370" y="172120"/>
                  </a:cubicBezTo>
                  <a:cubicBezTo>
                    <a:pt x="117425" y="172120"/>
                    <a:pt x="127583" y="167357"/>
                    <a:pt x="135843" y="157832"/>
                  </a:cubicBezTo>
                  <a:cubicBezTo>
                    <a:pt x="144103" y="148307"/>
                    <a:pt x="148233" y="134317"/>
                    <a:pt x="148233" y="115863"/>
                  </a:cubicBezTo>
                  <a:cubicBezTo>
                    <a:pt x="148233" y="95622"/>
                    <a:pt x="143582" y="79921"/>
                    <a:pt x="134280" y="68759"/>
                  </a:cubicBezTo>
                  <a:cubicBezTo>
                    <a:pt x="124978" y="57597"/>
                    <a:pt x="114226" y="52015"/>
                    <a:pt x="102022" y="52015"/>
                  </a:cubicBezTo>
                  <a:close/>
                  <a:moveTo>
                    <a:pt x="2911525" y="49783"/>
                  </a:moveTo>
                  <a:cubicBezTo>
                    <a:pt x="2899469" y="49783"/>
                    <a:pt x="2889870" y="53355"/>
                    <a:pt x="2882726" y="60499"/>
                  </a:cubicBezTo>
                  <a:cubicBezTo>
                    <a:pt x="2875583" y="67642"/>
                    <a:pt x="2872011" y="77093"/>
                    <a:pt x="2872011" y="88850"/>
                  </a:cubicBezTo>
                  <a:cubicBezTo>
                    <a:pt x="2872011" y="101352"/>
                    <a:pt x="2875545" y="111100"/>
                    <a:pt x="2882615" y="118095"/>
                  </a:cubicBezTo>
                  <a:cubicBezTo>
                    <a:pt x="2889684" y="125090"/>
                    <a:pt x="2899097" y="128588"/>
                    <a:pt x="2910855" y="128588"/>
                  </a:cubicBezTo>
                  <a:cubicBezTo>
                    <a:pt x="2922761" y="128588"/>
                    <a:pt x="2932286" y="125053"/>
                    <a:pt x="2939430" y="117984"/>
                  </a:cubicBezTo>
                  <a:cubicBezTo>
                    <a:pt x="2946574" y="110914"/>
                    <a:pt x="2950145" y="101129"/>
                    <a:pt x="2950145" y="88627"/>
                  </a:cubicBezTo>
                  <a:cubicBezTo>
                    <a:pt x="2950145" y="76870"/>
                    <a:pt x="2946611" y="67456"/>
                    <a:pt x="2939541" y="60387"/>
                  </a:cubicBezTo>
                  <a:cubicBezTo>
                    <a:pt x="2932472" y="53318"/>
                    <a:pt x="2923133" y="49783"/>
                    <a:pt x="2911525" y="49783"/>
                  </a:cubicBezTo>
                  <a:close/>
                  <a:moveTo>
                    <a:pt x="368350" y="49783"/>
                  </a:moveTo>
                  <a:cubicBezTo>
                    <a:pt x="356294" y="49783"/>
                    <a:pt x="346695" y="53355"/>
                    <a:pt x="339551" y="60499"/>
                  </a:cubicBezTo>
                  <a:cubicBezTo>
                    <a:pt x="332408" y="67642"/>
                    <a:pt x="328836" y="77093"/>
                    <a:pt x="328836" y="88850"/>
                  </a:cubicBezTo>
                  <a:cubicBezTo>
                    <a:pt x="328836" y="101352"/>
                    <a:pt x="332370" y="111100"/>
                    <a:pt x="339440" y="118095"/>
                  </a:cubicBezTo>
                  <a:cubicBezTo>
                    <a:pt x="346509" y="125090"/>
                    <a:pt x="355922" y="128588"/>
                    <a:pt x="367680" y="128588"/>
                  </a:cubicBezTo>
                  <a:cubicBezTo>
                    <a:pt x="379586" y="128588"/>
                    <a:pt x="389111" y="125053"/>
                    <a:pt x="396255" y="117984"/>
                  </a:cubicBezTo>
                  <a:cubicBezTo>
                    <a:pt x="403399" y="110914"/>
                    <a:pt x="406971" y="101129"/>
                    <a:pt x="406971" y="88627"/>
                  </a:cubicBezTo>
                  <a:cubicBezTo>
                    <a:pt x="406971" y="76870"/>
                    <a:pt x="403436" y="67456"/>
                    <a:pt x="396366" y="60387"/>
                  </a:cubicBezTo>
                  <a:cubicBezTo>
                    <a:pt x="389297" y="53318"/>
                    <a:pt x="379958" y="49783"/>
                    <a:pt x="368350" y="49783"/>
                  </a:cubicBezTo>
                  <a:close/>
                  <a:moveTo>
                    <a:pt x="3731716" y="5804"/>
                  </a:moveTo>
                  <a:lnTo>
                    <a:pt x="3897585" y="5804"/>
                  </a:lnTo>
                  <a:lnTo>
                    <a:pt x="3897585" y="64517"/>
                  </a:lnTo>
                  <a:lnTo>
                    <a:pt x="3779267" y="64517"/>
                  </a:lnTo>
                  <a:lnTo>
                    <a:pt x="3769444" y="120104"/>
                  </a:lnTo>
                  <a:cubicBezTo>
                    <a:pt x="3783434" y="113109"/>
                    <a:pt x="3797722" y="109612"/>
                    <a:pt x="3812307" y="109612"/>
                  </a:cubicBezTo>
                  <a:cubicBezTo>
                    <a:pt x="3840138" y="109612"/>
                    <a:pt x="3863727" y="119732"/>
                    <a:pt x="3883075" y="139973"/>
                  </a:cubicBezTo>
                  <a:cubicBezTo>
                    <a:pt x="3902422" y="160214"/>
                    <a:pt x="3912096" y="186482"/>
                    <a:pt x="3912096" y="218777"/>
                  </a:cubicBezTo>
                  <a:cubicBezTo>
                    <a:pt x="3912096" y="245715"/>
                    <a:pt x="3904283" y="269751"/>
                    <a:pt x="3888655" y="290885"/>
                  </a:cubicBezTo>
                  <a:cubicBezTo>
                    <a:pt x="3867373" y="319757"/>
                    <a:pt x="3837831" y="334194"/>
                    <a:pt x="3800028" y="334194"/>
                  </a:cubicBezTo>
                  <a:cubicBezTo>
                    <a:pt x="3769816" y="334194"/>
                    <a:pt x="3745185" y="326082"/>
                    <a:pt x="3726135" y="309860"/>
                  </a:cubicBezTo>
                  <a:cubicBezTo>
                    <a:pt x="3707085" y="293638"/>
                    <a:pt x="3695700" y="271835"/>
                    <a:pt x="3691979" y="244450"/>
                  </a:cubicBezTo>
                  <a:lnTo>
                    <a:pt x="3754487" y="237976"/>
                  </a:lnTo>
                  <a:cubicBezTo>
                    <a:pt x="3756273" y="252115"/>
                    <a:pt x="3761556" y="263314"/>
                    <a:pt x="3770337" y="271574"/>
                  </a:cubicBezTo>
                  <a:cubicBezTo>
                    <a:pt x="3779118" y="279834"/>
                    <a:pt x="3789238" y="283964"/>
                    <a:pt x="3800698" y="283964"/>
                  </a:cubicBezTo>
                  <a:cubicBezTo>
                    <a:pt x="3813795" y="283964"/>
                    <a:pt x="3824883" y="278643"/>
                    <a:pt x="3833961" y="268002"/>
                  </a:cubicBezTo>
                  <a:cubicBezTo>
                    <a:pt x="3843040" y="257361"/>
                    <a:pt x="3847579" y="241325"/>
                    <a:pt x="3847579" y="219894"/>
                  </a:cubicBezTo>
                  <a:cubicBezTo>
                    <a:pt x="3847579" y="199802"/>
                    <a:pt x="3843077" y="184733"/>
                    <a:pt x="3834073" y="174687"/>
                  </a:cubicBezTo>
                  <a:cubicBezTo>
                    <a:pt x="3825069" y="164641"/>
                    <a:pt x="3813349" y="159618"/>
                    <a:pt x="3798912" y="159618"/>
                  </a:cubicBezTo>
                  <a:cubicBezTo>
                    <a:pt x="3780904" y="159618"/>
                    <a:pt x="3764756" y="167581"/>
                    <a:pt x="3750469" y="183505"/>
                  </a:cubicBezTo>
                  <a:lnTo>
                    <a:pt x="3699569" y="176138"/>
                  </a:lnTo>
                  <a:close/>
                  <a:moveTo>
                    <a:pt x="3062436" y="5804"/>
                  </a:moveTo>
                  <a:lnTo>
                    <a:pt x="3276972" y="5804"/>
                  </a:lnTo>
                  <a:lnTo>
                    <a:pt x="3276972" y="51346"/>
                  </a:lnTo>
                  <a:cubicBezTo>
                    <a:pt x="3259261" y="68759"/>
                    <a:pt x="3241253" y="93762"/>
                    <a:pt x="3222947" y="126355"/>
                  </a:cubicBezTo>
                  <a:cubicBezTo>
                    <a:pt x="3204642" y="158948"/>
                    <a:pt x="3190689" y="193588"/>
                    <a:pt x="3181089" y="230274"/>
                  </a:cubicBezTo>
                  <a:cubicBezTo>
                    <a:pt x="3171490" y="266960"/>
                    <a:pt x="3166765" y="299740"/>
                    <a:pt x="3166914" y="328613"/>
                  </a:cubicBezTo>
                  <a:lnTo>
                    <a:pt x="3106415" y="328613"/>
                  </a:lnTo>
                  <a:cubicBezTo>
                    <a:pt x="3107457" y="283369"/>
                    <a:pt x="3116796" y="237232"/>
                    <a:pt x="3134432" y="190202"/>
                  </a:cubicBezTo>
                  <a:cubicBezTo>
                    <a:pt x="3152068" y="143173"/>
                    <a:pt x="3175620" y="101129"/>
                    <a:pt x="3205088" y="64071"/>
                  </a:cubicBezTo>
                  <a:lnTo>
                    <a:pt x="3062436" y="64071"/>
                  </a:lnTo>
                  <a:close/>
                  <a:moveTo>
                    <a:pt x="1188541" y="5804"/>
                  </a:moveTo>
                  <a:lnTo>
                    <a:pt x="1354410" y="5804"/>
                  </a:lnTo>
                  <a:lnTo>
                    <a:pt x="1354410" y="64517"/>
                  </a:lnTo>
                  <a:lnTo>
                    <a:pt x="1236092" y="64517"/>
                  </a:lnTo>
                  <a:lnTo>
                    <a:pt x="1226269" y="120104"/>
                  </a:lnTo>
                  <a:cubicBezTo>
                    <a:pt x="1240259" y="113109"/>
                    <a:pt x="1254547" y="109612"/>
                    <a:pt x="1269132" y="109612"/>
                  </a:cubicBezTo>
                  <a:cubicBezTo>
                    <a:pt x="1296963" y="109612"/>
                    <a:pt x="1320552" y="119732"/>
                    <a:pt x="1339900" y="139973"/>
                  </a:cubicBezTo>
                  <a:cubicBezTo>
                    <a:pt x="1359247" y="160214"/>
                    <a:pt x="1368921" y="186482"/>
                    <a:pt x="1368921" y="218777"/>
                  </a:cubicBezTo>
                  <a:cubicBezTo>
                    <a:pt x="1368921" y="245715"/>
                    <a:pt x="1361108" y="269751"/>
                    <a:pt x="1345481" y="290885"/>
                  </a:cubicBezTo>
                  <a:cubicBezTo>
                    <a:pt x="1324198" y="319757"/>
                    <a:pt x="1294656" y="334194"/>
                    <a:pt x="1256854" y="334194"/>
                  </a:cubicBezTo>
                  <a:cubicBezTo>
                    <a:pt x="1226641" y="334194"/>
                    <a:pt x="1202010" y="326082"/>
                    <a:pt x="1182960" y="309860"/>
                  </a:cubicBezTo>
                  <a:cubicBezTo>
                    <a:pt x="1163910" y="293638"/>
                    <a:pt x="1152525" y="271835"/>
                    <a:pt x="1148804" y="244450"/>
                  </a:cubicBezTo>
                  <a:lnTo>
                    <a:pt x="1211312" y="237976"/>
                  </a:lnTo>
                  <a:cubicBezTo>
                    <a:pt x="1213098" y="252115"/>
                    <a:pt x="1218381" y="263314"/>
                    <a:pt x="1227162" y="271574"/>
                  </a:cubicBezTo>
                  <a:cubicBezTo>
                    <a:pt x="1235943" y="279834"/>
                    <a:pt x="1246063" y="283964"/>
                    <a:pt x="1257523" y="283964"/>
                  </a:cubicBezTo>
                  <a:cubicBezTo>
                    <a:pt x="1270620" y="283964"/>
                    <a:pt x="1281708" y="278643"/>
                    <a:pt x="1290786" y="268002"/>
                  </a:cubicBezTo>
                  <a:cubicBezTo>
                    <a:pt x="1299865" y="257361"/>
                    <a:pt x="1304404" y="241325"/>
                    <a:pt x="1304404" y="219894"/>
                  </a:cubicBezTo>
                  <a:cubicBezTo>
                    <a:pt x="1304404" y="199802"/>
                    <a:pt x="1299902" y="184733"/>
                    <a:pt x="1290898" y="174687"/>
                  </a:cubicBezTo>
                  <a:cubicBezTo>
                    <a:pt x="1281894" y="164641"/>
                    <a:pt x="1270174" y="159618"/>
                    <a:pt x="1255737" y="159618"/>
                  </a:cubicBezTo>
                  <a:cubicBezTo>
                    <a:pt x="1237729" y="159618"/>
                    <a:pt x="1221581" y="167581"/>
                    <a:pt x="1207294" y="183505"/>
                  </a:cubicBezTo>
                  <a:lnTo>
                    <a:pt x="1156395" y="176138"/>
                  </a:lnTo>
                  <a:close/>
                  <a:moveTo>
                    <a:pt x="519261" y="5804"/>
                  </a:moveTo>
                  <a:lnTo>
                    <a:pt x="733797" y="5804"/>
                  </a:lnTo>
                  <a:lnTo>
                    <a:pt x="733797" y="51346"/>
                  </a:lnTo>
                  <a:cubicBezTo>
                    <a:pt x="716086" y="68759"/>
                    <a:pt x="698078" y="93762"/>
                    <a:pt x="679772" y="126355"/>
                  </a:cubicBezTo>
                  <a:cubicBezTo>
                    <a:pt x="661467" y="158948"/>
                    <a:pt x="647514" y="193588"/>
                    <a:pt x="637914" y="230274"/>
                  </a:cubicBezTo>
                  <a:cubicBezTo>
                    <a:pt x="628315" y="266960"/>
                    <a:pt x="623590" y="299740"/>
                    <a:pt x="623739" y="328613"/>
                  </a:cubicBezTo>
                  <a:lnTo>
                    <a:pt x="563240" y="328613"/>
                  </a:lnTo>
                  <a:cubicBezTo>
                    <a:pt x="564282" y="283369"/>
                    <a:pt x="573621" y="237232"/>
                    <a:pt x="591257" y="190202"/>
                  </a:cubicBezTo>
                  <a:cubicBezTo>
                    <a:pt x="608893" y="143173"/>
                    <a:pt x="632445" y="101129"/>
                    <a:pt x="661913" y="64071"/>
                  </a:cubicBezTo>
                  <a:lnTo>
                    <a:pt x="519261" y="64071"/>
                  </a:lnTo>
                  <a:close/>
                  <a:moveTo>
                    <a:pt x="4308797" y="0"/>
                  </a:moveTo>
                  <a:cubicBezTo>
                    <a:pt x="4339605" y="0"/>
                    <a:pt x="4364310" y="9823"/>
                    <a:pt x="4382913" y="29468"/>
                  </a:cubicBezTo>
                  <a:cubicBezTo>
                    <a:pt x="4398243" y="45541"/>
                    <a:pt x="4405907" y="63698"/>
                    <a:pt x="4405907" y="83939"/>
                  </a:cubicBezTo>
                  <a:cubicBezTo>
                    <a:pt x="4405907" y="112663"/>
                    <a:pt x="4390206" y="135582"/>
                    <a:pt x="4358803" y="152698"/>
                  </a:cubicBezTo>
                  <a:cubicBezTo>
                    <a:pt x="4377556" y="156716"/>
                    <a:pt x="4392551" y="165720"/>
                    <a:pt x="4403787" y="179710"/>
                  </a:cubicBezTo>
                  <a:cubicBezTo>
                    <a:pt x="4415023" y="193700"/>
                    <a:pt x="4420641" y="210592"/>
                    <a:pt x="4420641" y="230386"/>
                  </a:cubicBezTo>
                  <a:cubicBezTo>
                    <a:pt x="4420641" y="259110"/>
                    <a:pt x="4410149" y="283592"/>
                    <a:pt x="4389165" y="303833"/>
                  </a:cubicBezTo>
                  <a:cubicBezTo>
                    <a:pt x="4368179" y="324073"/>
                    <a:pt x="4342061" y="334194"/>
                    <a:pt x="4310807" y="334194"/>
                  </a:cubicBezTo>
                  <a:cubicBezTo>
                    <a:pt x="4281189" y="334194"/>
                    <a:pt x="4256633" y="325673"/>
                    <a:pt x="4237137" y="308632"/>
                  </a:cubicBezTo>
                  <a:cubicBezTo>
                    <a:pt x="4217640" y="291592"/>
                    <a:pt x="4206329" y="269305"/>
                    <a:pt x="4203203" y="241771"/>
                  </a:cubicBezTo>
                  <a:lnTo>
                    <a:pt x="4263925" y="234404"/>
                  </a:lnTo>
                  <a:cubicBezTo>
                    <a:pt x="4265861" y="249882"/>
                    <a:pt x="4271069" y="261714"/>
                    <a:pt x="4279553" y="269900"/>
                  </a:cubicBezTo>
                  <a:cubicBezTo>
                    <a:pt x="4288035" y="278085"/>
                    <a:pt x="4298305" y="282178"/>
                    <a:pt x="4310360" y="282178"/>
                  </a:cubicBezTo>
                  <a:cubicBezTo>
                    <a:pt x="4323308" y="282178"/>
                    <a:pt x="4334209" y="277267"/>
                    <a:pt x="4343065" y="267444"/>
                  </a:cubicBezTo>
                  <a:cubicBezTo>
                    <a:pt x="4351920" y="257622"/>
                    <a:pt x="4356348" y="244376"/>
                    <a:pt x="4356348" y="227707"/>
                  </a:cubicBezTo>
                  <a:cubicBezTo>
                    <a:pt x="4356348" y="211931"/>
                    <a:pt x="4352106" y="199430"/>
                    <a:pt x="4343623" y="190202"/>
                  </a:cubicBezTo>
                  <a:cubicBezTo>
                    <a:pt x="4335140" y="180975"/>
                    <a:pt x="4324797" y="176361"/>
                    <a:pt x="4312593" y="176361"/>
                  </a:cubicBezTo>
                  <a:cubicBezTo>
                    <a:pt x="4304555" y="176361"/>
                    <a:pt x="4294956" y="177924"/>
                    <a:pt x="4283794" y="181049"/>
                  </a:cubicBezTo>
                  <a:lnTo>
                    <a:pt x="4290715" y="129927"/>
                  </a:lnTo>
                  <a:cubicBezTo>
                    <a:pt x="4307681" y="130373"/>
                    <a:pt x="4320629" y="126690"/>
                    <a:pt x="4329559" y="118877"/>
                  </a:cubicBezTo>
                  <a:cubicBezTo>
                    <a:pt x="4338489" y="111063"/>
                    <a:pt x="4342953" y="100682"/>
                    <a:pt x="4342953" y="87734"/>
                  </a:cubicBezTo>
                  <a:cubicBezTo>
                    <a:pt x="4342953" y="76721"/>
                    <a:pt x="4339679" y="67940"/>
                    <a:pt x="4333131" y="61392"/>
                  </a:cubicBezTo>
                  <a:cubicBezTo>
                    <a:pt x="4326582" y="54843"/>
                    <a:pt x="4317876" y="51569"/>
                    <a:pt x="4307011" y="51569"/>
                  </a:cubicBezTo>
                  <a:cubicBezTo>
                    <a:pt x="4296295" y="51569"/>
                    <a:pt x="4287143" y="55290"/>
                    <a:pt x="4279553" y="62731"/>
                  </a:cubicBezTo>
                  <a:cubicBezTo>
                    <a:pt x="4271963" y="70172"/>
                    <a:pt x="4267349" y="81037"/>
                    <a:pt x="4265711" y="95324"/>
                  </a:cubicBezTo>
                  <a:lnTo>
                    <a:pt x="4207892" y="85502"/>
                  </a:lnTo>
                  <a:cubicBezTo>
                    <a:pt x="4211910" y="65708"/>
                    <a:pt x="4217975" y="49895"/>
                    <a:pt x="4226086" y="38063"/>
                  </a:cubicBezTo>
                  <a:cubicBezTo>
                    <a:pt x="4234197" y="26231"/>
                    <a:pt x="4245508" y="16929"/>
                    <a:pt x="4260019" y="10158"/>
                  </a:cubicBezTo>
                  <a:cubicBezTo>
                    <a:pt x="4274529" y="3386"/>
                    <a:pt x="4290789" y="0"/>
                    <a:pt x="4308797" y="0"/>
                  </a:cubicBezTo>
                  <a:close/>
                  <a:moveTo>
                    <a:pt x="4079304" y="0"/>
                  </a:moveTo>
                  <a:lnTo>
                    <a:pt x="4131989" y="0"/>
                  </a:lnTo>
                  <a:lnTo>
                    <a:pt x="4131989" y="207615"/>
                  </a:lnTo>
                  <a:lnTo>
                    <a:pt x="4172619" y="207615"/>
                  </a:lnTo>
                  <a:lnTo>
                    <a:pt x="4172619" y="262756"/>
                  </a:lnTo>
                  <a:lnTo>
                    <a:pt x="4131989" y="262756"/>
                  </a:lnTo>
                  <a:lnTo>
                    <a:pt x="4131989" y="328613"/>
                  </a:lnTo>
                  <a:lnTo>
                    <a:pt x="4071267" y="328613"/>
                  </a:lnTo>
                  <a:lnTo>
                    <a:pt x="4071267" y="262756"/>
                  </a:lnTo>
                  <a:lnTo>
                    <a:pt x="3937322" y="262756"/>
                  </a:lnTo>
                  <a:lnTo>
                    <a:pt x="3937322" y="207839"/>
                  </a:lnTo>
                  <a:close/>
                  <a:moveTo>
                    <a:pt x="3553569" y="0"/>
                  </a:moveTo>
                  <a:cubicBezTo>
                    <a:pt x="3578423" y="0"/>
                    <a:pt x="3598999" y="6958"/>
                    <a:pt x="3615296" y="20873"/>
                  </a:cubicBezTo>
                  <a:cubicBezTo>
                    <a:pt x="3631592" y="34789"/>
                    <a:pt x="3641973" y="54992"/>
                    <a:pt x="3646438" y="81483"/>
                  </a:cubicBezTo>
                  <a:lnTo>
                    <a:pt x="3585716" y="88181"/>
                  </a:lnTo>
                  <a:cubicBezTo>
                    <a:pt x="3584228" y="75679"/>
                    <a:pt x="3580358" y="66452"/>
                    <a:pt x="3574107" y="60499"/>
                  </a:cubicBezTo>
                  <a:cubicBezTo>
                    <a:pt x="3567857" y="54546"/>
                    <a:pt x="3559745" y="51569"/>
                    <a:pt x="3549774" y="51569"/>
                  </a:cubicBezTo>
                  <a:cubicBezTo>
                    <a:pt x="3536528" y="51569"/>
                    <a:pt x="3525329" y="57522"/>
                    <a:pt x="3516176" y="69428"/>
                  </a:cubicBezTo>
                  <a:cubicBezTo>
                    <a:pt x="3507023" y="81335"/>
                    <a:pt x="3501256" y="106114"/>
                    <a:pt x="3498875" y="143768"/>
                  </a:cubicBezTo>
                  <a:cubicBezTo>
                    <a:pt x="3514502" y="125313"/>
                    <a:pt x="3533924" y="116086"/>
                    <a:pt x="3557141" y="116086"/>
                  </a:cubicBezTo>
                  <a:cubicBezTo>
                    <a:pt x="3583335" y="116086"/>
                    <a:pt x="3605771" y="126057"/>
                    <a:pt x="3624448" y="146000"/>
                  </a:cubicBezTo>
                  <a:cubicBezTo>
                    <a:pt x="3643126" y="165943"/>
                    <a:pt x="3652465" y="191691"/>
                    <a:pt x="3652465" y="223242"/>
                  </a:cubicBezTo>
                  <a:cubicBezTo>
                    <a:pt x="3652465" y="256729"/>
                    <a:pt x="3642643" y="283592"/>
                    <a:pt x="3622997" y="303833"/>
                  </a:cubicBezTo>
                  <a:cubicBezTo>
                    <a:pt x="3603352" y="324073"/>
                    <a:pt x="3578126" y="334194"/>
                    <a:pt x="3547318" y="334194"/>
                  </a:cubicBezTo>
                  <a:cubicBezTo>
                    <a:pt x="3514278" y="334194"/>
                    <a:pt x="3487117" y="321357"/>
                    <a:pt x="3465835" y="295684"/>
                  </a:cubicBezTo>
                  <a:cubicBezTo>
                    <a:pt x="3444552" y="270011"/>
                    <a:pt x="3433911" y="227930"/>
                    <a:pt x="3433911" y="169441"/>
                  </a:cubicBezTo>
                  <a:cubicBezTo>
                    <a:pt x="3433911" y="109463"/>
                    <a:pt x="3444999" y="66229"/>
                    <a:pt x="3467174" y="39737"/>
                  </a:cubicBezTo>
                  <a:cubicBezTo>
                    <a:pt x="3489350" y="13246"/>
                    <a:pt x="3518148" y="0"/>
                    <a:pt x="3553569" y="0"/>
                  </a:cubicBezTo>
                  <a:close/>
                  <a:moveTo>
                    <a:pt x="2910855" y="0"/>
                  </a:moveTo>
                  <a:cubicBezTo>
                    <a:pt x="2941960" y="0"/>
                    <a:pt x="2966107" y="7962"/>
                    <a:pt x="2983297" y="23887"/>
                  </a:cubicBezTo>
                  <a:cubicBezTo>
                    <a:pt x="3000487" y="39812"/>
                    <a:pt x="3009081" y="59978"/>
                    <a:pt x="3009081" y="84386"/>
                  </a:cubicBezTo>
                  <a:cubicBezTo>
                    <a:pt x="3009081" y="99566"/>
                    <a:pt x="3005137" y="113072"/>
                    <a:pt x="2997250" y="124904"/>
                  </a:cubicBezTo>
                  <a:cubicBezTo>
                    <a:pt x="2989362" y="136736"/>
                    <a:pt x="2978274" y="145777"/>
                    <a:pt x="2963986" y="152028"/>
                  </a:cubicBezTo>
                  <a:cubicBezTo>
                    <a:pt x="2982143" y="159321"/>
                    <a:pt x="2995947" y="169962"/>
                    <a:pt x="3005398" y="183952"/>
                  </a:cubicBezTo>
                  <a:cubicBezTo>
                    <a:pt x="3014848" y="197941"/>
                    <a:pt x="3019574" y="214089"/>
                    <a:pt x="3019574" y="232395"/>
                  </a:cubicBezTo>
                  <a:cubicBezTo>
                    <a:pt x="3019574" y="262607"/>
                    <a:pt x="3009937" y="287164"/>
                    <a:pt x="2990664" y="306065"/>
                  </a:cubicBezTo>
                  <a:cubicBezTo>
                    <a:pt x="2971391" y="324966"/>
                    <a:pt x="2945755" y="334417"/>
                    <a:pt x="2913757" y="334417"/>
                  </a:cubicBezTo>
                  <a:cubicBezTo>
                    <a:pt x="2883991" y="334417"/>
                    <a:pt x="2859211" y="326603"/>
                    <a:pt x="2839417" y="310976"/>
                  </a:cubicBezTo>
                  <a:cubicBezTo>
                    <a:pt x="2816051" y="292522"/>
                    <a:pt x="2804368" y="267221"/>
                    <a:pt x="2804368" y="235074"/>
                  </a:cubicBezTo>
                  <a:cubicBezTo>
                    <a:pt x="2804368" y="217364"/>
                    <a:pt x="2808759" y="201104"/>
                    <a:pt x="2817540" y="186296"/>
                  </a:cubicBezTo>
                  <a:cubicBezTo>
                    <a:pt x="2826320" y="171487"/>
                    <a:pt x="2840161" y="160065"/>
                    <a:pt x="2859063" y="152028"/>
                  </a:cubicBezTo>
                  <a:cubicBezTo>
                    <a:pt x="2842840" y="145182"/>
                    <a:pt x="2831046" y="135768"/>
                    <a:pt x="2823679" y="123788"/>
                  </a:cubicBezTo>
                  <a:cubicBezTo>
                    <a:pt x="2816312" y="111807"/>
                    <a:pt x="2812628" y="98673"/>
                    <a:pt x="2812628" y="84386"/>
                  </a:cubicBezTo>
                  <a:cubicBezTo>
                    <a:pt x="2812628" y="59978"/>
                    <a:pt x="2821149" y="39812"/>
                    <a:pt x="2838189" y="23887"/>
                  </a:cubicBezTo>
                  <a:cubicBezTo>
                    <a:pt x="2855230" y="7962"/>
                    <a:pt x="2879452" y="0"/>
                    <a:pt x="2910855" y="0"/>
                  </a:cubicBezTo>
                  <a:close/>
                  <a:moveTo>
                    <a:pt x="2648099" y="0"/>
                  </a:moveTo>
                  <a:cubicBezTo>
                    <a:pt x="2681287" y="0"/>
                    <a:pt x="2708523" y="12836"/>
                    <a:pt x="2729805" y="38509"/>
                  </a:cubicBezTo>
                  <a:cubicBezTo>
                    <a:pt x="2751088" y="64182"/>
                    <a:pt x="2761729" y="106412"/>
                    <a:pt x="2761729" y="165199"/>
                  </a:cubicBezTo>
                  <a:cubicBezTo>
                    <a:pt x="2761729" y="225028"/>
                    <a:pt x="2750641" y="268188"/>
                    <a:pt x="2728466" y="294680"/>
                  </a:cubicBezTo>
                  <a:cubicBezTo>
                    <a:pt x="2706291" y="321171"/>
                    <a:pt x="2677418" y="334417"/>
                    <a:pt x="2641848" y="334417"/>
                  </a:cubicBezTo>
                  <a:cubicBezTo>
                    <a:pt x="2616250" y="334417"/>
                    <a:pt x="2595562" y="327608"/>
                    <a:pt x="2579787" y="313990"/>
                  </a:cubicBezTo>
                  <a:cubicBezTo>
                    <a:pt x="2564011" y="300372"/>
                    <a:pt x="2553891" y="280020"/>
                    <a:pt x="2549426" y="252933"/>
                  </a:cubicBezTo>
                  <a:lnTo>
                    <a:pt x="2610148" y="246236"/>
                  </a:lnTo>
                  <a:cubicBezTo>
                    <a:pt x="2611636" y="258589"/>
                    <a:pt x="2615505" y="267742"/>
                    <a:pt x="2621756" y="273695"/>
                  </a:cubicBezTo>
                  <a:cubicBezTo>
                    <a:pt x="2628007" y="279648"/>
                    <a:pt x="2636267" y="282625"/>
                    <a:pt x="2646536" y="282625"/>
                  </a:cubicBezTo>
                  <a:cubicBezTo>
                    <a:pt x="2659484" y="282625"/>
                    <a:pt x="2670497" y="276672"/>
                    <a:pt x="2679576" y="264765"/>
                  </a:cubicBezTo>
                  <a:cubicBezTo>
                    <a:pt x="2688654" y="252859"/>
                    <a:pt x="2694459" y="228154"/>
                    <a:pt x="2696989" y="190649"/>
                  </a:cubicBezTo>
                  <a:cubicBezTo>
                    <a:pt x="2681213" y="208955"/>
                    <a:pt x="2661493" y="218108"/>
                    <a:pt x="2637830" y="218108"/>
                  </a:cubicBezTo>
                  <a:cubicBezTo>
                    <a:pt x="2612082" y="218108"/>
                    <a:pt x="2589870" y="208173"/>
                    <a:pt x="2571192" y="188305"/>
                  </a:cubicBezTo>
                  <a:cubicBezTo>
                    <a:pt x="2552514" y="168436"/>
                    <a:pt x="2543175" y="142577"/>
                    <a:pt x="2543175" y="110728"/>
                  </a:cubicBezTo>
                  <a:cubicBezTo>
                    <a:pt x="2543175" y="77539"/>
                    <a:pt x="2553035" y="50788"/>
                    <a:pt x="2572755" y="30473"/>
                  </a:cubicBezTo>
                  <a:cubicBezTo>
                    <a:pt x="2592474" y="10158"/>
                    <a:pt x="2617589" y="0"/>
                    <a:pt x="2648099" y="0"/>
                  </a:cubicBezTo>
                  <a:close/>
                  <a:moveTo>
                    <a:pt x="2400523" y="0"/>
                  </a:moveTo>
                  <a:lnTo>
                    <a:pt x="2451422" y="0"/>
                  </a:lnTo>
                  <a:lnTo>
                    <a:pt x="2451422" y="328613"/>
                  </a:lnTo>
                  <a:lnTo>
                    <a:pt x="2388691" y="328613"/>
                  </a:lnTo>
                  <a:lnTo>
                    <a:pt x="2388691" y="92199"/>
                  </a:lnTo>
                  <a:cubicBezTo>
                    <a:pt x="2365772" y="113630"/>
                    <a:pt x="2338759" y="129481"/>
                    <a:pt x="2307654" y="139750"/>
                  </a:cubicBezTo>
                  <a:lnTo>
                    <a:pt x="2307654" y="82823"/>
                  </a:lnTo>
                  <a:cubicBezTo>
                    <a:pt x="2324026" y="77465"/>
                    <a:pt x="2341810" y="67308"/>
                    <a:pt x="2361009" y="52350"/>
                  </a:cubicBezTo>
                  <a:cubicBezTo>
                    <a:pt x="2380208" y="37393"/>
                    <a:pt x="2393379" y="19943"/>
                    <a:pt x="2400523" y="0"/>
                  </a:cubicBezTo>
                  <a:close/>
                  <a:moveTo>
                    <a:pt x="2027485" y="0"/>
                  </a:moveTo>
                  <a:cubicBezTo>
                    <a:pt x="2059781" y="0"/>
                    <a:pt x="2085156" y="8706"/>
                    <a:pt x="2103611" y="26119"/>
                  </a:cubicBezTo>
                  <a:cubicBezTo>
                    <a:pt x="2122066" y="43532"/>
                    <a:pt x="2131293" y="65187"/>
                    <a:pt x="2131293" y="91083"/>
                  </a:cubicBezTo>
                  <a:cubicBezTo>
                    <a:pt x="2131293" y="105817"/>
                    <a:pt x="2128651" y="119844"/>
                    <a:pt x="2123368" y="133164"/>
                  </a:cubicBezTo>
                  <a:cubicBezTo>
                    <a:pt x="2118085" y="146484"/>
                    <a:pt x="2109713" y="160437"/>
                    <a:pt x="2098253" y="175022"/>
                  </a:cubicBezTo>
                  <a:cubicBezTo>
                    <a:pt x="2090663" y="184696"/>
                    <a:pt x="2076971" y="198611"/>
                    <a:pt x="2057177" y="216768"/>
                  </a:cubicBezTo>
                  <a:cubicBezTo>
                    <a:pt x="2037383" y="234925"/>
                    <a:pt x="2024844" y="246980"/>
                    <a:pt x="2019560" y="252933"/>
                  </a:cubicBezTo>
                  <a:cubicBezTo>
                    <a:pt x="2014277" y="258887"/>
                    <a:pt x="2009998" y="264691"/>
                    <a:pt x="2006724" y="270346"/>
                  </a:cubicBezTo>
                  <a:lnTo>
                    <a:pt x="2131293" y="270346"/>
                  </a:lnTo>
                  <a:lnTo>
                    <a:pt x="2131293" y="328613"/>
                  </a:lnTo>
                  <a:lnTo>
                    <a:pt x="1911400" y="328613"/>
                  </a:lnTo>
                  <a:cubicBezTo>
                    <a:pt x="1913781" y="306586"/>
                    <a:pt x="1920925" y="285713"/>
                    <a:pt x="1932831" y="265993"/>
                  </a:cubicBezTo>
                  <a:cubicBezTo>
                    <a:pt x="1944737" y="246273"/>
                    <a:pt x="1968252" y="220117"/>
                    <a:pt x="2003375" y="187523"/>
                  </a:cubicBezTo>
                  <a:cubicBezTo>
                    <a:pt x="2031653" y="161181"/>
                    <a:pt x="2048991" y="143322"/>
                    <a:pt x="2055391" y="133945"/>
                  </a:cubicBezTo>
                  <a:cubicBezTo>
                    <a:pt x="2064023" y="120997"/>
                    <a:pt x="2068339" y="108198"/>
                    <a:pt x="2068339" y="95548"/>
                  </a:cubicBezTo>
                  <a:cubicBezTo>
                    <a:pt x="2068339" y="81558"/>
                    <a:pt x="2064581" y="70805"/>
                    <a:pt x="2057065" y="63289"/>
                  </a:cubicBezTo>
                  <a:cubicBezTo>
                    <a:pt x="2049549" y="55773"/>
                    <a:pt x="2039168" y="52015"/>
                    <a:pt x="2025923" y="52015"/>
                  </a:cubicBezTo>
                  <a:cubicBezTo>
                    <a:pt x="2012826" y="52015"/>
                    <a:pt x="2002408" y="55959"/>
                    <a:pt x="1994669" y="63847"/>
                  </a:cubicBezTo>
                  <a:cubicBezTo>
                    <a:pt x="1986930" y="71735"/>
                    <a:pt x="1982465" y="84832"/>
                    <a:pt x="1981274" y="103138"/>
                  </a:cubicBezTo>
                  <a:lnTo>
                    <a:pt x="1918767" y="96887"/>
                  </a:lnTo>
                  <a:cubicBezTo>
                    <a:pt x="1922487" y="62359"/>
                    <a:pt x="1934170" y="37579"/>
                    <a:pt x="1953816" y="22547"/>
                  </a:cubicBezTo>
                  <a:cubicBezTo>
                    <a:pt x="1973461" y="7516"/>
                    <a:pt x="1998018" y="0"/>
                    <a:pt x="2027485" y="0"/>
                  </a:cubicBezTo>
                  <a:close/>
                  <a:moveTo>
                    <a:pt x="1765622" y="0"/>
                  </a:moveTo>
                  <a:cubicBezTo>
                    <a:pt x="1796430" y="0"/>
                    <a:pt x="1821135" y="9823"/>
                    <a:pt x="1839739" y="29468"/>
                  </a:cubicBezTo>
                  <a:cubicBezTo>
                    <a:pt x="1855068" y="45541"/>
                    <a:pt x="1862733" y="63698"/>
                    <a:pt x="1862733" y="83939"/>
                  </a:cubicBezTo>
                  <a:cubicBezTo>
                    <a:pt x="1862733" y="112663"/>
                    <a:pt x="1847031" y="135582"/>
                    <a:pt x="1815629" y="152698"/>
                  </a:cubicBezTo>
                  <a:cubicBezTo>
                    <a:pt x="1834381" y="156716"/>
                    <a:pt x="1849375" y="165720"/>
                    <a:pt x="1860612" y="179710"/>
                  </a:cubicBezTo>
                  <a:cubicBezTo>
                    <a:pt x="1871849" y="193700"/>
                    <a:pt x="1877467" y="210592"/>
                    <a:pt x="1877467" y="230386"/>
                  </a:cubicBezTo>
                  <a:cubicBezTo>
                    <a:pt x="1877467" y="259110"/>
                    <a:pt x="1866974" y="283592"/>
                    <a:pt x="1845990" y="303833"/>
                  </a:cubicBezTo>
                  <a:cubicBezTo>
                    <a:pt x="1825005" y="324073"/>
                    <a:pt x="1798886" y="334194"/>
                    <a:pt x="1767632" y="334194"/>
                  </a:cubicBezTo>
                  <a:cubicBezTo>
                    <a:pt x="1738015" y="334194"/>
                    <a:pt x="1713458" y="325673"/>
                    <a:pt x="1693962" y="308632"/>
                  </a:cubicBezTo>
                  <a:cubicBezTo>
                    <a:pt x="1674465" y="291592"/>
                    <a:pt x="1663154" y="269305"/>
                    <a:pt x="1660029" y="241771"/>
                  </a:cubicBezTo>
                  <a:lnTo>
                    <a:pt x="1720751" y="234404"/>
                  </a:lnTo>
                  <a:cubicBezTo>
                    <a:pt x="1722686" y="249882"/>
                    <a:pt x="1727895" y="261714"/>
                    <a:pt x="1736378" y="269900"/>
                  </a:cubicBezTo>
                  <a:cubicBezTo>
                    <a:pt x="1744861" y="278085"/>
                    <a:pt x="1755130" y="282178"/>
                    <a:pt x="1767185" y="282178"/>
                  </a:cubicBezTo>
                  <a:cubicBezTo>
                    <a:pt x="1780133" y="282178"/>
                    <a:pt x="1791035" y="277267"/>
                    <a:pt x="1799890" y="267444"/>
                  </a:cubicBezTo>
                  <a:cubicBezTo>
                    <a:pt x="1808745" y="257622"/>
                    <a:pt x="1813173" y="244376"/>
                    <a:pt x="1813173" y="227707"/>
                  </a:cubicBezTo>
                  <a:cubicBezTo>
                    <a:pt x="1813173" y="211931"/>
                    <a:pt x="1808931" y="199430"/>
                    <a:pt x="1800448" y="190202"/>
                  </a:cubicBezTo>
                  <a:cubicBezTo>
                    <a:pt x="1791965" y="180975"/>
                    <a:pt x="1781621" y="176361"/>
                    <a:pt x="1769418" y="176361"/>
                  </a:cubicBezTo>
                  <a:cubicBezTo>
                    <a:pt x="1761381" y="176361"/>
                    <a:pt x="1751781" y="177924"/>
                    <a:pt x="1740619" y="181049"/>
                  </a:cubicBezTo>
                  <a:lnTo>
                    <a:pt x="1747540" y="129927"/>
                  </a:lnTo>
                  <a:cubicBezTo>
                    <a:pt x="1764506" y="130373"/>
                    <a:pt x="1777454" y="126690"/>
                    <a:pt x="1786384" y="118877"/>
                  </a:cubicBezTo>
                  <a:cubicBezTo>
                    <a:pt x="1795314" y="111063"/>
                    <a:pt x="1799779" y="100682"/>
                    <a:pt x="1799779" y="87734"/>
                  </a:cubicBezTo>
                  <a:cubicBezTo>
                    <a:pt x="1799779" y="76721"/>
                    <a:pt x="1796504" y="67940"/>
                    <a:pt x="1789956" y="61392"/>
                  </a:cubicBezTo>
                  <a:cubicBezTo>
                    <a:pt x="1783407" y="54843"/>
                    <a:pt x="1774701" y="51569"/>
                    <a:pt x="1763837" y="51569"/>
                  </a:cubicBezTo>
                  <a:cubicBezTo>
                    <a:pt x="1753121" y="51569"/>
                    <a:pt x="1743968" y="55290"/>
                    <a:pt x="1736378" y="62731"/>
                  </a:cubicBezTo>
                  <a:cubicBezTo>
                    <a:pt x="1728787" y="70172"/>
                    <a:pt x="1724174" y="81037"/>
                    <a:pt x="1722537" y="95324"/>
                  </a:cubicBezTo>
                  <a:lnTo>
                    <a:pt x="1664717" y="85502"/>
                  </a:lnTo>
                  <a:cubicBezTo>
                    <a:pt x="1668735" y="65708"/>
                    <a:pt x="1674800" y="49895"/>
                    <a:pt x="1682911" y="38063"/>
                  </a:cubicBezTo>
                  <a:cubicBezTo>
                    <a:pt x="1691022" y="26231"/>
                    <a:pt x="1702333" y="16929"/>
                    <a:pt x="1716844" y="10158"/>
                  </a:cubicBezTo>
                  <a:cubicBezTo>
                    <a:pt x="1731355" y="3386"/>
                    <a:pt x="1747614" y="0"/>
                    <a:pt x="1765622" y="0"/>
                  </a:cubicBezTo>
                  <a:close/>
                  <a:moveTo>
                    <a:pt x="1536129" y="0"/>
                  </a:moveTo>
                  <a:lnTo>
                    <a:pt x="1588815" y="0"/>
                  </a:lnTo>
                  <a:lnTo>
                    <a:pt x="1588815" y="207615"/>
                  </a:lnTo>
                  <a:lnTo>
                    <a:pt x="1629445" y="207615"/>
                  </a:lnTo>
                  <a:lnTo>
                    <a:pt x="1629445" y="262756"/>
                  </a:lnTo>
                  <a:lnTo>
                    <a:pt x="1588815" y="262756"/>
                  </a:lnTo>
                  <a:lnTo>
                    <a:pt x="1588815" y="328613"/>
                  </a:lnTo>
                  <a:lnTo>
                    <a:pt x="1528093" y="328613"/>
                  </a:lnTo>
                  <a:lnTo>
                    <a:pt x="1528093" y="262756"/>
                  </a:lnTo>
                  <a:lnTo>
                    <a:pt x="1394147" y="262756"/>
                  </a:lnTo>
                  <a:lnTo>
                    <a:pt x="1394147" y="207839"/>
                  </a:lnTo>
                  <a:close/>
                  <a:moveTo>
                    <a:pt x="896094" y="0"/>
                  </a:moveTo>
                  <a:cubicBezTo>
                    <a:pt x="920948" y="0"/>
                    <a:pt x="941524" y="6958"/>
                    <a:pt x="957821" y="20873"/>
                  </a:cubicBezTo>
                  <a:cubicBezTo>
                    <a:pt x="974117" y="34789"/>
                    <a:pt x="984498" y="54992"/>
                    <a:pt x="988963" y="81483"/>
                  </a:cubicBezTo>
                  <a:lnTo>
                    <a:pt x="928241" y="88181"/>
                  </a:lnTo>
                  <a:cubicBezTo>
                    <a:pt x="926753" y="75679"/>
                    <a:pt x="922883" y="66452"/>
                    <a:pt x="916632" y="60499"/>
                  </a:cubicBezTo>
                  <a:cubicBezTo>
                    <a:pt x="910382" y="54546"/>
                    <a:pt x="902270" y="51569"/>
                    <a:pt x="892299" y="51569"/>
                  </a:cubicBezTo>
                  <a:cubicBezTo>
                    <a:pt x="879053" y="51569"/>
                    <a:pt x="867854" y="57522"/>
                    <a:pt x="858701" y="69428"/>
                  </a:cubicBezTo>
                  <a:cubicBezTo>
                    <a:pt x="849548" y="81335"/>
                    <a:pt x="843781" y="106114"/>
                    <a:pt x="841400" y="143768"/>
                  </a:cubicBezTo>
                  <a:cubicBezTo>
                    <a:pt x="857027" y="125313"/>
                    <a:pt x="876449" y="116086"/>
                    <a:pt x="899666" y="116086"/>
                  </a:cubicBezTo>
                  <a:cubicBezTo>
                    <a:pt x="925860" y="116086"/>
                    <a:pt x="948296" y="126057"/>
                    <a:pt x="966973" y="146000"/>
                  </a:cubicBezTo>
                  <a:cubicBezTo>
                    <a:pt x="985651" y="165943"/>
                    <a:pt x="994990" y="191691"/>
                    <a:pt x="994990" y="223242"/>
                  </a:cubicBezTo>
                  <a:cubicBezTo>
                    <a:pt x="994990" y="256729"/>
                    <a:pt x="985168" y="283592"/>
                    <a:pt x="965522" y="303833"/>
                  </a:cubicBezTo>
                  <a:cubicBezTo>
                    <a:pt x="945877" y="324073"/>
                    <a:pt x="920651" y="334194"/>
                    <a:pt x="889843" y="334194"/>
                  </a:cubicBezTo>
                  <a:cubicBezTo>
                    <a:pt x="856803" y="334194"/>
                    <a:pt x="829642" y="321357"/>
                    <a:pt x="808360" y="295684"/>
                  </a:cubicBezTo>
                  <a:cubicBezTo>
                    <a:pt x="787077" y="270011"/>
                    <a:pt x="776436" y="227930"/>
                    <a:pt x="776436" y="169441"/>
                  </a:cubicBezTo>
                  <a:cubicBezTo>
                    <a:pt x="776436" y="109463"/>
                    <a:pt x="787524" y="66229"/>
                    <a:pt x="809699" y="39737"/>
                  </a:cubicBezTo>
                  <a:cubicBezTo>
                    <a:pt x="831875" y="13246"/>
                    <a:pt x="860673" y="0"/>
                    <a:pt x="896094" y="0"/>
                  </a:cubicBezTo>
                  <a:close/>
                  <a:moveTo>
                    <a:pt x="367680" y="0"/>
                  </a:moveTo>
                  <a:cubicBezTo>
                    <a:pt x="398785" y="0"/>
                    <a:pt x="422932" y="7962"/>
                    <a:pt x="440122" y="23887"/>
                  </a:cubicBezTo>
                  <a:cubicBezTo>
                    <a:pt x="457312" y="39812"/>
                    <a:pt x="465906" y="59978"/>
                    <a:pt x="465906" y="84386"/>
                  </a:cubicBezTo>
                  <a:cubicBezTo>
                    <a:pt x="465906" y="99566"/>
                    <a:pt x="461962" y="113072"/>
                    <a:pt x="454075" y="124904"/>
                  </a:cubicBezTo>
                  <a:cubicBezTo>
                    <a:pt x="446187" y="136736"/>
                    <a:pt x="435099" y="145777"/>
                    <a:pt x="420811" y="152028"/>
                  </a:cubicBezTo>
                  <a:cubicBezTo>
                    <a:pt x="438969" y="159321"/>
                    <a:pt x="452772" y="169962"/>
                    <a:pt x="462223" y="183952"/>
                  </a:cubicBezTo>
                  <a:cubicBezTo>
                    <a:pt x="471674" y="197941"/>
                    <a:pt x="476399" y="214089"/>
                    <a:pt x="476399" y="232395"/>
                  </a:cubicBezTo>
                  <a:cubicBezTo>
                    <a:pt x="476399" y="262607"/>
                    <a:pt x="466762" y="287164"/>
                    <a:pt x="447489" y="306065"/>
                  </a:cubicBezTo>
                  <a:cubicBezTo>
                    <a:pt x="428216" y="324966"/>
                    <a:pt x="402580" y="334417"/>
                    <a:pt x="370582" y="334417"/>
                  </a:cubicBezTo>
                  <a:cubicBezTo>
                    <a:pt x="340816" y="334417"/>
                    <a:pt x="316037" y="326603"/>
                    <a:pt x="296242" y="310976"/>
                  </a:cubicBezTo>
                  <a:cubicBezTo>
                    <a:pt x="272876" y="292522"/>
                    <a:pt x="261193" y="267221"/>
                    <a:pt x="261193" y="235074"/>
                  </a:cubicBezTo>
                  <a:cubicBezTo>
                    <a:pt x="261193" y="217364"/>
                    <a:pt x="265584" y="201104"/>
                    <a:pt x="274365" y="186296"/>
                  </a:cubicBezTo>
                  <a:cubicBezTo>
                    <a:pt x="283146" y="171487"/>
                    <a:pt x="296986" y="160065"/>
                    <a:pt x="315888" y="152028"/>
                  </a:cubicBezTo>
                  <a:cubicBezTo>
                    <a:pt x="299665" y="145182"/>
                    <a:pt x="287871" y="135768"/>
                    <a:pt x="280504" y="123788"/>
                  </a:cubicBezTo>
                  <a:cubicBezTo>
                    <a:pt x="273137" y="111807"/>
                    <a:pt x="269453" y="98673"/>
                    <a:pt x="269453" y="84386"/>
                  </a:cubicBezTo>
                  <a:cubicBezTo>
                    <a:pt x="269453" y="59978"/>
                    <a:pt x="277974" y="39812"/>
                    <a:pt x="295015" y="23887"/>
                  </a:cubicBezTo>
                  <a:cubicBezTo>
                    <a:pt x="312055" y="7962"/>
                    <a:pt x="336277" y="0"/>
                    <a:pt x="367680" y="0"/>
                  </a:cubicBezTo>
                  <a:close/>
                  <a:moveTo>
                    <a:pt x="104924" y="0"/>
                  </a:moveTo>
                  <a:cubicBezTo>
                    <a:pt x="138113" y="0"/>
                    <a:pt x="165348" y="12836"/>
                    <a:pt x="186630" y="38509"/>
                  </a:cubicBezTo>
                  <a:cubicBezTo>
                    <a:pt x="207913" y="64182"/>
                    <a:pt x="218554" y="106412"/>
                    <a:pt x="218554" y="165199"/>
                  </a:cubicBezTo>
                  <a:cubicBezTo>
                    <a:pt x="218554" y="225028"/>
                    <a:pt x="207466" y="268188"/>
                    <a:pt x="185291" y="294680"/>
                  </a:cubicBezTo>
                  <a:cubicBezTo>
                    <a:pt x="163116" y="321171"/>
                    <a:pt x="134243" y="334417"/>
                    <a:pt x="98673" y="334417"/>
                  </a:cubicBezTo>
                  <a:cubicBezTo>
                    <a:pt x="73075" y="334417"/>
                    <a:pt x="52388" y="327608"/>
                    <a:pt x="36612" y="313990"/>
                  </a:cubicBezTo>
                  <a:cubicBezTo>
                    <a:pt x="20836" y="300372"/>
                    <a:pt x="10716" y="280020"/>
                    <a:pt x="6251" y="252933"/>
                  </a:cubicBezTo>
                  <a:lnTo>
                    <a:pt x="66973" y="246236"/>
                  </a:lnTo>
                  <a:cubicBezTo>
                    <a:pt x="68461" y="258589"/>
                    <a:pt x="72330" y="267742"/>
                    <a:pt x="78581" y="273695"/>
                  </a:cubicBezTo>
                  <a:cubicBezTo>
                    <a:pt x="84832" y="279648"/>
                    <a:pt x="93092" y="282625"/>
                    <a:pt x="103361" y="282625"/>
                  </a:cubicBezTo>
                  <a:cubicBezTo>
                    <a:pt x="116309" y="282625"/>
                    <a:pt x="127322" y="276672"/>
                    <a:pt x="136401" y="264765"/>
                  </a:cubicBezTo>
                  <a:cubicBezTo>
                    <a:pt x="145479" y="252859"/>
                    <a:pt x="151284" y="228154"/>
                    <a:pt x="153814" y="190649"/>
                  </a:cubicBezTo>
                  <a:cubicBezTo>
                    <a:pt x="138038" y="208955"/>
                    <a:pt x="118318" y="218108"/>
                    <a:pt x="94655" y="218108"/>
                  </a:cubicBezTo>
                  <a:cubicBezTo>
                    <a:pt x="68907" y="218108"/>
                    <a:pt x="46695" y="208173"/>
                    <a:pt x="28017" y="188305"/>
                  </a:cubicBezTo>
                  <a:cubicBezTo>
                    <a:pt x="9339" y="168436"/>
                    <a:pt x="0" y="142577"/>
                    <a:pt x="0" y="110728"/>
                  </a:cubicBezTo>
                  <a:cubicBezTo>
                    <a:pt x="0" y="77539"/>
                    <a:pt x="9860" y="50788"/>
                    <a:pt x="29580" y="30473"/>
                  </a:cubicBezTo>
                  <a:cubicBezTo>
                    <a:pt x="49299" y="10158"/>
                    <a:pt x="74414" y="0"/>
                    <a:pt x="1049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FAB3882-9EA1-4D33-96A5-DEAF8A722FB9}"/>
                </a:ext>
              </a:extLst>
            </p:cNvPr>
            <p:cNvSpPr/>
            <p:nvPr/>
          </p:nvSpPr>
          <p:spPr>
            <a:xfrm>
              <a:off x="5134859" y="4438504"/>
              <a:ext cx="878627" cy="107907"/>
            </a:xfrm>
            <a:custGeom>
              <a:avLst/>
              <a:gdLst/>
              <a:ahLst/>
              <a:cxnLst/>
              <a:rect l="l" t="t" r="r" b="b"/>
              <a:pathLst>
                <a:path w="2755702" h="338436">
                  <a:moveTo>
                    <a:pt x="2649438" y="56257"/>
                  </a:moveTo>
                  <a:cubicBezTo>
                    <a:pt x="2641848" y="56257"/>
                    <a:pt x="2635076" y="58676"/>
                    <a:pt x="2629123" y="63513"/>
                  </a:cubicBezTo>
                  <a:cubicBezTo>
                    <a:pt x="2623170" y="68350"/>
                    <a:pt x="2618556" y="77019"/>
                    <a:pt x="2615282" y="89521"/>
                  </a:cubicBezTo>
                  <a:cubicBezTo>
                    <a:pt x="2610966" y="105743"/>
                    <a:pt x="2608808" y="133053"/>
                    <a:pt x="2608808" y="171450"/>
                  </a:cubicBezTo>
                  <a:cubicBezTo>
                    <a:pt x="2608808" y="209848"/>
                    <a:pt x="2610743" y="236228"/>
                    <a:pt x="2614613" y="250590"/>
                  </a:cubicBezTo>
                  <a:cubicBezTo>
                    <a:pt x="2618482" y="264952"/>
                    <a:pt x="2623356" y="274514"/>
                    <a:pt x="2629235" y="279276"/>
                  </a:cubicBezTo>
                  <a:cubicBezTo>
                    <a:pt x="2635114" y="284039"/>
                    <a:pt x="2641848" y="286420"/>
                    <a:pt x="2649438" y="286420"/>
                  </a:cubicBezTo>
                  <a:cubicBezTo>
                    <a:pt x="2657029" y="286420"/>
                    <a:pt x="2663800" y="284002"/>
                    <a:pt x="2669753" y="279165"/>
                  </a:cubicBezTo>
                  <a:cubicBezTo>
                    <a:pt x="2675706" y="274328"/>
                    <a:pt x="2680320" y="265659"/>
                    <a:pt x="2683594" y="253157"/>
                  </a:cubicBezTo>
                  <a:cubicBezTo>
                    <a:pt x="2687910" y="237084"/>
                    <a:pt x="2690068" y="209848"/>
                    <a:pt x="2690068" y="171450"/>
                  </a:cubicBezTo>
                  <a:cubicBezTo>
                    <a:pt x="2690068" y="133053"/>
                    <a:pt x="2688134" y="106673"/>
                    <a:pt x="2684264" y="92311"/>
                  </a:cubicBezTo>
                  <a:cubicBezTo>
                    <a:pt x="2680395" y="77949"/>
                    <a:pt x="2675520" y="68350"/>
                    <a:pt x="2669642" y="63513"/>
                  </a:cubicBezTo>
                  <a:cubicBezTo>
                    <a:pt x="2663763" y="58676"/>
                    <a:pt x="2657029" y="56257"/>
                    <a:pt x="2649438" y="56257"/>
                  </a:cubicBezTo>
                  <a:close/>
                  <a:moveTo>
                    <a:pt x="1754088" y="56257"/>
                  </a:moveTo>
                  <a:cubicBezTo>
                    <a:pt x="1746498" y="56257"/>
                    <a:pt x="1739726" y="58676"/>
                    <a:pt x="1733773" y="63513"/>
                  </a:cubicBezTo>
                  <a:cubicBezTo>
                    <a:pt x="1727820" y="68350"/>
                    <a:pt x="1723207" y="77019"/>
                    <a:pt x="1719932" y="89521"/>
                  </a:cubicBezTo>
                  <a:cubicBezTo>
                    <a:pt x="1715616" y="105743"/>
                    <a:pt x="1713458" y="133053"/>
                    <a:pt x="1713458" y="171450"/>
                  </a:cubicBezTo>
                  <a:cubicBezTo>
                    <a:pt x="1713458" y="209848"/>
                    <a:pt x="1715393" y="236228"/>
                    <a:pt x="1719263" y="250590"/>
                  </a:cubicBezTo>
                  <a:cubicBezTo>
                    <a:pt x="1723132" y="264952"/>
                    <a:pt x="1728006" y="274514"/>
                    <a:pt x="1733885" y="279276"/>
                  </a:cubicBezTo>
                  <a:cubicBezTo>
                    <a:pt x="1739764" y="284039"/>
                    <a:pt x="1746498" y="286420"/>
                    <a:pt x="1754088" y="286420"/>
                  </a:cubicBezTo>
                  <a:cubicBezTo>
                    <a:pt x="1761679" y="286420"/>
                    <a:pt x="1768450" y="284002"/>
                    <a:pt x="1774403" y="279165"/>
                  </a:cubicBezTo>
                  <a:cubicBezTo>
                    <a:pt x="1780357" y="274328"/>
                    <a:pt x="1784970" y="265659"/>
                    <a:pt x="1788244" y="253157"/>
                  </a:cubicBezTo>
                  <a:cubicBezTo>
                    <a:pt x="1792560" y="237084"/>
                    <a:pt x="1794718" y="209848"/>
                    <a:pt x="1794718" y="171450"/>
                  </a:cubicBezTo>
                  <a:cubicBezTo>
                    <a:pt x="1794718" y="133053"/>
                    <a:pt x="1792784" y="106673"/>
                    <a:pt x="1788914" y="92311"/>
                  </a:cubicBezTo>
                  <a:cubicBezTo>
                    <a:pt x="1785045" y="77949"/>
                    <a:pt x="1780170" y="68350"/>
                    <a:pt x="1774292" y="63513"/>
                  </a:cubicBezTo>
                  <a:cubicBezTo>
                    <a:pt x="1768413" y="58676"/>
                    <a:pt x="1761679" y="56257"/>
                    <a:pt x="1754088" y="56257"/>
                  </a:cubicBezTo>
                  <a:close/>
                  <a:moveTo>
                    <a:pt x="106263" y="56257"/>
                  </a:moveTo>
                  <a:cubicBezTo>
                    <a:pt x="98673" y="56257"/>
                    <a:pt x="91901" y="58676"/>
                    <a:pt x="85948" y="63513"/>
                  </a:cubicBezTo>
                  <a:cubicBezTo>
                    <a:pt x="79995" y="68350"/>
                    <a:pt x="75382" y="77019"/>
                    <a:pt x="72107" y="89521"/>
                  </a:cubicBezTo>
                  <a:cubicBezTo>
                    <a:pt x="67791" y="105743"/>
                    <a:pt x="65633" y="133053"/>
                    <a:pt x="65633" y="171450"/>
                  </a:cubicBezTo>
                  <a:cubicBezTo>
                    <a:pt x="65633" y="209848"/>
                    <a:pt x="67568" y="236228"/>
                    <a:pt x="71438" y="250590"/>
                  </a:cubicBezTo>
                  <a:cubicBezTo>
                    <a:pt x="75307" y="264952"/>
                    <a:pt x="80181" y="274514"/>
                    <a:pt x="86060" y="279276"/>
                  </a:cubicBezTo>
                  <a:cubicBezTo>
                    <a:pt x="91939" y="284039"/>
                    <a:pt x="98673" y="286420"/>
                    <a:pt x="106263" y="286420"/>
                  </a:cubicBezTo>
                  <a:cubicBezTo>
                    <a:pt x="113854" y="286420"/>
                    <a:pt x="120625" y="284002"/>
                    <a:pt x="126578" y="279165"/>
                  </a:cubicBezTo>
                  <a:cubicBezTo>
                    <a:pt x="132532" y="274328"/>
                    <a:pt x="137145" y="265659"/>
                    <a:pt x="140419" y="253157"/>
                  </a:cubicBezTo>
                  <a:cubicBezTo>
                    <a:pt x="144735" y="237084"/>
                    <a:pt x="146893" y="209848"/>
                    <a:pt x="146893" y="171450"/>
                  </a:cubicBezTo>
                  <a:cubicBezTo>
                    <a:pt x="146893" y="133053"/>
                    <a:pt x="144959" y="106673"/>
                    <a:pt x="141089" y="92311"/>
                  </a:cubicBezTo>
                  <a:cubicBezTo>
                    <a:pt x="137220" y="77949"/>
                    <a:pt x="132346" y="68350"/>
                    <a:pt x="126467" y="63513"/>
                  </a:cubicBezTo>
                  <a:cubicBezTo>
                    <a:pt x="120588" y="58676"/>
                    <a:pt x="113854" y="56257"/>
                    <a:pt x="106263" y="56257"/>
                  </a:cubicBezTo>
                  <a:close/>
                  <a:moveTo>
                    <a:pt x="2326853" y="10046"/>
                  </a:moveTo>
                  <a:lnTo>
                    <a:pt x="2492722" y="10046"/>
                  </a:lnTo>
                  <a:lnTo>
                    <a:pt x="2492722" y="68759"/>
                  </a:lnTo>
                  <a:lnTo>
                    <a:pt x="2374404" y="68759"/>
                  </a:lnTo>
                  <a:lnTo>
                    <a:pt x="2364581" y="124346"/>
                  </a:lnTo>
                  <a:cubicBezTo>
                    <a:pt x="2378571" y="117351"/>
                    <a:pt x="2392859" y="113854"/>
                    <a:pt x="2407444" y="113854"/>
                  </a:cubicBezTo>
                  <a:cubicBezTo>
                    <a:pt x="2435275" y="113854"/>
                    <a:pt x="2458864" y="123974"/>
                    <a:pt x="2478212" y="144215"/>
                  </a:cubicBezTo>
                  <a:cubicBezTo>
                    <a:pt x="2497559" y="164456"/>
                    <a:pt x="2507233" y="190724"/>
                    <a:pt x="2507233" y="223019"/>
                  </a:cubicBezTo>
                  <a:cubicBezTo>
                    <a:pt x="2507233" y="249957"/>
                    <a:pt x="2499420" y="273993"/>
                    <a:pt x="2483793" y="295127"/>
                  </a:cubicBezTo>
                  <a:cubicBezTo>
                    <a:pt x="2462510" y="323999"/>
                    <a:pt x="2432968" y="338436"/>
                    <a:pt x="2395165" y="338436"/>
                  </a:cubicBezTo>
                  <a:cubicBezTo>
                    <a:pt x="2364953" y="338436"/>
                    <a:pt x="2340322" y="330324"/>
                    <a:pt x="2321272" y="314102"/>
                  </a:cubicBezTo>
                  <a:cubicBezTo>
                    <a:pt x="2302222" y="297880"/>
                    <a:pt x="2290837" y="276077"/>
                    <a:pt x="2287116" y="248692"/>
                  </a:cubicBezTo>
                  <a:lnTo>
                    <a:pt x="2349624" y="242218"/>
                  </a:lnTo>
                  <a:cubicBezTo>
                    <a:pt x="2351410" y="256357"/>
                    <a:pt x="2356693" y="267556"/>
                    <a:pt x="2365474" y="275816"/>
                  </a:cubicBezTo>
                  <a:cubicBezTo>
                    <a:pt x="2374255" y="284076"/>
                    <a:pt x="2384375" y="288206"/>
                    <a:pt x="2395835" y="288206"/>
                  </a:cubicBezTo>
                  <a:cubicBezTo>
                    <a:pt x="2408932" y="288206"/>
                    <a:pt x="2420020" y="282886"/>
                    <a:pt x="2429098" y="272244"/>
                  </a:cubicBezTo>
                  <a:cubicBezTo>
                    <a:pt x="2438177" y="261603"/>
                    <a:pt x="2442716" y="245567"/>
                    <a:pt x="2442716" y="224136"/>
                  </a:cubicBezTo>
                  <a:cubicBezTo>
                    <a:pt x="2442716" y="204044"/>
                    <a:pt x="2438214" y="188975"/>
                    <a:pt x="2429210" y="178929"/>
                  </a:cubicBezTo>
                  <a:cubicBezTo>
                    <a:pt x="2420206" y="168883"/>
                    <a:pt x="2408486" y="163860"/>
                    <a:pt x="2394049" y="163860"/>
                  </a:cubicBezTo>
                  <a:cubicBezTo>
                    <a:pt x="2376041" y="163860"/>
                    <a:pt x="2359893" y="171823"/>
                    <a:pt x="2345606" y="187747"/>
                  </a:cubicBezTo>
                  <a:lnTo>
                    <a:pt x="2294706" y="180380"/>
                  </a:lnTo>
                  <a:close/>
                  <a:moveTo>
                    <a:pt x="936203" y="10046"/>
                  </a:moveTo>
                  <a:lnTo>
                    <a:pt x="1102072" y="10046"/>
                  </a:lnTo>
                  <a:lnTo>
                    <a:pt x="1102072" y="68759"/>
                  </a:lnTo>
                  <a:lnTo>
                    <a:pt x="983754" y="68759"/>
                  </a:lnTo>
                  <a:lnTo>
                    <a:pt x="973931" y="124346"/>
                  </a:lnTo>
                  <a:cubicBezTo>
                    <a:pt x="987921" y="117351"/>
                    <a:pt x="1002209" y="113854"/>
                    <a:pt x="1016794" y="113854"/>
                  </a:cubicBezTo>
                  <a:cubicBezTo>
                    <a:pt x="1044625" y="113854"/>
                    <a:pt x="1068214" y="123974"/>
                    <a:pt x="1087562" y="144215"/>
                  </a:cubicBezTo>
                  <a:cubicBezTo>
                    <a:pt x="1106909" y="164456"/>
                    <a:pt x="1116583" y="190724"/>
                    <a:pt x="1116583" y="223019"/>
                  </a:cubicBezTo>
                  <a:cubicBezTo>
                    <a:pt x="1116583" y="249957"/>
                    <a:pt x="1108770" y="273993"/>
                    <a:pt x="1093143" y="295127"/>
                  </a:cubicBezTo>
                  <a:cubicBezTo>
                    <a:pt x="1071860" y="323999"/>
                    <a:pt x="1042318" y="338436"/>
                    <a:pt x="1004516" y="338436"/>
                  </a:cubicBezTo>
                  <a:cubicBezTo>
                    <a:pt x="974303" y="338436"/>
                    <a:pt x="949672" y="330324"/>
                    <a:pt x="930622" y="314102"/>
                  </a:cubicBezTo>
                  <a:cubicBezTo>
                    <a:pt x="911572" y="297880"/>
                    <a:pt x="900187" y="276077"/>
                    <a:pt x="896466" y="248692"/>
                  </a:cubicBezTo>
                  <a:lnTo>
                    <a:pt x="958974" y="242218"/>
                  </a:lnTo>
                  <a:cubicBezTo>
                    <a:pt x="960760" y="256357"/>
                    <a:pt x="966043" y="267556"/>
                    <a:pt x="974824" y="275816"/>
                  </a:cubicBezTo>
                  <a:cubicBezTo>
                    <a:pt x="983605" y="284076"/>
                    <a:pt x="993725" y="288206"/>
                    <a:pt x="1005185" y="288206"/>
                  </a:cubicBezTo>
                  <a:cubicBezTo>
                    <a:pt x="1018282" y="288206"/>
                    <a:pt x="1029370" y="282886"/>
                    <a:pt x="1038448" y="272244"/>
                  </a:cubicBezTo>
                  <a:cubicBezTo>
                    <a:pt x="1047527" y="261603"/>
                    <a:pt x="1052066" y="245567"/>
                    <a:pt x="1052066" y="224136"/>
                  </a:cubicBezTo>
                  <a:cubicBezTo>
                    <a:pt x="1052066" y="204044"/>
                    <a:pt x="1047564" y="188975"/>
                    <a:pt x="1038560" y="178929"/>
                  </a:cubicBezTo>
                  <a:cubicBezTo>
                    <a:pt x="1029556" y="168883"/>
                    <a:pt x="1017836" y="163860"/>
                    <a:pt x="1003399" y="163860"/>
                  </a:cubicBezTo>
                  <a:cubicBezTo>
                    <a:pt x="985391" y="163860"/>
                    <a:pt x="969243" y="171823"/>
                    <a:pt x="954956" y="187747"/>
                  </a:cubicBezTo>
                  <a:lnTo>
                    <a:pt x="904057" y="180380"/>
                  </a:lnTo>
                  <a:close/>
                  <a:moveTo>
                    <a:pt x="2649438" y="4242"/>
                  </a:moveTo>
                  <a:cubicBezTo>
                    <a:pt x="2681139" y="4242"/>
                    <a:pt x="2705919" y="15553"/>
                    <a:pt x="2723778" y="38175"/>
                  </a:cubicBezTo>
                  <a:cubicBezTo>
                    <a:pt x="2745060" y="64964"/>
                    <a:pt x="2755702" y="109389"/>
                    <a:pt x="2755702" y="171450"/>
                  </a:cubicBezTo>
                  <a:cubicBezTo>
                    <a:pt x="2755702" y="233363"/>
                    <a:pt x="2744986" y="277863"/>
                    <a:pt x="2723555" y="304949"/>
                  </a:cubicBezTo>
                  <a:cubicBezTo>
                    <a:pt x="2705844" y="327274"/>
                    <a:pt x="2681139" y="338436"/>
                    <a:pt x="2649438" y="338436"/>
                  </a:cubicBezTo>
                  <a:cubicBezTo>
                    <a:pt x="2617589" y="338436"/>
                    <a:pt x="2591916" y="326195"/>
                    <a:pt x="2572420" y="301712"/>
                  </a:cubicBezTo>
                  <a:cubicBezTo>
                    <a:pt x="2552923" y="277230"/>
                    <a:pt x="2543175" y="233586"/>
                    <a:pt x="2543175" y="170781"/>
                  </a:cubicBezTo>
                  <a:cubicBezTo>
                    <a:pt x="2543175" y="109166"/>
                    <a:pt x="2553891" y="64815"/>
                    <a:pt x="2575322" y="37728"/>
                  </a:cubicBezTo>
                  <a:cubicBezTo>
                    <a:pt x="2593032" y="15404"/>
                    <a:pt x="2617738" y="4242"/>
                    <a:pt x="2649438" y="4242"/>
                  </a:cubicBezTo>
                  <a:close/>
                  <a:moveTo>
                    <a:pt x="2014835" y="4242"/>
                  </a:moveTo>
                  <a:lnTo>
                    <a:pt x="2065734" y="4242"/>
                  </a:lnTo>
                  <a:lnTo>
                    <a:pt x="2065734" y="332855"/>
                  </a:lnTo>
                  <a:lnTo>
                    <a:pt x="2003003" y="332855"/>
                  </a:lnTo>
                  <a:lnTo>
                    <a:pt x="2003003" y="96441"/>
                  </a:lnTo>
                  <a:cubicBezTo>
                    <a:pt x="1980084" y="117872"/>
                    <a:pt x="1953072" y="133723"/>
                    <a:pt x="1921966" y="143992"/>
                  </a:cubicBezTo>
                  <a:lnTo>
                    <a:pt x="1921966" y="87065"/>
                  </a:lnTo>
                  <a:cubicBezTo>
                    <a:pt x="1938338" y="81707"/>
                    <a:pt x="1956123" y="71550"/>
                    <a:pt x="1975321" y="56592"/>
                  </a:cubicBezTo>
                  <a:cubicBezTo>
                    <a:pt x="1994520" y="41635"/>
                    <a:pt x="2007691" y="24185"/>
                    <a:pt x="2014835" y="4242"/>
                  </a:cubicBezTo>
                  <a:close/>
                  <a:moveTo>
                    <a:pt x="1754088" y="4242"/>
                  </a:moveTo>
                  <a:cubicBezTo>
                    <a:pt x="1785789" y="4242"/>
                    <a:pt x="1810569" y="15553"/>
                    <a:pt x="1828428" y="38175"/>
                  </a:cubicBezTo>
                  <a:cubicBezTo>
                    <a:pt x="1849710" y="64964"/>
                    <a:pt x="1860352" y="109389"/>
                    <a:pt x="1860352" y="171450"/>
                  </a:cubicBezTo>
                  <a:cubicBezTo>
                    <a:pt x="1860352" y="233363"/>
                    <a:pt x="1849636" y="277863"/>
                    <a:pt x="1828205" y="304949"/>
                  </a:cubicBezTo>
                  <a:cubicBezTo>
                    <a:pt x="1810494" y="327274"/>
                    <a:pt x="1785789" y="338436"/>
                    <a:pt x="1754088" y="338436"/>
                  </a:cubicBezTo>
                  <a:cubicBezTo>
                    <a:pt x="1722239" y="338436"/>
                    <a:pt x="1696566" y="326195"/>
                    <a:pt x="1677070" y="301712"/>
                  </a:cubicBezTo>
                  <a:cubicBezTo>
                    <a:pt x="1657573" y="277230"/>
                    <a:pt x="1647825" y="233586"/>
                    <a:pt x="1647825" y="170781"/>
                  </a:cubicBezTo>
                  <a:cubicBezTo>
                    <a:pt x="1647825" y="109166"/>
                    <a:pt x="1658541" y="64815"/>
                    <a:pt x="1679972" y="37728"/>
                  </a:cubicBezTo>
                  <a:cubicBezTo>
                    <a:pt x="1697682" y="15404"/>
                    <a:pt x="1722388" y="4242"/>
                    <a:pt x="1754088" y="4242"/>
                  </a:cubicBezTo>
                  <a:close/>
                  <a:moveTo>
                    <a:pt x="746448" y="4242"/>
                  </a:moveTo>
                  <a:cubicBezTo>
                    <a:pt x="778743" y="4242"/>
                    <a:pt x="804118" y="12949"/>
                    <a:pt x="822573" y="30361"/>
                  </a:cubicBezTo>
                  <a:cubicBezTo>
                    <a:pt x="841028" y="47774"/>
                    <a:pt x="850255" y="69429"/>
                    <a:pt x="850255" y="95325"/>
                  </a:cubicBezTo>
                  <a:cubicBezTo>
                    <a:pt x="850255" y="110059"/>
                    <a:pt x="847613" y="124086"/>
                    <a:pt x="842330" y="137406"/>
                  </a:cubicBezTo>
                  <a:cubicBezTo>
                    <a:pt x="837047" y="150726"/>
                    <a:pt x="828675" y="164679"/>
                    <a:pt x="817215" y="179264"/>
                  </a:cubicBezTo>
                  <a:cubicBezTo>
                    <a:pt x="809625" y="188938"/>
                    <a:pt x="795933" y="202853"/>
                    <a:pt x="776139" y="221010"/>
                  </a:cubicBezTo>
                  <a:cubicBezTo>
                    <a:pt x="756345" y="239167"/>
                    <a:pt x="743806" y="251222"/>
                    <a:pt x="738522" y="257175"/>
                  </a:cubicBezTo>
                  <a:cubicBezTo>
                    <a:pt x="733239" y="263129"/>
                    <a:pt x="728960" y="268933"/>
                    <a:pt x="725686" y="274588"/>
                  </a:cubicBezTo>
                  <a:lnTo>
                    <a:pt x="850255" y="274588"/>
                  </a:lnTo>
                  <a:lnTo>
                    <a:pt x="850255" y="332855"/>
                  </a:lnTo>
                  <a:lnTo>
                    <a:pt x="630362" y="332855"/>
                  </a:lnTo>
                  <a:cubicBezTo>
                    <a:pt x="632743" y="310828"/>
                    <a:pt x="639887" y="289955"/>
                    <a:pt x="651793" y="270235"/>
                  </a:cubicBezTo>
                  <a:cubicBezTo>
                    <a:pt x="663699" y="250515"/>
                    <a:pt x="687214" y="224359"/>
                    <a:pt x="722337" y="191766"/>
                  </a:cubicBezTo>
                  <a:cubicBezTo>
                    <a:pt x="750615" y="165423"/>
                    <a:pt x="767953" y="147564"/>
                    <a:pt x="774353" y="138187"/>
                  </a:cubicBezTo>
                  <a:cubicBezTo>
                    <a:pt x="782985" y="125239"/>
                    <a:pt x="787301" y="112440"/>
                    <a:pt x="787301" y="99790"/>
                  </a:cubicBezTo>
                  <a:cubicBezTo>
                    <a:pt x="787301" y="85800"/>
                    <a:pt x="783543" y="75047"/>
                    <a:pt x="776027" y="67531"/>
                  </a:cubicBezTo>
                  <a:cubicBezTo>
                    <a:pt x="768511" y="60015"/>
                    <a:pt x="758131" y="56257"/>
                    <a:pt x="744885" y="56257"/>
                  </a:cubicBezTo>
                  <a:cubicBezTo>
                    <a:pt x="731788" y="56257"/>
                    <a:pt x="721370" y="60201"/>
                    <a:pt x="713631" y="68089"/>
                  </a:cubicBezTo>
                  <a:cubicBezTo>
                    <a:pt x="705892" y="75977"/>
                    <a:pt x="701427" y="89074"/>
                    <a:pt x="700236" y="107380"/>
                  </a:cubicBezTo>
                  <a:lnTo>
                    <a:pt x="637729" y="101129"/>
                  </a:lnTo>
                  <a:cubicBezTo>
                    <a:pt x="641449" y="66601"/>
                    <a:pt x="653132" y="41821"/>
                    <a:pt x="672778" y="26790"/>
                  </a:cubicBezTo>
                  <a:cubicBezTo>
                    <a:pt x="692423" y="11758"/>
                    <a:pt x="716980" y="4242"/>
                    <a:pt x="746448" y="4242"/>
                  </a:cubicBezTo>
                  <a:close/>
                  <a:moveTo>
                    <a:pt x="367010" y="4242"/>
                  </a:moveTo>
                  <a:lnTo>
                    <a:pt x="417909" y="4242"/>
                  </a:lnTo>
                  <a:lnTo>
                    <a:pt x="417909" y="332855"/>
                  </a:lnTo>
                  <a:lnTo>
                    <a:pt x="355178" y="332855"/>
                  </a:lnTo>
                  <a:lnTo>
                    <a:pt x="355178" y="96441"/>
                  </a:lnTo>
                  <a:cubicBezTo>
                    <a:pt x="332259" y="117872"/>
                    <a:pt x="305247" y="133723"/>
                    <a:pt x="274141" y="143992"/>
                  </a:cubicBezTo>
                  <a:lnTo>
                    <a:pt x="274141" y="87065"/>
                  </a:lnTo>
                  <a:cubicBezTo>
                    <a:pt x="290513" y="81707"/>
                    <a:pt x="308298" y="71550"/>
                    <a:pt x="327496" y="56592"/>
                  </a:cubicBezTo>
                  <a:cubicBezTo>
                    <a:pt x="346695" y="41635"/>
                    <a:pt x="359866" y="24185"/>
                    <a:pt x="367010" y="4242"/>
                  </a:cubicBezTo>
                  <a:close/>
                  <a:moveTo>
                    <a:pt x="106263" y="4242"/>
                  </a:moveTo>
                  <a:cubicBezTo>
                    <a:pt x="137964" y="4242"/>
                    <a:pt x="162744" y="15553"/>
                    <a:pt x="180603" y="38175"/>
                  </a:cubicBezTo>
                  <a:cubicBezTo>
                    <a:pt x="201885" y="64964"/>
                    <a:pt x="212527" y="109389"/>
                    <a:pt x="212527" y="171450"/>
                  </a:cubicBezTo>
                  <a:cubicBezTo>
                    <a:pt x="212527" y="233363"/>
                    <a:pt x="201811" y="277863"/>
                    <a:pt x="180380" y="304949"/>
                  </a:cubicBezTo>
                  <a:cubicBezTo>
                    <a:pt x="162669" y="327274"/>
                    <a:pt x="137964" y="338436"/>
                    <a:pt x="106263" y="338436"/>
                  </a:cubicBezTo>
                  <a:cubicBezTo>
                    <a:pt x="74414" y="338436"/>
                    <a:pt x="48741" y="326195"/>
                    <a:pt x="29245" y="301712"/>
                  </a:cubicBezTo>
                  <a:cubicBezTo>
                    <a:pt x="9748" y="277230"/>
                    <a:pt x="0" y="233586"/>
                    <a:pt x="0" y="170781"/>
                  </a:cubicBezTo>
                  <a:cubicBezTo>
                    <a:pt x="0" y="109166"/>
                    <a:pt x="10716" y="64815"/>
                    <a:pt x="32147" y="37728"/>
                  </a:cubicBezTo>
                  <a:cubicBezTo>
                    <a:pt x="49858" y="15404"/>
                    <a:pt x="74563" y="4242"/>
                    <a:pt x="106263" y="4242"/>
                  </a:cubicBezTo>
                  <a:close/>
                  <a:moveTo>
                    <a:pt x="2223343" y="0"/>
                  </a:moveTo>
                  <a:lnTo>
                    <a:pt x="2270447" y="0"/>
                  </a:lnTo>
                  <a:lnTo>
                    <a:pt x="2188518" y="338436"/>
                  </a:lnTo>
                  <a:lnTo>
                    <a:pt x="2142306" y="338436"/>
                  </a:lnTo>
                  <a:close/>
                  <a:moveTo>
                    <a:pt x="575518" y="0"/>
                  </a:moveTo>
                  <a:lnTo>
                    <a:pt x="622622" y="0"/>
                  </a:lnTo>
                  <a:lnTo>
                    <a:pt x="540693" y="338436"/>
                  </a:lnTo>
                  <a:lnTo>
                    <a:pt x="494482" y="3384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3934C0F-5F90-4E17-A9BA-F2ACB7EF0A2F}"/>
                </a:ext>
              </a:extLst>
            </p:cNvPr>
            <p:cNvSpPr/>
            <p:nvPr/>
          </p:nvSpPr>
          <p:spPr>
            <a:xfrm>
              <a:off x="4171483" y="4932898"/>
              <a:ext cx="882826" cy="107907"/>
            </a:xfrm>
            <a:custGeom>
              <a:avLst/>
              <a:gdLst/>
              <a:ahLst/>
              <a:cxnLst/>
              <a:rect l="l" t="t" r="r" b="b"/>
              <a:pathLst>
                <a:path w="2768872" h="338436">
                  <a:moveTo>
                    <a:pt x="1943472" y="81930"/>
                  </a:moveTo>
                  <a:lnTo>
                    <a:pt x="1899270" y="203374"/>
                  </a:lnTo>
                  <a:lnTo>
                    <a:pt x="1988567" y="203374"/>
                  </a:lnTo>
                  <a:close/>
                  <a:moveTo>
                    <a:pt x="1100360" y="60946"/>
                  </a:moveTo>
                  <a:lnTo>
                    <a:pt x="1100360" y="143992"/>
                  </a:lnTo>
                  <a:lnTo>
                    <a:pt x="1149250" y="143992"/>
                  </a:lnTo>
                  <a:cubicBezTo>
                    <a:pt x="1180951" y="143992"/>
                    <a:pt x="1200745" y="142652"/>
                    <a:pt x="1208633" y="139973"/>
                  </a:cubicBezTo>
                  <a:cubicBezTo>
                    <a:pt x="1216521" y="137294"/>
                    <a:pt x="1222697" y="132681"/>
                    <a:pt x="1227162" y="126132"/>
                  </a:cubicBezTo>
                  <a:cubicBezTo>
                    <a:pt x="1231627" y="119584"/>
                    <a:pt x="1233859" y="111398"/>
                    <a:pt x="1233859" y="101576"/>
                  </a:cubicBezTo>
                  <a:cubicBezTo>
                    <a:pt x="1233859" y="90562"/>
                    <a:pt x="1230920" y="81670"/>
                    <a:pt x="1225041" y="74898"/>
                  </a:cubicBezTo>
                  <a:cubicBezTo>
                    <a:pt x="1219162" y="68127"/>
                    <a:pt x="1210865" y="63848"/>
                    <a:pt x="1200150" y="62062"/>
                  </a:cubicBezTo>
                  <a:cubicBezTo>
                    <a:pt x="1194792" y="61318"/>
                    <a:pt x="1178718" y="60946"/>
                    <a:pt x="1151929" y="60946"/>
                  </a:cubicBezTo>
                  <a:close/>
                  <a:moveTo>
                    <a:pt x="493811" y="56481"/>
                  </a:moveTo>
                  <a:cubicBezTo>
                    <a:pt x="466576" y="56481"/>
                    <a:pt x="444624" y="65820"/>
                    <a:pt x="427955" y="84498"/>
                  </a:cubicBezTo>
                  <a:cubicBezTo>
                    <a:pt x="411286" y="103176"/>
                    <a:pt x="402952" y="131341"/>
                    <a:pt x="402952" y="168995"/>
                  </a:cubicBezTo>
                  <a:cubicBezTo>
                    <a:pt x="402952" y="206053"/>
                    <a:pt x="411509" y="234144"/>
                    <a:pt x="428625" y="253269"/>
                  </a:cubicBezTo>
                  <a:cubicBezTo>
                    <a:pt x="445740" y="272393"/>
                    <a:pt x="467469" y="281955"/>
                    <a:pt x="493811" y="281955"/>
                  </a:cubicBezTo>
                  <a:cubicBezTo>
                    <a:pt x="520154" y="281955"/>
                    <a:pt x="541771" y="272468"/>
                    <a:pt x="558663" y="253492"/>
                  </a:cubicBezTo>
                  <a:cubicBezTo>
                    <a:pt x="575555" y="234516"/>
                    <a:pt x="584001" y="206053"/>
                    <a:pt x="584001" y="168102"/>
                  </a:cubicBezTo>
                  <a:cubicBezTo>
                    <a:pt x="584001" y="130597"/>
                    <a:pt x="575778" y="102617"/>
                    <a:pt x="559333" y="84163"/>
                  </a:cubicBezTo>
                  <a:cubicBezTo>
                    <a:pt x="542887" y="65708"/>
                    <a:pt x="521047" y="56481"/>
                    <a:pt x="493811" y="56481"/>
                  </a:cubicBezTo>
                  <a:close/>
                  <a:moveTo>
                    <a:pt x="2519957" y="5582"/>
                  </a:moveTo>
                  <a:lnTo>
                    <a:pt x="2762622" y="5582"/>
                  </a:lnTo>
                  <a:lnTo>
                    <a:pt x="2762622" y="60946"/>
                  </a:lnTo>
                  <a:lnTo>
                    <a:pt x="2586037" y="60946"/>
                  </a:lnTo>
                  <a:lnTo>
                    <a:pt x="2586037" y="133499"/>
                  </a:lnTo>
                  <a:lnTo>
                    <a:pt x="2750343" y="133499"/>
                  </a:lnTo>
                  <a:lnTo>
                    <a:pt x="2750343" y="188640"/>
                  </a:lnTo>
                  <a:lnTo>
                    <a:pt x="2586037" y="188640"/>
                  </a:lnTo>
                  <a:lnTo>
                    <a:pt x="2586037" y="277714"/>
                  </a:lnTo>
                  <a:lnTo>
                    <a:pt x="2768872" y="277714"/>
                  </a:lnTo>
                  <a:lnTo>
                    <a:pt x="2768872" y="332855"/>
                  </a:lnTo>
                  <a:lnTo>
                    <a:pt x="2519957" y="332855"/>
                  </a:lnTo>
                  <a:close/>
                  <a:moveTo>
                    <a:pt x="2128539" y="5582"/>
                  </a:moveTo>
                  <a:lnTo>
                    <a:pt x="2227436" y="5582"/>
                  </a:lnTo>
                  <a:lnTo>
                    <a:pt x="2286818" y="228824"/>
                  </a:lnTo>
                  <a:lnTo>
                    <a:pt x="2345531" y="5582"/>
                  </a:lnTo>
                  <a:lnTo>
                    <a:pt x="2444650" y="5582"/>
                  </a:lnTo>
                  <a:lnTo>
                    <a:pt x="2444650" y="332855"/>
                  </a:lnTo>
                  <a:lnTo>
                    <a:pt x="2383259" y="332855"/>
                  </a:lnTo>
                  <a:lnTo>
                    <a:pt x="2383259" y="75233"/>
                  </a:lnTo>
                  <a:lnTo>
                    <a:pt x="2318295" y="332855"/>
                  </a:lnTo>
                  <a:lnTo>
                    <a:pt x="2254671" y="332855"/>
                  </a:lnTo>
                  <a:lnTo>
                    <a:pt x="2189931" y="75233"/>
                  </a:lnTo>
                  <a:lnTo>
                    <a:pt x="2189931" y="332855"/>
                  </a:lnTo>
                  <a:lnTo>
                    <a:pt x="2128539" y="332855"/>
                  </a:lnTo>
                  <a:close/>
                  <a:moveTo>
                    <a:pt x="1909316" y="5582"/>
                  </a:moveTo>
                  <a:lnTo>
                    <a:pt x="1979190" y="5582"/>
                  </a:lnTo>
                  <a:lnTo>
                    <a:pt x="2110233" y="332855"/>
                  </a:lnTo>
                  <a:lnTo>
                    <a:pt x="2038349" y="332855"/>
                  </a:lnTo>
                  <a:lnTo>
                    <a:pt x="2009774" y="258515"/>
                  </a:lnTo>
                  <a:lnTo>
                    <a:pt x="1878955" y="258515"/>
                  </a:lnTo>
                  <a:lnTo>
                    <a:pt x="1851942" y="332855"/>
                  </a:lnTo>
                  <a:lnTo>
                    <a:pt x="1781844" y="332855"/>
                  </a:lnTo>
                  <a:close/>
                  <a:moveTo>
                    <a:pt x="1482402" y="5582"/>
                  </a:moveTo>
                  <a:lnTo>
                    <a:pt x="1546696" y="5582"/>
                  </a:lnTo>
                  <a:lnTo>
                    <a:pt x="1680641" y="224136"/>
                  </a:lnTo>
                  <a:lnTo>
                    <a:pt x="1680641" y="5582"/>
                  </a:lnTo>
                  <a:lnTo>
                    <a:pt x="1742033" y="5582"/>
                  </a:lnTo>
                  <a:lnTo>
                    <a:pt x="1742033" y="332855"/>
                  </a:lnTo>
                  <a:lnTo>
                    <a:pt x="1675730" y="332855"/>
                  </a:lnTo>
                  <a:lnTo>
                    <a:pt x="1543794" y="119435"/>
                  </a:lnTo>
                  <a:lnTo>
                    <a:pt x="1543794" y="332855"/>
                  </a:lnTo>
                  <a:lnTo>
                    <a:pt x="1482402" y="332855"/>
                  </a:lnTo>
                  <a:close/>
                  <a:moveTo>
                    <a:pt x="1034281" y="5582"/>
                  </a:moveTo>
                  <a:lnTo>
                    <a:pt x="1173360" y="5582"/>
                  </a:lnTo>
                  <a:cubicBezTo>
                    <a:pt x="1208335" y="5582"/>
                    <a:pt x="1233747" y="8521"/>
                    <a:pt x="1249598" y="14400"/>
                  </a:cubicBezTo>
                  <a:cubicBezTo>
                    <a:pt x="1265448" y="20278"/>
                    <a:pt x="1278135" y="30733"/>
                    <a:pt x="1287660" y="45765"/>
                  </a:cubicBezTo>
                  <a:cubicBezTo>
                    <a:pt x="1297185" y="60797"/>
                    <a:pt x="1301948" y="77986"/>
                    <a:pt x="1301948" y="97334"/>
                  </a:cubicBezTo>
                  <a:cubicBezTo>
                    <a:pt x="1301948" y="121891"/>
                    <a:pt x="1294730" y="142169"/>
                    <a:pt x="1280293" y="158168"/>
                  </a:cubicBezTo>
                  <a:cubicBezTo>
                    <a:pt x="1265857" y="174167"/>
                    <a:pt x="1244277" y="184250"/>
                    <a:pt x="1215553" y="188417"/>
                  </a:cubicBezTo>
                  <a:cubicBezTo>
                    <a:pt x="1229841" y="196751"/>
                    <a:pt x="1241635" y="205904"/>
                    <a:pt x="1250937" y="215876"/>
                  </a:cubicBezTo>
                  <a:cubicBezTo>
                    <a:pt x="1260239" y="225847"/>
                    <a:pt x="1272778" y="243558"/>
                    <a:pt x="1288553" y="269007"/>
                  </a:cubicBezTo>
                  <a:lnTo>
                    <a:pt x="1328514" y="332855"/>
                  </a:lnTo>
                  <a:lnTo>
                    <a:pt x="1249486" y="332855"/>
                  </a:lnTo>
                  <a:lnTo>
                    <a:pt x="1201712" y="261640"/>
                  </a:lnTo>
                  <a:cubicBezTo>
                    <a:pt x="1184746" y="236191"/>
                    <a:pt x="1173137" y="220154"/>
                    <a:pt x="1166886" y="213532"/>
                  </a:cubicBezTo>
                  <a:cubicBezTo>
                    <a:pt x="1160636" y="206909"/>
                    <a:pt x="1154013" y="202370"/>
                    <a:pt x="1147018" y="199914"/>
                  </a:cubicBezTo>
                  <a:cubicBezTo>
                    <a:pt x="1140023" y="197458"/>
                    <a:pt x="1128935" y="196230"/>
                    <a:pt x="1113755" y="196230"/>
                  </a:cubicBezTo>
                  <a:lnTo>
                    <a:pt x="1100360" y="196230"/>
                  </a:lnTo>
                  <a:lnTo>
                    <a:pt x="1100360" y="332855"/>
                  </a:lnTo>
                  <a:lnTo>
                    <a:pt x="1034281" y="332855"/>
                  </a:lnTo>
                  <a:close/>
                  <a:moveTo>
                    <a:pt x="700236" y="5582"/>
                  </a:moveTo>
                  <a:lnTo>
                    <a:pt x="766315" y="5582"/>
                  </a:lnTo>
                  <a:lnTo>
                    <a:pt x="766315" y="182836"/>
                  </a:lnTo>
                  <a:cubicBezTo>
                    <a:pt x="766315" y="210964"/>
                    <a:pt x="767134" y="229196"/>
                    <a:pt x="768771" y="237530"/>
                  </a:cubicBezTo>
                  <a:cubicBezTo>
                    <a:pt x="771599" y="250925"/>
                    <a:pt x="778333" y="261678"/>
                    <a:pt x="788975" y="269789"/>
                  </a:cubicBezTo>
                  <a:cubicBezTo>
                    <a:pt x="799616" y="277900"/>
                    <a:pt x="814164" y="281955"/>
                    <a:pt x="832618" y="281955"/>
                  </a:cubicBezTo>
                  <a:cubicBezTo>
                    <a:pt x="851371" y="281955"/>
                    <a:pt x="865510" y="278123"/>
                    <a:pt x="875034" y="270458"/>
                  </a:cubicBezTo>
                  <a:cubicBezTo>
                    <a:pt x="884560" y="262794"/>
                    <a:pt x="890289" y="253380"/>
                    <a:pt x="892224" y="242218"/>
                  </a:cubicBezTo>
                  <a:cubicBezTo>
                    <a:pt x="894159" y="231056"/>
                    <a:pt x="895126" y="212527"/>
                    <a:pt x="895126" y="186631"/>
                  </a:cubicBezTo>
                  <a:lnTo>
                    <a:pt x="895126" y="5582"/>
                  </a:lnTo>
                  <a:lnTo>
                    <a:pt x="961206" y="5582"/>
                  </a:lnTo>
                  <a:lnTo>
                    <a:pt x="961206" y="177478"/>
                  </a:lnTo>
                  <a:cubicBezTo>
                    <a:pt x="961206" y="216769"/>
                    <a:pt x="959420" y="244525"/>
                    <a:pt x="955848" y="260747"/>
                  </a:cubicBezTo>
                  <a:cubicBezTo>
                    <a:pt x="952276" y="276970"/>
                    <a:pt x="945691" y="290662"/>
                    <a:pt x="936091" y="301824"/>
                  </a:cubicBezTo>
                  <a:cubicBezTo>
                    <a:pt x="926492" y="312986"/>
                    <a:pt x="913655" y="321878"/>
                    <a:pt x="897582" y="328501"/>
                  </a:cubicBezTo>
                  <a:cubicBezTo>
                    <a:pt x="881508" y="335124"/>
                    <a:pt x="860524" y="338436"/>
                    <a:pt x="834628" y="338436"/>
                  </a:cubicBezTo>
                  <a:cubicBezTo>
                    <a:pt x="803374" y="338436"/>
                    <a:pt x="779673" y="334827"/>
                    <a:pt x="763525" y="327608"/>
                  </a:cubicBezTo>
                  <a:cubicBezTo>
                    <a:pt x="747377" y="320390"/>
                    <a:pt x="734615" y="311014"/>
                    <a:pt x="725239" y="299480"/>
                  </a:cubicBezTo>
                  <a:cubicBezTo>
                    <a:pt x="715863" y="287946"/>
                    <a:pt x="709686" y="275853"/>
                    <a:pt x="706710" y="263203"/>
                  </a:cubicBezTo>
                  <a:cubicBezTo>
                    <a:pt x="702394" y="244451"/>
                    <a:pt x="700236" y="216769"/>
                    <a:pt x="700236" y="180157"/>
                  </a:cubicBezTo>
                  <a:close/>
                  <a:moveTo>
                    <a:pt x="0" y="5582"/>
                  </a:moveTo>
                  <a:lnTo>
                    <a:pt x="77465" y="5582"/>
                  </a:lnTo>
                  <a:lnTo>
                    <a:pt x="154483" y="135062"/>
                  </a:lnTo>
                  <a:lnTo>
                    <a:pt x="229939" y="5582"/>
                  </a:lnTo>
                  <a:lnTo>
                    <a:pt x="306065" y="5582"/>
                  </a:lnTo>
                  <a:lnTo>
                    <a:pt x="185737" y="195561"/>
                  </a:lnTo>
                  <a:lnTo>
                    <a:pt x="185737" y="332855"/>
                  </a:lnTo>
                  <a:lnTo>
                    <a:pt x="119881" y="332855"/>
                  </a:lnTo>
                  <a:lnTo>
                    <a:pt x="119881" y="195114"/>
                  </a:lnTo>
                  <a:close/>
                  <a:moveTo>
                    <a:pt x="493142" y="0"/>
                  </a:moveTo>
                  <a:cubicBezTo>
                    <a:pt x="541362" y="0"/>
                    <a:pt x="579946" y="14958"/>
                    <a:pt x="608893" y="44872"/>
                  </a:cubicBezTo>
                  <a:cubicBezTo>
                    <a:pt x="637840" y="74787"/>
                    <a:pt x="652313" y="116384"/>
                    <a:pt x="652313" y="169665"/>
                  </a:cubicBezTo>
                  <a:cubicBezTo>
                    <a:pt x="652313" y="222499"/>
                    <a:pt x="637951" y="263836"/>
                    <a:pt x="609227" y="293676"/>
                  </a:cubicBezTo>
                  <a:cubicBezTo>
                    <a:pt x="580504" y="323516"/>
                    <a:pt x="542106" y="338436"/>
                    <a:pt x="494034" y="338436"/>
                  </a:cubicBezTo>
                  <a:cubicBezTo>
                    <a:pt x="445368" y="338436"/>
                    <a:pt x="406672" y="323590"/>
                    <a:pt x="377949" y="293899"/>
                  </a:cubicBezTo>
                  <a:cubicBezTo>
                    <a:pt x="349225" y="264208"/>
                    <a:pt x="334863" y="223317"/>
                    <a:pt x="334863" y="171227"/>
                  </a:cubicBezTo>
                  <a:cubicBezTo>
                    <a:pt x="334863" y="137890"/>
                    <a:pt x="339849" y="109910"/>
                    <a:pt x="349820" y="87288"/>
                  </a:cubicBezTo>
                  <a:cubicBezTo>
                    <a:pt x="357261" y="70619"/>
                    <a:pt x="367419" y="55662"/>
                    <a:pt x="380293" y="42416"/>
                  </a:cubicBezTo>
                  <a:cubicBezTo>
                    <a:pt x="393166" y="29171"/>
                    <a:pt x="407268" y="19348"/>
                    <a:pt x="422597" y="12949"/>
                  </a:cubicBezTo>
                  <a:cubicBezTo>
                    <a:pt x="442986" y="4316"/>
                    <a:pt x="466501" y="0"/>
                    <a:pt x="4931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4" name="Trapezoid 13">
            <a:extLst>
              <a:ext uri="{FF2B5EF4-FFF2-40B4-BE49-F238E27FC236}">
                <a16:creationId xmlns:a16="http://schemas.microsoft.com/office/drawing/2014/main" id="{D6120246-916B-4684-8372-D9CBF1298094}"/>
              </a:ext>
            </a:extLst>
          </p:cNvPr>
          <p:cNvSpPr/>
          <p:nvPr/>
        </p:nvSpPr>
        <p:spPr>
          <a:xfrm>
            <a:off x="2640151" y="3226658"/>
            <a:ext cx="953545" cy="806281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5" name="Rounded Rectangle 7">
            <a:extLst>
              <a:ext uri="{FF2B5EF4-FFF2-40B4-BE49-F238E27FC236}">
                <a16:creationId xmlns:a16="http://schemas.microsoft.com/office/drawing/2014/main" id="{F1C54645-C743-49CA-AC3D-7A7851DFA905}"/>
              </a:ext>
            </a:extLst>
          </p:cNvPr>
          <p:cNvSpPr/>
          <p:nvPr/>
        </p:nvSpPr>
        <p:spPr>
          <a:xfrm>
            <a:off x="4022851" y="3182315"/>
            <a:ext cx="501377" cy="867672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6" name="Rectangle 18">
            <a:extLst>
              <a:ext uri="{FF2B5EF4-FFF2-40B4-BE49-F238E27FC236}">
                <a16:creationId xmlns:a16="http://schemas.microsoft.com/office/drawing/2014/main" id="{717094FD-84DC-49A9-9425-6C13D1AC662D}"/>
              </a:ext>
            </a:extLst>
          </p:cNvPr>
          <p:cNvSpPr/>
          <p:nvPr/>
        </p:nvSpPr>
        <p:spPr>
          <a:xfrm>
            <a:off x="2611014" y="4172013"/>
            <a:ext cx="907514" cy="721038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7" name="Rounded Rectangle 25">
            <a:extLst>
              <a:ext uri="{FF2B5EF4-FFF2-40B4-BE49-F238E27FC236}">
                <a16:creationId xmlns:a16="http://schemas.microsoft.com/office/drawing/2014/main" id="{A0D6CC6F-5402-432C-9C98-9521D21DDD00}"/>
              </a:ext>
            </a:extLst>
          </p:cNvPr>
          <p:cNvSpPr/>
          <p:nvPr/>
        </p:nvSpPr>
        <p:spPr>
          <a:xfrm>
            <a:off x="3967225" y="4149267"/>
            <a:ext cx="552628" cy="777045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00E8F4E-7835-425E-8BF9-42E60598E795}"/>
              </a:ext>
            </a:extLst>
          </p:cNvPr>
          <p:cNvGrpSpPr/>
          <p:nvPr/>
        </p:nvGrpSpPr>
        <p:grpSpPr>
          <a:xfrm>
            <a:off x="9525807" y="855930"/>
            <a:ext cx="1791817" cy="3424101"/>
            <a:chOff x="4667395" y="2194756"/>
            <a:chExt cx="2334296" cy="4460759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563355F-0533-4901-AE8D-174A73943E48}"/>
                </a:ext>
              </a:extLst>
            </p:cNvPr>
            <p:cNvGrpSpPr/>
            <p:nvPr/>
          </p:nvGrpSpPr>
          <p:grpSpPr>
            <a:xfrm>
              <a:off x="5157079" y="2194756"/>
              <a:ext cx="1844612" cy="4103547"/>
              <a:chOff x="9947628" y="2553954"/>
              <a:chExt cx="1678463" cy="3733930"/>
            </a:xfrm>
          </p:grpSpPr>
          <p:sp>
            <p:nvSpPr>
              <p:cNvPr id="48" name="Graphic 454">
                <a:extLst>
                  <a:ext uri="{FF2B5EF4-FFF2-40B4-BE49-F238E27FC236}">
                    <a16:creationId xmlns:a16="http://schemas.microsoft.com/office/drawing/2014/main" id="{041A862F-A743-4F87-8CE3-AB3D2F28567F}"/>
                  </a:ext>
                </a:extLst>
              </p:cNvPr>
              <p:cNvSpPr/>
              <p:nvPr/>
            </p:nvSpPr>
            <p:spPr>
              <a:xfrm>
                <a:off x="10059873" y="2553954"/>
                <a:ext cx="1566218" cy="3712601"/>
              </a:xfrm>
              <a:custGeom>
                <a:avLst/>
                <a:gdLst>
                  <a:gd name="connsiteX0" fmla="*/ 2230114 w 2643745"/>
                  <a:gd name="connsiteY0" fmla="*/ 6266800 h 6266799"/>
                  <a:gd name="connsiteX1" fmla="*/ 2285969 w 2643745"/>
                  <a:gd name="connsiteY1" fmla="*/ 6079959 h 6266799"/>
                  <a:gd name="connsiteX2" fmla="*/ 2285875 w 2643745"/>
                  <a:gd name="connsiteY2" fmla="*/ 1819953 h 6266799"/>
                  <a:gd name="connsiteX3" fmla="*/ 1952144 w 2643745"/>
                  <a:gd name="connsiteY3" fmla="*/ 1247829 h 6266799"/>
                  <a:gd name="connsiteX4" fmla="*/ 1572662 w 2643745"/>
                  <a:gd name="connsiteY4" fmla="*/ 1026932 h 6266799"/>
                  <a:gd name="connsiteX5" fmla="*/ 1515590 w 2643745"/>
                  <a:gd name="connsiteY5" fmla="*/ 1048077 h 6266799"/>
                  <a:gd name="connsiteX6" fmla="*/ 1475827 w 2643745"/>
                  <a:gd name="connsiteY6" fmla="*/ 1167554 h 6266799"/>
                  <a:gd name="connsiteX7" fmla="*/ 1418848 w 2643745"/>
                  <a:gd name="connsiteY7" fmla="*/ 1188044 h 6266799"/>
                  <a:gd name="connsiteX8" fmla="*/ 730429 w 2643745"/>
                  <a:gd name="connsiteY8" fmla="*/ 792563 h 6266799"/>
                  <a:gd name="connsiteX9" fmla="*/ 582041 w 2643745"/>
                  <a:gd name="connsiteY9" fmla="*/ 593559 h 6266799"/>
                  <a:gd name="connsiteX10" fmla="*/ 395481 w 2643745"/>
                  <a:gd name="connsiteY10" fmla="*/ 347682 h 6266799"/>
                  <a:gd name="connsiteX11" fmla="*/ 290319 w 2643745"/>
                  <a:gd name="connsiteY11" fmla="*/ 287335 h 6266799"/>
                  <a:gd name="connsiteX12" fmla="*/ 0 w 2643745"/>
                  <a:gd name="connsiteY12" fmla="*/ 218661 h 6266799"/>
                  <a:gd name="connsiteX13" fmla="*/ 321942 w 2643745"/>
                  <a:gd name="connsiteY13" fmla="*/ 32008 h 6266799"/>
                  <a:gd name="connsiteX14" fmla="*/ 592333 w 2643745"/>
                  <a:gd name="connsiteY14" fmla="*/ 43890 h 6266799"/>
                  <a:gd name="connsiteX15" fmla="*/ 2338269 w 2643745"/>
                  <a:gd name="connsiteY15" fmla="*/ 1051726 h 6266799"/>
                  <a:gd name="connsiteX16" fmla="*/ 2642996 w 2643745"/>
                  <a:gd name="connsiteY16" fmla="*/ 1575572 h 6266799"/>
                  <a:gd name="connsiteX17" fmla="*/ 2643745 w 2643745"/>
                  <a:gd name="connsiteY17" fmla="*/ 5910895 h 6266799"/>
                  <a:gd name="connsiteX18" fmla="*/ 2537460 w 2643745"/>
                  <a:gd name="connsiteY18" fmla="*/ 6091842 h 6266799"/>
                  <a:gd name="connsiteX19" fmla="*/ 2230114 w 2643745"/>
                  <a:gd name="connsiteY19" fmla="*/ 6266800 h 6266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643745" h="6266799">
                    <a:moveTo>
                      <a:pt x="2230114" y="6266800"/>
                    </a:moveTo>
                    <a:cubicBezTo>
                      <a:pt x="2278109" y="6213283"/>
                      <a:pt x="2286063" y="6149194"/>
                      <a:pt x="2285969" y="6079959"/>
                    </a:cubicBezTo>
                    <a:cubicBezTo>
                      <a:pt x="2285126" y="4659988"/>
                      <a:pt x="2284753" y="3240017"/>
                      <a:pt x="2285875" y="1819953"/>
                    </a:cubicBezTo>
                    <a:cubicBezTo>
                      <a:pt x="2286063" y="1562100"/>
                      <a:pt x="2177906" y="1372639"/>
                      <a:pt x="1952144" y="1247829"/>
                    </a:cubicBezTo>
                    <a:cubicBezTo>
                      <a:pt x="1824059" y="1177004"/>
                      <a:pt x="1698314" y="1102062"/>
                      <a:pt x="1572662" y="1026932"/>
                    </a:cubicBezTo>
                    <a:cubicBezTo>
                      <a:pt x="1540384" y="1007659"/>
                      <a:pt x="1525601" y="1009156"/>
                      <a:pt x="1515590" y="1048077"/>
                    </a:cubicBezTo>
                    <a:cubicBezTo>
                      <a:pt x="1505205" y="1088682"/>
                      <a:pt x="1485838" y="1126949"/>
                      <a:pt x="1475827" y="1167554"/>
                    </a:cubicBezTo>
                    <a:cubicBezTo>
                      <a:pt x="1465909" y="1208066"/>
                      <a:pt x="1449910" y="1206101"/>
                      <a:pt x="1418848" y="1188044"/>
                    </a:cubicBezTo>
                    <a:cubicBezTo>
                      <a:pt x="1190185" y="1054720"/>
                      <a:pt x="962927" y="918776"/>
                      <a:pt x="730429" y="792563"/>
                    </a:cubicBezTo>
                    <a:cubicBezTo>
                      <a:pt x="645008" y="746250"/>
                      <a:pt x="592988" y="690020"/>
                      <a:pt x="582041" y="593559"/>
                    </a:cubicBezTo>
                    <a:cubicBezTo>
                      <a:pt x="568662" y="475766"/>
                      <a:pt x="512058" y="389877"/>
                      <a:pt x="395481" y="347682"/>
                    </a:cubicBezTo>
                    <a:cubicBezTo>
                      <a:pt x="358056" y="334115"/>
                      <a:pt x="324375" y="309134"/>
                      <a:pt x="290319" y="287335"/>
                    </a:cubicBezTo>
                    <a:cubicBezTo>
                      <a:pt x="201436" y="230169"/>
                      <a:pt x="108718" y="190967"/>
                      <a:pt x="0" y="218661"/>
                    </a:cubicBezTo>
                    <a:cubicBezTo>
                      <a:pt x="107220" y="156163"/>
                      <a:pt x="212944" y="91044"/>
                      <a:pt x="321942" y="32008"/>
                    </a:cubicBezTo>
                    <a:cubicBezTo>
                      <a:pt x="412416" y="-17018"/>
                      <a:pt x="504105" y="-7101"/>
                      <a:pt x="592333" y="43890"/>
                    </a:cubicBezTo>
                    <a:cubicBezTo>
                      <a:pt x="998106" y="278353"/>
                      <a:pt x="2162188" y="950025"/>
                      <a:pt x="2338269" y="1051726"/>
                    </a:cubicBezTo>
                    <a:cubicBezTo>
                      <a:pt x="2539706" y="1168115"/>
                      <a:pt x="2643090" y="1340922"/>
                      <a:pt x="2642996" y="1575572"/>
                    </a:cubicBezTo>
                    <a:cubicBezTo>
                      <a:pt x="2642529" y="3020711"/>
                      <a:pt x="2642435" y="4465756"/>
                      <a:pt x="2643745" y="5910895"/>
                    </a:cubicBezTo>
                    <a:cubicBezTo>
                      <a:pt x="2643839" y="5996035"/>
                      <a:pt x="2609408" y="6051985"/>
                      <a:pt x="2537460" y="6091842"/>
                    </a:cubicBezTo>
                    <a:cubicBezTo>
                      <a:pt x="2434356" y="6149007"/>
                      <a:pt x="2332468" y="6208324"/>
                      <a:pt x="2230114" y="626680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Graphic 454">
                <a:extLst>
                  <a:ext uri="{FF2B5EF4-FFF2-40B4-BE49-F238E27FC236}">
                    <a16:creationId xmlns:a16="http://schemas.microsoft.com/office/drawing/2014/main" id="{2DD80D2A-F947-4EA9-9510-FDB138DA29E2}"/>
                  </a:ext>
                </a:extLst>
              </p:cNvPr>
              <p:cNvSpPr/>
              <p:nvPr/>
            </p:nvSpPr>
            <p:spPr>
              <a:xfrm>
                <a:off x="9947628" y="2668454"/>
                <a:ext cx="1478638" cy="3619430"/>
              </a:xfrm>
              <a:custGeom>
                <a:avLst/>
                <a:gdLst>
                  <a:gd name="connsiteX0" fmla="*/ 2495178 w 2495913"/>
                  <a:gd name="connsiteY0" fmla="*/ 5890521 h 6109528"/>
                  <a:gd name="connsiteX1" fmla="*/ 2494336 w 2495913"/>
                  <a:gd name="connsiteY1" fmla="*/ 1593090 h 6109528"/>
                  <a:gd name="connsiteX2" fmla="*/ 2222542 w 2495913"/>
                  <a:gd name="connsiteY2" fmla="*/ 1082717 h 6109528"/>
                  <a:gd name="connsiteX3" fmla="*/ 1771299 w 2495913"/>
                  <a:gd name="connsiteY3" fmla="*/ 818127 h 6109528"/>
                  <a:gd name="connsiteX4" fmla="*/ 1687562 w 2495913"/>
                  <a:gd name="connsiteY4" fmla="*/ 849283 h 6109528"/>
                  <a:gd name="connsiteX5" fmla="*/ 1651167 w 2495913"/>
                  <a:gd name="connsiteY5" fmla="*/ 955380 h 6109528"/>
                  <a:gd name="connsiteX6" fmla="*/ 1608409 w 2495913"/>
                  <a:gd name="connsiteY6" fmla="*/ 971192 h 6109528"/>
                  <a:gd name="connsiteX7" fmla="*/ 883688 w 2495913"/>
                  <a:gd name="connsiteY7" fmla="*/ 554099 h 6109528"/>
                  <a:gd name="connsiteX8" fmla="*/ 804910 w 2495913"/>
                  <a:gd name="connsiteY8" fmla="*/ 451556 h 6109528"/>
                  <a:gd name="connsiteX9" fmla="*/ 757849 w 2495913"/>
                  <a:gd name="connsiteY9" fmla="*/ 280434 h 6109528"/>
                  <a:gd name="connsiteX10" fmla="*/ 687585 w 2495913"/>
                  <a:gd name="connsiteY10" fmla="*/ 192299 h 6109528"/>
                  <a:gd name="connsiteX11" fmla="*/ 444982 w 2495913"/>
                  <a:gd name="connsiteY11" fmla="*/ 52052 h 6109528"/>
                  <a:gd name="connsiteX12" fmla="*/ 189655 w 2495913"/>
                  <a:gd name="connsiteY12" fmla="*/ 25387 h 6109528"/>
                  <a:gd name="connsiteX13" fmla="*/ 7 w 2495913"/>
                  <a:gd name="connsiteY13" fmla="*/ 331050 h 6109528"/>
                  <a:gd name="connsiteX14" fmla="*/ 1036 w 2495913"/>
                  <a:gd name="connsiteY14" fmla="*/ 4526686 h 6109528"/>
                  <a:gd name="connsiteX15" fmla="*/ 187596 w 2495913"/>
                  <a:gd name="connsiteY15" fmla="*/ 4919361 h 6109528"/>
                  <a:gd name="connsiteX16" fmla="*/ 2151155 w 2495913"/>
                  <a:gd name="connsiteY16" fmla="*/ 6061924 h 6109528"/>
                  <a:gd name="connsiteX17" fmla="*/ 2419674 w 2495913"/>
                  <a:gd name="connsiteY17" fmla="*/ 6073526 h 6109528"/>
                  <a:gd name="connsiteX18" fmla="*/ 2495178 w 2495913"/>
                  <a:gd name="connsiteY18" fmla="*/ 5890521 h 6109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495913" h="6109528">
                    <a:moveTo>
                      <a:pt x="2495178" y="5890521"/>
                    </a:moveTo>
                    <a:cubicBezTo>
                      <a:pt x="2494055" y="5870312"/>
                      <a:pt x="2497330" y="1781709"/>
                      <a:pt x="2494336" y="1593090"/>
                    </a:cubicBezTo>
                    <a:cubicBezTo>
                      <a:pt x="2490875" y="1377526"/>
                      <a:pt x="2402927" y="1202194"/>
                      <a:pt x="2222542" y="1082717"/>
                    </a:cubicBezTo>
                    <a:cubicBezTo>
                      <a:pt x="2077242" y="986443"/>
                      <a:pt x="1922119" y="905606"/>
                      <a:pt x="1771299" y="818127"/>
                    </a:cubicBezTo>
                    <a:cubicBezTo>
                      <a:pt x="1729103" y="793614"/>
                      <a:pt x="1706180" y="803719"/>
                      <a:pt x="1687562" y="849283"/>
                    </a:cubicBezTo>
                    <a:cubicBezTo>
                      <a:pt x="1673434" y="883900"/>
                      <a:pt x="1663236" y="919921"/>
                      <a:pt x="1651167" y="955380"/>
                    </a:cubicBezTo>
                    <a:cubicBezTo>
                      <a:pt x="1643308" y="978490"/>
                      <a:pt x="1629554" y="983823"/>
                      <a:pt x="1608409" y="971192"/>
                    </a:cubicBezTo>
                    <a:cubicBezTo>
                      <a:pt x="1573699" y="950422"/>
                      <a:pt x="1091393" y="670769"/>
                      <a:pt x="883688" y="554099"/>
                    </a:cubicBezTo>
                    <a:cubicBezTo>
                      <a:pt x="840556" y="529866"/>
                      <a:pt x="815389" y="498336"/>
                      <a:pt x="804910" y="451556"/>
                    </a:cubicBezTo>
                    <a:cubicBezTo>
                      <a:pt x="791905" y="393829"/>
                      <a:pt x="773286" y="337506"/>
                      <a:pt x="757849" y="280434"/>
                    </a:cubicBezTo>
                    <a:cubicBezTo>
                      <a:pt x="746903" y="239828"/>
                      <a:pt x="723793" y="212602"/>
                      <a:pt x="687585" y="192299"/>
                    </a:cubicBezTo>
                    <a:cubicBezTo>
                      <a:pt x="606093" y="146735"/>
                      <a:pt x="525538" y="99300"/>
                      <a:pt x="444982" y="52052"/>
                    </a:cubicBezTo>
                    <a:cubicBezTo>
                      <a:pt x="362836" y="3774"/>
                      <a:pt x="280690" y="-22610"/>
                      <a:pt x="189655" y="25387"/>
                    </a:cubicBezTo>
                    <a:cubicBezTo>
                      <a:pt x="55489" y="83208"/>
                      <a:pt x="-741" y="185469"/>
                      <a:pt x="7" y="331050"/>
                    </a:cubicBezTo>
                    <a:cubicBezTo>
                      <a:pt x="2440" y="862194"/>
                      <a:pt x="1224" y="3995355"/>
                      <a:pt x="1036" y="4526686"/>
                    </a:cubicBezTo>
                    <a:cubicBezTo>
                      <a:pt x="943" y="4687330"/>
                      <a:pt x="58015" y="4820561"/>
                      <a:pt x="187596" y="4919361"/>
                    </a:cubicBezTo>
                    <a:cubicBezTo>
                      <a:pt x="333738" y="5001320"/>
                      <a:pt x="1883197" y="5899877"/>
                      <a:pt x="2151155" y="6061924"/>
                    </a:cubicBezTo>
                    <a:cubicBezTo>
                      <a:pt x="2244435" y="6118341"/>
                      <a:pt x="2327610" y="6127604"/>
                      <a:pt x="2419674" y="6073526"/>
                    </a:cubicBezTo>
                    <a:cubicBezTo>
                      <a:pt x="2488442" y="6030581"/>
                      <a:pt x="2499201" y="5963779"/>
                      <a:pt x="2495178" y="58905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" name="Graphic 454">
                <a:extLst>
                  <a:ext uri="{FF2B5EF4-FFF2-40B4-BE49-F238E27FC236}">
                    <a16:creationId xmlns:a16="http://schemas.microsoft.com/office/drawing/2014/main" id="{CD63D381-9AFF-4013-AE0C-933C21561ABD}"/>
                  </a:ext>
                </a:extLst>
              </p:cNvPr>
              <p:cNvSpPr/>
              <p:nvPr/>
            </p:nvSpPr>
            <p:spPr>
              <a:xfrm>
                <a:off x="10128215" y="4711570"/>
                <a:ext cx="955225" cy="804551"/>
              </a:xfrm>
              <a:custGeom>
                <a:avLst/>
                <a:gdLst>
                  <a:gd name="connsiteX0" fmla="*/ 1468435 w 1612402"/>
                  <a:gd name="connsiteY0" fmla="*/ 1358067 h 1358067"/>
                  <a:gd name="connsiteX1" fmla="*/ 1469277 w 1612402"/>
                  <a:gd name="connsiteY1" fmla="*/ 975404 h 1358067"/>
                  <a:gd name="connsiteX2" fmla="*/ 1388722 w 1612402"/>
                  <a:gd name="connsiteY2" fmla="*/ 859108 h 1358067"/>
                  <a:gd name="connsiteX3" fmla="*/ 90379 w 1612402"/>
                  <a:gd name="connsiteY3" fmla="*/ 108096 h 1358067"/>
                  <a:gd name="connsiteX4" fmla="*/ 36301 w 1612402"/>
                  <a:gd name="connsiteY4" fmla="*/ 81899 h 1358067"/>
                  <a:gd name="connsiteX5" fmla="*/ 0 w 1612402"/>
                  <a:gd name="connsiteY5" fmla="*/ 74882 h 1358067"/>
                  <a:gd name="connsiteX6" fmla="*/ 137253 w 1612402"/>
                  <a:gd name="connsiteY6" fmla="*/ 7986 h 1358067"/>
                  <a:gd name="connsiteX7" fmla="*/ 216780 w 1612402"/>
                  <a:gd name="connsiteY7" fmla="*/ 15377 h 1358067"/>
                  <a:gd name="connsiteX8" fmla="*/ 1525320 w 1612402"/>
                  <a:gd name="connsiteY8" fmla="*/ 771535 h 1358067"/>
                  <a:gd name="connsiteX9" fmla="*/ 1612238 w 1612402"/>
                  <a:gd name="connsiteY9" fmla="*/ 918332 h 1358067"/>
                  <a:gd name="connsiteX10" fmla="*/ 1611864 w 1612402"/>
                  <a:gd name="connsiteY10" fmla="*/ 1231199 h 1358067"/>
                  <a:gd name="connsiteX11" fmla="*/ 1572100 w 1612402"/>
                  <a:gd name="connsiteY11" fmla="*/ 1302118 h 1358067"/>
                  <a:gd name="connsiteX12" fmla="*/ 1468435 w 1612402"/>
                  <a:gd name="connsiteY12" fmla="*/ 1358067 h 1358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612402" h="1358067">
                    <a:moveTo>
                      <a:pt x="1468435" y="1358067"/>
                    </a:moveTo>
                    <a:cubicBezTo>
                      <a:pt x="1468903" y="1230450"/>
                      <a:pt x="1470494" y="1102927"/>
                      <a:pt x="1469277" y="975404"/>
                    </a:cubicBezTo>
                    <a:cubicBezTo>
                      <a:pt x="1468716" y="920297"/>
                      <a:pt x="1434566" y="885585"/>
                      <a:pt x="1388722" y="859108"/>
                    </a:cubicBezTo>
                    <a:cubicBezTo>
                      <a:pt x="1076416" y="678629"/>
                      <a:pt x="211260" y="177331"/>
                      <a:pt x="90379" y="108096"/>
                    </a:cubicBezTo>
                    <a:cubicBezTo>
                      <a:pt x="73071" y="98178"/>
                      <a:pt x="54359" y="90600"/>
                      <a:pt x="36301" y="81899"/>
                    </a:cubicBezTo>
                    <a:cubicBezTo>
                      <a:pt x="28723" y="77314"/>
                      <a:pt x="19741" y="76379"/>
                      <a:pt x="0" y="74882"/>
                    </a:cubicBezTo>
                    <a:cubicBezTo>
                      <a:pt x="34056" y="56263"/>
                      <a:pt x="102823" y="26043"/>
                      <a:pt x="137253" y="7986"/>
                    </a:cubicBezTo>
                    <a:cubicBezTo>
                      <a:pt x="164854" y="-6516"/>
                      <a:pt x="190864" y="408"/>
                      <a:pt x="216780" y="15377"/>
                    </a:cubicBezTo>
                    <a:cubicBezTo>
                      <a:pt x="652866" y="267617"/>
                      <a:pt x="1089140" y="519576"/>
                      <a:pt x="1525320" y="771535"/>
                    </a:cubicBezTo>
                    <a:cubicBezTo>
                      <a:pt x="1581924" y="804188"/>
                      <a:pt x="1615045" y="847600"/>
                      <a:pt x="1612238" y="918332"/>
                    </a:cubicBezTo>
                    <a:cubicBezTo>
                      <a:pt x="1608121" y="1022465"/>
                      <a:pt x="1609992" y="1126972"/>
                      <a:pt x="1611864" y="1231199"/>
                    </a:cubicBezTo>
                    <a:cubicBezTo>
                      <a:pt x="1612519" y="1268342"/>
                      <a:pt x="1612425" y="1275733"/>
                      <a:pt x="1572100" y="1302118"/>
                    </a:cubicBezTo>
                    <a:cubicBezTo>
                      <a:pt x="1541506" y="1322233"/>
                      <a:pt x="1509882" y="1335519"/>
                      <a:pt x="1468435" y="1358067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Graphic 454">
                <a:extLst>
                  <a:ext uri="{FF2B5EF4-FFF2-40B4-BE49-F238E27FC236}">
                    <a16:creationId xmlns:a16="http://schemas.microsoft.com/office/drawing/2014/main" id="{35F9A038-2C30-4B1F-85DD-8526A6F357A5}"/>
                  </a:ext>
                </a:extLst>
              </p:cNvPr>
              <p:cNvSpPr/>
              <p:nvPr/>
            </p:nvSpPr>
            <p:spPr>
              <a:xfrm>
                <a:off x="10095539" y="4755902"/>
                <a:ext cx="903377" cy="776759"/>
              </a:xfrm>
              <a:custGeom>
                <a:avLst/>
                <a:gdLst>
                  <a:gd name="connsiteX0" fmla="*/ 1524435 w 1524883"/>
                  <a:gd name="connsiteY0" fmla="*/ 900572 h 1311155"/>
                  <a:gd name="connsiteX1" fmla="*/ 1443879 w 1524883"/>
                  <a:gd name="connsiteY1" fmla="*/ 784276 h 1311155"/>
                  <a:gd name="connsiteX2" fmla="*/ 507617 w 1524883"/>
                  <a:gd name="connsiteY2" fmla="*/ 241811 h 1311155"/>
                  <a:gd name="connsiteX3" fmla="*/ 145537 w 1524883"/>
                  <a:gd name="connsiteY3" fmla="*/ 33264 h 1311155"/>
                  <a:gd name="connsiteX4" fmla="*/ 91458 w 1524883"/>
                  <a:gd name="connsiteY4" fmla="*/ 7067 h 1311155"/>
                  <a:gd name="connsiteX5" fmla="*/ 91458 w 1524883"/>
                  <a:gd name="connsiteY5" fmla="*/ 7067 h 1311155"/>
                  <a:gd name="connsiteX6" fmla="*/ 91458 w 1524883"/>
                  <a:gd name="connsiteY6" fmla="*/ 7067 h 1311155"/>
                  <a:gd name="connsiteX7" fmla="*/ 705 w 1524883"/>
                  <a:gd name="connsiteY7" fmla="*/ 104183 h 1311155"/>
                  <a:gd name="connsiteX8" fmla="*/ 798 w 1524883"/>
                  <a:gd name="connsiteY8" fmla="*/ 341921 h 1311155"/>
                  <a:gd name="connsiteX9" fmla="*/ 12119 w 1524883"/>
                  <a:gd name="connsiteY9" fmla="*/ 456626 h 1311155"/>
                  <a:gd name="connsiteX10" fmla="*/ 1150659 w 1524883"/>
                  <a:gd name="connsiteY10" fmla="*/ 1137935 h 1311155"/>
                  <a:gd name="connsiteX11" fmla="*/ 1429470 w 1524883"/>
                  <a:gd name="connsiteY11" fmla="*/ 1296801 h 1311155"/>
                  <a:gd name="connsiteX12" fmla="*/ 1523592 w 1524883"/>
                  <a:gd name="connsiteY12" fmla="*/ 1283235 h 1311155"/>
                  <a:gd name="connsiteX13" fmla="*/ 1524435 w 1524883"/>
                  <a:gd name="connsiteY13" fmla="*/ 900572 h 1311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24883" h="1311155">
                    <a:moveTo>
                      <a:pt x="1524435" y="900572"/>
                    </a:moveTo>
                    <a:cubicBezTo>
                      <a:pt x="1523873" y="845464"/>
                      <a:pt x="1489723" y="810753"/>
                      <a:pt x="1443879" y="784276"/>
                    </a:cubicBezTo>
                    <a:cubicBezTo>
                      <a:pt x="1131573" y="603797"/>
                      <a:pt x="819735" y="422570"/>
                      <a:pt x="507617" y="241811"/>
                    </a:cubicBezTo>
                    <a:cubicBezTo>
                      <a:pt x="387111" y="172014"/>
                      <a:pt x="266417" y="102499"/>
                      <a:pt x="145537" y="33264"/>
                    </a:cubicBezTo>
                    <a:cubicBezTo>
                      <a:pt x="128228" y="23346"/>
                      <a:pt x="109516" y="15768"/>
                      <a:pt x="91458" y="7067"/>
                    </a:cubicBezTo>
                    <a:cubicBezTo>
                      <a:pt x="91458" y="7067"/>
                      <a:pt x="91458" y="7067"/>
                      <a:pt x="91458" y="7067"/>
                    </a:cubicBezTo>
                    <a:cubicBezTo>
                      <a:pt x="91458" y="7067"/>
                      <a:pt x="91458" y="7067"/>
                      <a:pt x="91458" y="7067"/>
                    </a:cubicBezTo>
                    <a:cubicBezTo>
                      <a:pt x="28305" y="-20814"/>
                      <a:pt x="892" y="38410"/>
                      <a:pt x="705" y="104183"/>
                    </a:cubicBezTo>
                    <a:cubicBezTo>
                      <a:pt x="518" y="183429"/>
                      <a:pt x="237" y="262675"/>
                      <a:pt x="798" y="341921"/>
                    </a:cubicBezTo>
                    <a:cubicBezTo>
                      <a:pt x="1079" y="380468"/>
                      <a:pt x="-4909" y="419763"/>
                      <a:pt x="12119" y="456626"/>
                    </a:cubicBezTo>
                    <a:cubicBezTo>
                      <a:pt x="58525" y="516037"/>
                      <a:pt x="918535" y="988893"/>
                      <a:pt x="1150659" y="1137935"/>
                    </a:cubicBezTo>
                    <a:cubicBezTo>
                      <a:pt x="1243659" y="1190797"/>
                      <a:pt x="1337032" y="1243004"/>
                      <a:pt x="1429470" y="1296801"/>
                    </a:cubicBezTo>
                    <a:cubicBezTo>
                      <a:pt x="1465865" y="1317946"/>
                      <a:pt x="1496460" y="1317572"/>
                      <a:pt x="1523592" y="1283235"/>
                    </a:cubicBezTo>
                    <a:cubicBezTo>
                      <a:pt x="1524061" y="1155712"/>
                      <a:pt x="1525651" y="1028095"/>
                      <a:pt x="1524435" y="90057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Graphic 454">
                <a:extLst>
                  <a:ext uri="{FF2B5EF4-FFF2-40B4-BE49-F238E27FC236}">
                    <a16:creationId xmlns:a16="http://schemas.microsoft.com/office/drawing/2014/main" id="{742243DE-11D9-4EAB-A8E5-B5C9D74782BA}"/>
                  </a:ext>
                </a:extLst>
              </p:cNvPr>
              <p:cNvSpPr/>
              <p:nvPr/>
            </p:nvSpPr>
            <p:spPr>
              <a:xfrm>
                <a:off x="10128215" y="3443553"/>
                <a:ext cx="955225" cy="804551"/>
              </a:xfrm>
              <a:custGeom>
                <a:avLst/>
                <a:gdLst>
                  <a:gd name="connsiteX0" fmla="*/ 1468435 w 1612402"/>
                  <a:gd name="connsiteY0" fmla="*/ 1358067 h 1358066"/>
                  <a:gd name="connsiteX1" fmla="*/ 1469277 w 1612402"/>
                  <a:gd name="connsiteY1" fmla="*/ 975404 h 1358066"/>
                  <a:gd name="connsiteX2" fmla="*/ 1388722 w 1612402"/>
                  <a:gd name="connsiteY2" fmla="*/ 859108 h 1358066"/>
                  <a:gd name="connsiteX3" fmla="*/ 90379 w 1612402"/>
                  <a:gd name="connsiteY3" fmla="*/ 108096 h 1358066"/>
                  <a:gd name="connsiteX4" fmla="*/ 36301 w 1612402"/>
                  <a:gd name="connsiteY4" fmla="*/ 81899 h 1358066"/>
                  <a:gd name="connsiteX5" fmla="*/ 0 w 1612402"/>
                  <a:gd name="connsiteY5" fmla="*/ 74882 h 1358066"/>
                  <a:gd name="connsiteX6" fmla="*/ 137253 w 1612402"/>
                  <a:gd name="connsiteY6" fmla="*/ 7986 h 1358066"/>
                  <a:gd name="connsiteX7" fmla="*/ 216780 w 1612402"/>
                  <a:gd name="connsiteY7" fmla="*/ 15377 h 1358066"/>
                  <a:gd name="connsiteX8" fmla="*/ 1525320 w 1612402"/>
                  <a:gd name="connsiteY8" fmla="*/ 771535 h 1358066"/>
                  <a:gd name="connsiteX9" fmla="*/ 1612238 w 1612402"/>
                  <a:gd name="connsiteY9" fmla="*/ 918332 h 1358066"/>
                  <a:gd name="connsiteX10" fmla="*/ 1611864 w 1612402"/>
                  <a:gd name="connsiteY10" fmla="*/ 1231199 h 1358066"/>
                  <a:gd name="connsiteX11" fmla="*/ 1572100 w 1612402"/>
                  <a:gd name="connsiteY11" fmla="*/ 1302118 h 1358066"/>
                  <a:gd name="connsiteX12" fmla="*/ 1468435 w 1612402"/>
                  <a:gd name="connsiteY12" fmla="*/ 1358067 h 1358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612402" h="1358066">
                    <a:moveTo>
                      <a:pt x="1468435" y="1358067"/>
                    </a:moveTo>
                    <a:cubicBezTo>
                      <a:pt x="1468903" y="1230450"/>
                      <a:pt x="1470494" y="1102927"/>
                      <a:pt x="1469277" y="975404"/>
                    </a:cubicBezTo>
                    <a:cubicBezTo>
                      <a:pt x="1468716" y="920296"/>
                      <a:pt x="1434566" y="885585"/>
                      <a:pt x="1388722" y="859108"/>
                    </a:cubicBezTo>
                    <a:cubicBezTo>
                      <a:pt x="1076416" y="678629"/>
                      <a:pt x="211260" y="177331"/>
                      <a:pt x="90379" y="108096"/>
                    </a:cubicBezTo>
                    <a:cubicBezTo>
                      <a:pt x="73071" y="98178"/>
                      <a:pt x="54359" y="90600"/>
                      <a:pt x="36301" y="81899"/>
                    </a:cubicBezTo>
                    <a:cubicBezTo>
                      <a:pt x="28723" y="77314"/>
                      <a:pt x="19741" y="76379"/>
                      <a:pt x="0" y="74882"/>
                    </a:cubicBezTo>
                    <a:cubicBezTo>
                      <a:pt x="34056" y="56263"/>
                      <a:pt x="102823" y="26043"/>
                      <a:pt x="137253" y="7986"/>
                    </a:cubicBezTo>
                    <a:cubicBezTo>
                      <a:pt x="164854" y="-6516"/>
                      <a:pt x="190864" y="407"/>
                      <a:pt x="216780" y="15377"/>
                    </a:cubicBezTo>
                    <a:cubicBezTo>
                      <a:pt x="652866" y="267617"/>
                      <a:pt x="1089140" y="519576"/>
                      <a:pt x="1525320" y="771535"/>
                    </a:cubicBezTo>
                    <a:cubicBezTo>
                      <a:pt x="1581924" y="804188"/>
                      <a:pt x="1615045" y="847600"/>
                      <a:pt x="1612238" y="918332"/>
                    </a:cubicBezTo>
                    <a:cubicBezTo>
                      <a:pt x="1608121" y="1022465"/>
                      <a:pt x="1609992" y="1126972"/>
                      <a:pt x="1611864" y="1231199"/>
                    </a:cubicBezTo>
                    <a:cubicBezTo>
                      <a:pt x="1612519" y="1268342"/>
                      <a:pt x="1612425" y="1275734"/>
                      <a:pt x="1572100" y="1302118"/>
                    </a:cubicBezTo>
                    <a:cubicBezTo>
                      <a:pt x="1541506" y="1322140"/>
                      <a:pt x="1509882" y="1335519"/>
                      <a:pt x="1468435" y="1358067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Graphic 454">
                <a:extLst>
                  <a:ext uri="{FF2B5EF4-FFF2-40B4-BE49-F238E27FC236}">
                    <a16:creationId xmlns:a16="http://schemas.microsoft.com/office/drawing/2014/main" id="{97D2A607-C6A6-4D7C-B376-CA160C977961}"/>
                  </a:ext>
                </a:extLst>
              </p:cNvPr>
              <p:cNvSpPr/>
              <p:nvPr/>
            </p:nvSpPr>
            <p:spPr>
              <a:xfrm>
                <a:off x="10095539" y="3487830"/>
                <a:ext cx="903377" cy="776759"/>
              </a:xfrm>
              <a:custGeom>
                <a:avLst/>
                <a:gdLst>
                  <a:gd name="connsiteX0" fmla="*/ 1524435 w 1524883"/>
                  <a:gd name="connsiteY0" fmla="*/ 900572 h 1311155"/>
                  <a:gd name="connsiteX1" fmla="*/ 1443879 w 1524883"/>
                  <a:gd name="connsiteY1" fmla="*/ 784276 h 1311155"/>
                  <a:gd name="connsiteX2" fmla="*/ 507617 w 1524883"/>
                  <a:gd name="connsiteY2" fmla="*/ 241810 h 1311155"/>
                  <a:gd name="connsiteX3" fmla="*/ 145537 w 1524883"/>
                  <a:gd name="connsiteY3" fmla="*/ 33264 h 1311155"/>
                  <a:gd name="connsiteX4" fmla="*/ 91458 w 1524883"/>
                  <a:gd name="connsiteY4" fmla="*/ 7067 h 1311155"/>
                  <a:gd name="connsiteX5" fmla="*/ 91458 w 1524883"/>
                  <a:gd name="connsiteY5" fmla="*/ 7067 h 1311155"/>
                  <a:gd name="connsiteX6" fmla="*/ 91458 w 1524883"/>
                  <a:gd name="connsiteY6" fmla="*/ 7067 h 1311155"/>
                  <a:gd name="connsiteX7" fmla="*/ 705 w 1524883"/>
                  <a:gd name="connsiteY7" fmla="*/ 104183 h 1311155"/>
                  <a:gd name="connsiteX8" fmla="*/ 798 w 1524883"/>
                  <a:gd name="connsiteY8" fmla="*/ 341921 h 1311155"/>
                  <a:gd name="connsiteX9" fmla="*/ 12119 w 1524883"/>
                  <a:gd name="connsiteY9" fmla="*/ 456626 h 1311155"/>
                  <a:gd name="connsiteX10" fmla="*/ 1150659 w 1524883"/>
                  <a:gd name="connsiteY10" fmla="*/ 1137935 h 1311155"/>
                  <a:gd name="connsiteX11" fmla="*/ 1429470 w 1524883"/>
                  <a:gd name="connsiteY11" fmla="*/ 1296801 h 1311155"/>
                  <a:gd name="connsiteX12" fmla="*/ 1523592 w 1524883"/>
                  <a:gd name="connsiteY12" fmla="*/ 1283235 h 1311155"/>
                  <a:gd name="connsiteX13" fmla="*/ 1524435 w 1524883"/>
                  <a:gd name="connsiteY13" fmla="*/ 900572 h 1311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24883" h="1311155">
                    <a:moveTo>
                      <a:pt x="1524435" y="900572"/>
                    </a:moveTo>
                    <a:cubicBezTo>
                      <a:pt x="1523873" y="845464"/>
                      <a:pt x="1489723" y="810753"/>
                      <a:pt x="1443879" y="784276"/>
                    </a:cubicBezTo>
                    <a:cubicBezTo>
                      <a:pt x="1131573" y="603797"/>
                      <a:pt x="819735" y="422570"/>
                      <a:pt x="507617" y="241810"/>
                    </a:cubicBezTo>
                    <a:cubicBezTo>
                      <a:pt x="387111" y="172014"/>
                      <a:pt x="266417" y="102499"/>
                      <a:pt x="145537" y="33264"/>
                    </a:cubicBezTo>
                    <a:cubicBezTo>
                      <a:pt x="128228" y="23346"/>
                      <a:pt x="109516" y="15768"/>
                      <a:pt x="91458" y="7067"/>
                    </a:cubicBezTo>
                    <a:cubicBezTo>
                      <a:pt x="91458" y="7067"/>
                      <a:pt x="91458" y="7067"/>
                      <a:pt x="91458" y="7067"/>
                    </a:cubicBezTo>
                    <a:cubicBezTo>
                      <a:pt x="91458" y="7067"/>
                      <a:pt x="91458" y="7067"/>
                      <a:pt x="91458" y="7067"/>
                    </a:cubicBezTo>
                    <a:cubicBezTo>
                      <a:pt x="28305" y="-20814"/>
                      <a:pt x="892" y="38410"/>
                      <a:pt x="705" y="104183"/>
                    </a:cubicBezTo>
                    <a:cubicBezTo>
                      <a:pt x="518" y="183429"/>
                      <a:pt x="237" y="262675"/>
                      <a:pt x="798" y="341921"/>
                    </a:cubicBezTo>
                    <a:cubicBezTo>
                      <a:pt x="1079" y="380468"/>
                      <a:pt x="-4909" y="419763"/>
                      <a:pt x="12119" y="456626"/>
                    </a:cubicBezTo>
                    <a:cubicBezTo>
                      <a:pt x="58525" y="516037"/>
                      <a:pt x="918535" y="988893"/>
                      <a:pt x="1150659" y="1137935"/>
                    </a:cubicBezTo>
                    <a:cubicBezTo>
                      <a:pt x="1243659" y="1190797"/>
                      <a:pt x="1337032" y="1243004"/>
                      <a:pt x="1429470" y="1296801"/>
                    </a:cubicBezTo>
                    <a:cubicBezTo>
                      <a:pt x="1465865" y="1317946"/>
                      <a:pt x="1496460" y="1317572"/>
                      <a:pt x="1523592" y="1283235"/>
                    </a:cubicBezTo>
                    <a:cubicBezTo>
                      <a:pt x="1524061" y="1155711"/>
                      <a:pt x="1525651" y="1028188"/>
                      <a:pt x="1524435" y="90057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Graphic 454">
                <a:extLst>
                  <a:ext uri="{FF2B5EF4-FFF2-40B4-BE49-F238E27FC236}">
                    <a16:creationId xmlns:a16="http://schemas.microsoft.com/office/drawing/2014/main" id="{4BFF66FC-537B-4F46-920A-FD3C30F0F017}"/>
                  </a:ext>
                </a:extLst>
              </p:cNvPr>
              <p:cNvSpPr/>
              <p:nvPr/>
            </p:nvSpPr>
            <p:spPr>
              <a:xfrm>
                <a:off x="10854650" y="5341746"/>
                <a:ext cx="53709" cy="56148"/>
              </a:xfrm>
              <a:custGeom>
                <a:avLst/>
                <a:gdLst>
                  <a:gd name="connsiteX0" fmla="*/ 73071 w 90660"/>
                  <a:gd name="connsiteY0" fmla="*/ 0 h 94777"/>
                  <a:gd name="connsiteX1" fmla="*/ 90660 w 90660"/>
                  <a:gd name="connsiteY1" fmla="*/ 94777 h 94777"/>
                  <a:gd name="connsiteX2" fmla="*/ 0 w 90660"/>
                  <a:gd name="connsiteY2" fmla="*/ 45938 h 94777"/>
                  <a:gd name="connsiteX3" fmla="*/ 73071 w 90660"/>
                  <a:gd name="connsiteY3" fmla="*/ 0 h 94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660" h="94777">
                    <a:moveTo>
                      <a:pt x="73071" y="0"/>
                    </a:moveTo>
                    <a:cubicBezTo>
                      <a:pt x="99455" y="26197"/>
                      <a:pt x="76907" y="57259"/>
                      <a:pt x="90660" y="94777"/>
                    </a:cubicBezTo>
                    <a:cubicBezTo>
                      <a:pt x="53236" y="74568"/>
                      <a:pt x="26571" y="60253"/>
                      <a:pt x="0" y="45938"/>
                    </a:cubicBezTo>
                    <a:cubicBezTo>
                      <a:pt x="24326" y="30594"/>
                      <a:pt x="48745" y="15250"/>
                      <a:pt x="73071" y="0"/>
                    </a:cubicBezTo>
                    <a:close/>
                  </a:path>
                </a:pathLst>
              </a:custGeom>
              <a:solidFill>
                <a:srgbClr val="2D3885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4A5342B-F9E7-4084-A2EE-AC5903C8D1B1}"/>
                </a:ext>
              </a:extLst>
            </p:cNvPr>
            <p:cNvGrpSpPr/>
            <p:nvPr/>
          </p:nvGrpSpPr>
          <p:grpSpPr>
            <a:xfrm>
              <a:off x="4727305" y="3415771"/>
              <a:ext cx="1483102" cy="935927"/>
              <a:chOff x="9556565" y="3664990"/>
              <a:chExt cx="1349515" cy="851625"/>
            </a:xfrm>
          </p:grpSpPr>
          <p:sp>
            <p:nvSpPr>
              <p:cNvPr id="44" name="Graphic 454">
                <a:extLst>
                  <a:ext uri="{FF2B5EF4-FFF2-40B4-BE49-F238E27FC236}">
                    <a16:creationId xmlns:a16="http://schemas.microsoft.com/office/drawing/2014/main" id="{B6D6EF1B-7BB8-40E1-A0E7-4271A1161F3C}"/>
                  </a:ext>
                </a:extLst>
              </p:cNvPr>
              <p:cNvSpPr/>
              <p:nvPr/>
            </p:nvSpPr>
            <p:spPr>
              <a:xfrm>
                <a:off x="9556941" y="3664990"/>
                <a:ext cx="1347162" cy="812761"/>
              </a:xfrm>
              <a:custGeom>
                <a:avLst/>
                <a:gdLst>
                  <a:gd name="connsiteX0" fmla="*/ 1014635 w 2273983"/>
                  <a:gd name="connsiteY0" fmla="*/ 33708 h 1371925"/>
                  <a:gd name="connsiteX1" fmla="*/ 1161713 w 2273983"/>
                  <a:gd name="connsiteY1" fmla="*/ 26504 h 1371925"/>
                  <a:gd name="connsiteX2" fmla="*/ 2195278 w 2273983"/>
                  <a:gd name="connsiteY2" fmla="*/ 639701 h 1371925"/>
                  <a:gd name="connsiteX3" fmla="*/ 2256092 w 2273983"/>
                  <a:gd name="connsiteY3" fmla="*/ 715017 h 1371925"/>
                  <a:gd name="connsiteX4" fmla="*/ 1196517 w 2273983"/>
                  <a:gd name="connsiteY4" fmla="*/ 1337103 h 1371925"/>
                  <a:gd name="connsiteX5" fmla="*/ 962054 w 2273983"/>
                  <a:gd name="connsiteY5" fmla="*/ 1338319 h 1371925"/>
                  <a:gd name="connsiteX6" fmla="*/ 72386 w 2273983"/>
                  <a:gd name="connsiteY6" fmla="*/ 824203 h 1371925"/>
                  <a:gd name="connsiteX7" fmla="*/ 2870 w 2273983"/>
                  <a:gd name="connsiteY7" fmla="*/ 735975 h 1371925"/>
                  <a:gd name="connsiteX8" fmla="*/ 90537 w 2273983"/>
                  <a:gd name="connsiteY8" fmla="*/ 569530 h 1371925"/>
                  <a:gd name="connsiteX9" fmla="*/ 1014635 w 2273983"/>
                  <a:gd name="connsiteY9" fmla="*/ 33708 h 137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73983" h="1371925">
                    <a:moveTo>
                      <a:pt x="1014635" y="33708"/>
                    </a:moveTo>
                    <a:cubicBezTo>
                      <a:pt x="1089859" y="-10733"/>
                      <a:pt x="1102021" y="-9236"/>
                      <a:pt x="1161713" y="26504"/>
                    </a:cubicBezTo>
                    <a:cubicBezTo>
                      <a:pt x="1452313" y="200340"/>
                      <a:pt x="1902527" y="469608"/>
                      <a:pt x="2195278" y="639701"/>
                    </a:cubicBezTo>
                    <a:cubicBezTo>
                      <a:pt x="2267881" y="680868"/>
                      <a:pt x="2295294" y="685639"/>
                      <a:pt x="2256092" y="715017"/>
                    </a:cubicBezTo>
                    <a:cubicBezTo>
                      <a:pt x="2229428" y="734010"/>
                      <a:pt x="1541289" y="1137163"/>
                      <a:pt x="1196517" y="1337103"/>
                    </a:cubicBezTo>
                    <a:cubicBezTo>
                      <a:pt x="1118020" y="1382667"/>
                      <a:pt x="1040833" y="1383977"/>
                      <a:pt x="962054" y="1338319"/>
                    </a:cubicBezTo>
                    <a:cubicBezTo>
                      <a:pt x="665748" y="1166542"/>
                      <a:pt x="369721" y="994203"/>
                      <a:pt x="72386" y="824203"/>
                    </a:cubicBezTo>
                    <a:cubicBezTo>
                      <a:pt x="36458" y="803619"/>
                      <a:pt x="12039" y="776393"/>
                      <a:pt x="2870" y="735975"/>
                    </a:cubicBezTo>
                    <a:cubicBezTo>
                      <a:pt x="-10135" y="658226"/>
                      <a:pt x="21395" y="608078"/>
                      <a:pt x="90537" y="569530"/>
                    </a:cubicBezTo>
                    <a:cubicBezTo>
                      <a:pt x="281587" y="463152"/>
                      <a:pt x="987597" y="55134"/>
                      <a:pt x="1014635" y="3370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Graphic 454">
                <a:extLst>
                  <a:ext uri="{FF2B5EF4-FFF2-40B4-BE49-F238E27FC236}">
                    <a16:creationId xmlns:a16="http://schemas.microsoft.com/office/drawing/2014/main" id="{CF154B3C-36F8-4C52-A67D-0B1AE31BACE9}"/>
                  </a:ext>
                </a:extLst>
              </p:cNvPr>
              <p:cNvSpPr/>
              <p:nvPr/>
            </p:nvSpPr>
            <p:spPr>
              <a:xfrm>
                <a:off x="9556565" y="4079272"/>
                <a:ext cx="1349515" cy="437343"/>
              </a:xfrm>
              <a:custGeom>
                <a:avLst/>
                <a:gdLst>
                  <a:gd name="connsiteX0" fmla="*/ 3412 w 2277955"/>
                  <a:gd name="connsiteY0" fmla="*/ 36582 h 738227"/>
                  <a:gd name="connsiteX1" fmla="*/ 210648 w 2277955"/>
                  <a:gd name="connsiteY1" fmla="*/ 183005 h 738227"/>
                  <a:gd name="connsiteX2" fmla="*/ 901127 w 2277955"/>
                  <a:gd name="connsiteY2" fmla="*/ 583257 h 738227"/>
                  <a:gd name="connsiteX3" fmla="*/ 1084599 w 2277955"/>
                  <a:gd name="connsiteY3" fmla="*/ 656703 h 738227"/>
                  <a:gd name="connsiteX4" fmla="*/ 1258342 w 2277955"/>
                  <a:gd name="connsiteY4" fmla="*/ 582322 h 738227"/>
                  <a:gd name="connsiteX5" fmla="*/ 2274317 w 2277955"/>
                  <a:gd name="connsiteY5" fmla="*/ 0 h 738227"/>
                  <a:gd name="connsiteX6" fmla="*/ 2274598 w 2277955"/>
                  <a:gd name="connsiteY6" fmla="*/ 79246 h 738227"/>
                  <a:gd name="connsiteX7" fmla="*/ 2123123 w 2277955"/>
                  <a:gd name="connsiteY7" fmla="*/ 169345 h 738227"/>
                  <a:gd name="connsiteX8" fmla="*/ 1213713 w 2277955"/>
                  <a:gd name="connsiteY8" fmla="*/ 695437 h 738227"/>
                  <a:gd name="connsiteX9" fmla="*/ 943791 w 2277955"/>
                  <a:gd name="connsiteY9" fmla="*/ 695250 h 738227"/>
                  <a:gd name="connsiteX10" fmla="*/ 86494 w 2277955"/>
                  <a:gd name="connsiteY10" fmla="*/ 199565 h 738227"/>
                  <a:gd name="connsiteX11" fmla="*/ 3412 w 2277955"/>
                  <a:gd name="connsiteY11" fmla="*/ 36582 h 738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77955" h="738227">
                    <a:moveTo>
                      <a:pt x="3412" y="36582"/>
                    </a:moveTo>
                    <a:cubicBezTo>
                      <a:pt x="52812" y="113115"/>
                      <a:pt x="137952" y="140060"/>
                      <a:pt x="210648" y="183005"/>
                    </a:cubicBezTo>
                    <a:cubicBezTo>
                      <a:pt x="439592" y="318387"/>
                      <a:pt x="670126" y="451337"/>
                      <a:pt x="901127" y="583257"/>
                    </a:cubicBezTo>
                    <a:cubicBezTo>
                      <a:pt x="958292" y="615910"/>
                      <a:pt x="1011341" y="659135"/>
                      <a:pt x="1084599" y="656703"/>
                    </a:cubicBezTo>
                    <a:cubicBezTo>
                      <a:pt x="1153460" y="654457"/>
                      <a:pt x="1203889" y="613571"/>
                      <a:pt x="1258342" y="582322"/>
                    </a:cubicBezTo>
                    <a:cubicBezTo>
                      <a:pt x="1570086" y="403527"/>
                      <a:pt x="2160735" y="55481"/>
                      <a:pt x="2274317" y="0"/>
                    </a:cubicBezTo>
                    <a:cubicBezTo>
                      <a:pt x="2274598" y="28349"/>
                      <a:pt x="2282177" y="71293"/>
                      <a:pt x="2274598" y="79246"/>
                    </a:cubicBezTo>
                    <a:cubicBezTo>
                      <a:pt x="2218462" y="113396"/>
                      <a:pt x="2204615" y="123500"/>
                      <a:pt x="2123123" y="169345"/>
                    </a:cubicBezTo>
                    <a:cubicBezTo>
                      <a:pt x="1819800" y="344303"/>
                      <a:pt x="1515353" y="517578"/>
                      <a:pt x="1213713" y="695437"/>
                    </a:cubicBezTo>
                    <a:cubicBezTo>
                      <a:pt x="1120059" y="750637"/>
                      <a:pt x="1036229" y="754380"/>
                      <a:pt x="943791" y="695250"/>
                    </a:cubicBezTo>
                    <a:cubicBezTo>
                      <a:pt x="852194" y="636681"/>
                      <a:pt x="279322" y="308002"/>
                      <a:pt x="86494" y="199565"/>
                    </a:cubicBezTo>
                    <a:cubicBezTo>
                      <a:pt x="18943" y="161673"/>
                      <a:pt x="-10622" y="112273"/>
                      <a:pt x="3412" y="36582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Graphic 454">
                <a:extLst>
                  <a:ext uri="{FF2B5EF4-FFF2-40B4-BE49-F238E27FC236}">
                    <a16:creationId xmlns:a16="http://schemas.microsoft.com/office/drawing/2014/main" id="{A9F15D70-345D-4C65-B867-14DEC2CECEC9}"/>
                  </a:ext>
                </a:extLst>
              </p:cNvPr>
              <p:cNvSpPr/>
              <p:nvPr/>
            </p:nvSpPr>
            <p:spPr>
              <a:xfrm>
                <a:off x="10430407" y="4015142"/>
                <a:ext cx="419587" cy="249557"/>
              </a:xfrm>
              <a:custGeom>
                <a:avLst/>
                <a:gdLst>
                  <a:gd name="connsiteX0" fmla="*/ 631348 w 708254"/>
                  <a:gd name="connsiteY0" fmla="*/ 0 h 421247"/>
                  <a:gd name="connsiteX1" fmla="*/ 708255 w 708254"/>
                  <a:gd name="connsiteY1" fmla="*/ 45096 h 421247"/>
                  <a:gd name="connsiteX2" fmla="*/ 143522 w 708254"/>
                  <a:gd name="connsiteY2" fmla="*/ 380324 h 421247"/>
                  <a:gd name="connsiteX3" fmla="*/ 0 w 708254"/>
                  <a:gd name="connsiteY3" fmla="*/ 368348 h 421247"/>
                  <a:gd name="connsiteX4" fmla="*/ 631348 w 708254"/>
                  <a:gd name="connsiteY4" fmla="*/ 0 h 421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8254" h="421247">
                    <a:moveTo>
                      <a:pt x="631348" y="0"/>
                    </a:moveTo>
                    <a:cubicBezTo>
                      <a:pt x="656984" y="15063"/>
                      <a:pt x="682619" y="30033"/>
                      <a:pt x="708255" y="45096"/>
                    </a:cubicBezTo>
                    <a:cubicBezTo>
                      <a:pt x="615536" y="99268"/>
                      <a:pt x="251959" y="316235"/>
                      <a:pt x="143522" y="380324"/>
                    </a:cubicBezTo>
                    <a:cubicBezTo>
                      <a:pt x="46594" y="436741"/>
                      <a:pt x="78685" y="436741"/>
                      <a:pt x="0" y="368348"/>
                    </a:cubicBezTo>
                    <a:cubicBezTo>
                      <a:pt x="212009" y="244755"/>
                      <a:pt x="421678" y="122377"/>
                      <a:pt x="631348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8CE73235-CBBC-4946-83D1-4F9A6DEB255A}"/>
                  </a:ext>
                </a:extLst>
              </p:cNvPr>
              <p:cNvSpPr/>
              <p:nvPr/>
            </p:nvSpPr>
            <p:spPr>
              <a:xfrm>
                <a:off x="9644404" y="3957250"/>
                <a:ext cx="327861" cy="173538"/>
              </a:xfrm>
              <a:custGeom>
                <a:avLst/>
                <a:gdLst>
                  <a:gd name="connsiteX0" fmla="*/ 161888 w 327861"/>
                  <a:gd name="connsiteY0" fmla="*/ 121799 h 173538"/>
                  <a:gd name="connsiteX1" fmla="*/ 205897 w 327861"/>
                  <a:gd name="connsiteY1" fmla="*/ 140533 h 173538"/>
                  <a:gd name="connsiteX2" fmla="*/ 170535 w 327861"/>
                  <a:gd name="connsiteY2" fmla="*/ 161152 h 173538"/>
                  <a:gd name="connsiteX3" fmla="*/ 96261 w 327861"/>
                  <a:gd name="connsiteY3" fmla="*/ 157549 h 173538"/>
                  <a:gd name="connsiteX4" fmla="*/ 153684 w 327861"/>
                  <a:gd name="connsiteY4" fmla="*/ 122963 h 173538"/>
                  <a:gd name="connsiteX5" fmla="*/ 161888 w 327861"/>
                  <a:gd name="connsiteY5" fmla="*/ 121799 h 173538"/>
                  <a:gd name="connsiteX6" fmla="*/ 109884 w 327861"/>
                  <a:gd name="connsiteY6" fmla="*/ 100174 h 173538"/>
                  <a:gd name="connsiteX7" fmla="*/ 125584 w 327861"/>
                  <a:gd name="connsiteY7" fmla="*/ 105835 h 173538"/>
                  <a:gd name="connsiteX8" fmla="*/ 135117 w 327861"/>
                  <a:gd name="connsiteY8" fmla="*/ 109881 h 173538"/>
                  <a:gd name="connsiteX9" fmla="*/ 138110 w 327861"/>
                  <a:gd name="connsiteY9" fmla="*/ 123239 h 173538"/>
                  <a:gd name="connsiteX10" fmla="*/ 94766 w 327861"/>
                  <a:gd name="connsiteY10" fmla="*/ 148459 h 173538"/>
                  <a:gd name="connsiteX11" fmla="*/ 78415 w 327861"/>
                  <a:gd name="connsiteY11" fmla="*/ 149900 h 173538"/>
                  <a:gd name="connsiteX12" fmla="*/ 57130 w 327861"/>
                  <a:gd name="connsiteY12" fmla="*/ 139314 h 173538"/>
                  <a:gd name="connsiteX13" fmla="*/ 55079 w 327861"/>
                  <a:gd name="connsiteY13" fmla="*/ 131387 h 173538"/>
                  <a:gd name="connsiteX14" fmla="*/ 95929 w 327861"/>
                  <a:gd name="connsiteY14" fmla="*/ 107276 h 173538"/>
                  <a:gd name="connsiteX15" fmla="*/ 109884 w 327861"/>
                  <a:gd name="connsiteY15" fmla="*/ 100174 h 173538"/>
                  <a:gd name="connsiteX16" fmla="*/ 61619 w 327861"/>
                  <a:gd name="connsiteY16" fmla="*/ 78454 h 173538"/>
                  <a:gd name="connsiteX17" fmla="*/ 101694 w 327861"/>
                  <a:gd name="connsiteY17" fmla="*/ 95637 h 173538"/>
                  <a:gd name="connsiteX18" fmla="*/ 60233 w 327861"/>
                  <a:gd name="connsiteY18" fmla="*/ 120580 h 173538"/>
                  <a:gd name="connsiteX19" fmla="*/ 35568 w 327861"/>
                  <a:gd name="connsiteY19" fmla="*/ 127896 h 173538"/>
                  <a:gd name="connsiteX20" fmla="*/ 9739 w 327861"/>
                  <a:gd name="connsiteY20" fmla="*/ 115425 h 173538"/>
                  <a:gd name="connsiteX21" fmla="*/ 5748 w 327861"/>
                  <a:gd name="connsiteY21" fmla="*/ 103619 h 173538"/>
                  <a:gd name="connsiteX22" fmla="*/ 47652 w 327861"/>
                  <a:gd name="connsiteY22" fmla="*/ 78731 h 173538"/>
                  <a:gd name="connsiteX23" fmla="*/ 61619 w 327861"/>
                  <a:gd name="connsiteY23" fmla="*/ 78454 h 173538"/>
                  <a:gd name="connsiteX24" fmla="*/ 108954 w 327861"/>
                  <a:gd name="connsiteY24" fmla="*/ 42483 h 173538"/>
                  <a:gd name="connsiteX25" fmla="*/ 124141 w 327861"/>
                  <a:gd name="connsiteY25" fmla="*/ 42483 h 173538"/>
                  <a:gd name="connsiteX26" fmla="*/ 268032 w 327861"/>
                  <a:gd name="connsiteY26" fmla="*/ 104174 h 173538"/>
                  <a:gd name="connsiteX27" fmla="*/ 220752 w 327861"/>
                  <a:gd name="connsiteY27" fmla="*/ 132054 h 173538"/>
                  <a:gd name="connsiteX28" fmla="*/ 201851 w 327861"/>
                  <a:gd name="connsiteY28" fmla="*/ 132331 h 173538"/>
                  <a:gd name="connsiteX29" fmla="*/ 70820 w 327861"/>
                  <a:gd name="connsiteY29" fmla="*/ 75961 h 173538"/>
                  <a:gd name="connsiteX30" fmla="*/ 65776 w 327861"/>
                  <a:gd name="connsiteY30" fmla="*/ 67813 h 173538"/>
                  <a:gd name="connsiteX31" fmla="*/ 108954 w 327861"/>
                  <a:gd name="connsiteY31" fmla="*/ 42483 h 173538"/>
                  <a:gd name="connsiteX32" fmla="*/ 283074 w 327861"/>
                  <a:gd name="connsiteY32" fmla="*/ 41845 h 173538"/>
                  <a:gd name="connsiteX33" fmla="*/ 291811 w 327861"/>
                  <a:gd name="connsiteY33" fmla="*/ 44477 h 173538"/>
                  <a:gd name="connsiteX34" fmla="*/ 318582 w 327861"/>
                  <a:gd name="connsiteY34" fmla="*/ 55895 h 173538"/>
                  <a:gd name="connsiteX35" fmla="*/ 322296 w 327861"/>
                  <a:gd name="connsiteY35" fmla="*/ 71193 h 173538"/>
                  <a:gd name="connsiteX36" fmla="*/ 280392 w 327861"/>
                  <a:gd name="connsiteY36" fmla="*/ 96135 h 173538"/>
                  <a:gd name="connsiteX37" fmla="*/ 268087 w 327861"/>
                  <a:gd name="connsiteY37" fmla="*/ 96745 h 173538"/>
                  <a:gd name="connsiteX38" fmla="*/ 225020 w 327861"/>
                  <a:gd name="connsiteY38" fmla="*/ 78066 h 173538"/>
                  <a:gd name="connsiteX39" fmla="*/ 277289 w 327861"/>
                  <a:gd name="connsiteY39" fmla="*/ 45198 h 173538"/>
                  <a:gd name="connsiteX40" fmla="*/ 283074 w 327861"/>
                  <a:gd name="connsiteY40" fmla="*/ 41845 h 173538"/>
                  <a:gd name="connsiteX41" fmla="*/ 244143 w 327861"/>
                  <a:gd name="connsiteY41" fmla="*/ 24079 h 173538"/>
                  <a:gd name="connsiteX42" fmla="*/ 277455 w 327861"/>
                  <a:gd name="connsiteY42" fmla="*/ 38324 h 173538"/>
                  <a:gd name="connsiteX43" fmla="*/ 225131 w 327861"/>
                  <a:gd name="connsiteY43" fmla="*/ 69974 h 173538"/>
                  <a:gd name="connsiteX44" fmla="*/ 213713 w 327861"/>
                  <a:gd name="connsiteY44" fmla="*/ 73300 h 173538"/>
                  <a:gd name="connsiteX45" fmla="*/ 178738 w 327861"/>
                  <a:gd name="connsiteY45" fmla="*/ 57558 h 173538"/>
                  <a:gd name="connsiteX46" fmla="*/ 232891 w 327861"/>
                  <a:gd name="connsiteY46" fmla="*/ 24522 h 173538"/>
                  <a:gd name="connsiteX47" fmla="*/ 244143 w 327861"/>
                  <a:gd name="connsiteY47" fmla="*/ 24079 h 173538"/>
                  <a:gd name="connsiteX48" fmla="*/ 178460 w 327861"/>
                  <a:gd name="connsiteY48" fmla="*/ 2241 h 173538"/>
                  <a:gd name="connsiteX49" fmla="*/ 195809 w 327861"/>
                  <a:gd name="connsiteY49" fmla="*/ 3405 h 173538"/>
                  <a:gd name="connsiteX50" fmla="*/ 232059 w 327861"/>
                  <a:gd name="connsiteY50" fmla="*/ 18703 h 173538"/>
                  <a:gd name="connsiteX51" fmla="*/ 175079 w 327861"/>
                  <a:gd name="connsiteY51" fmla="*/ 51849 h 173538"/>
                  <a:gd name="connsiteX52" fmla="*/ 162164 w 327861"/>
                  <a:gd name="connsiteY52" fmla="*/ 51073 h 173538"/>
                  <a:gd name="connsiteX53" fmla="*/ 123642 w 327861"/>
                  <a:gd name="connsiteY53" fmla="*/ 34001 h 173538"/>
                  <a:gd name="connsiteX54" fmla="*/ 178460 w 327861"/>
                  <a:gd name="connsiteY54" fmla="*/ 2241 h 173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327861" h="173538">
                    <a:moveTo>
                      <a:pt x="161888" y="121799"/>
                    </a:moveTo>
                    <a:cubicBezTo>
                      <a:pt x="176022" y="127674"/>
                      <a:pt x="190100" y="133771"/>
                      <a:pt x="205897" y="140533"/>
                    </a:cubicBezTo>
                    <a:cubicBezTo>
                      <a:pt x="192595" y="148293"/>
                      <a:pt x="181564" y="154723"/>
                      <a:pt x="170535" y="161152"/>
                    </a:cubicBezTo>
                    <a:cubicBezTo>
                      <a:pt x="142377" y="177559"/>
                      <a:pt x="143153" y="178945"/>
                      <a:pt x="96261" y="157549"/>
                    </a:cubicBezTo>
                    <a:cubicBezTo>
                      <a:pt x="98866" y="155776"/>
                      <a:pt x="137721" y="132330"/>
                      <a:pt x="153684" y="122963"/>
                    </a:cubicBezTo>
                    <a:cubicBezTo>
                      <a:pt x="156123" y="121522"/>
                      <a:pt x="158839" y="120524"/>
                      <a:pt x="161888" y="121799"/>
                    </a:cubicBezTo>
                    <a:close/>
                    <a:moveTo>
                      <a:pt x="109884" y="100174"/>
                    </a:moveTo>
                    <a:cubicBezTo>
                      <a:pt x="113015" y="99973"/>
                      <a:pt x="116438" y="101899"/>
                      <a:pt x="125584" y="105835"/>
                    </a:cubicBezTo>
                    <a:cubicBezTo>
                      <a:pt x="130295" y="107830"/>
                      <a:pt x="129630" y="107609"/>
                      <a:pt x="135117" y="109881"/>
                    </a:cubicBezTo>
                    <a:cubicBezTo>
                      <a:pt x="152355" y="117253"/>
                      <a:pt x="149306" y="115923"/>
                      <a:pt x="138110" y="123239"/>
                    </a:cubicBezTo>
                    <a:cubicBezTo>
                      <a:pt x="121870" y="133272"/>
                      <a:pt x="110507" y="139314"/>
                      <a:pt x="94766" y="148459"/>
                    </a:cubicBezTo>
                    <a:cubicBezTo>
                      <a:pt x="87505" y="153171"/>
                      <a:pt x="85066" y="153226"/>
                      <a:pt x="78415" y="149900"/>
                    </a:cubicBezTo>
                    <a:cubicBezTo>
                      <a:pt x="71431" y="146464"/>
                      <a:pt x="64779" y="143083"/>
                      <a:pt x="57130" y="139314"/>
                    </a:cubicBezTo>
                    <a:cubicBezTo>
                      <a:pt x="49204" y="135433"/>
                      <a:pt x="49426" y="134602"/>
                      <a:pt x="55079" y="131387"/>
                    </a:cubicBezTo>
                    <a:cubicBezTo>
                      <a:pt x="68881" y="123572"/>
                      <a:pt x="81296" y="115701"/>
                      <a:pt x="95929" y="107276"/>
                    </a:cubicBezTo>
                    <a:cubicBezTo>
                      <a:pt x="103911" y="102703"/>
                      <a:pt x="106752" y="100375"/>
                      <a:pt x="109884" y="100174"/>
                    </a:cubicBezTo>
                    <a:close/>
                    <a:moveTo>
                      <a:pt x="61619" y="78454"/>
                    </a:moveTo>
                    <a:cubicBezTo>
                      <a:pt x="73924" y="83887"/>
                      <a:pt x="86395" y="89041"/>
                      <a:pt x="101694" y="95637"/>
                    </a:cubicBezTo>
                    <a:cubicBezTo>
                      <a:pt x="86229" y="104727"/>
                      <a:pt x="78525" y="110991"/>
                      <a:pt x="60233" y="120580"/>
                    </a:cubicBezTo>
                    <a:cubicBezTo>
                      <a:pt x="43106" y="132108"/>
                      <a:pt x="41610" y="131444"/>
                      <a:pt x="35568" y="127896"/>
                    </a:cubicBezTo>
                    <a:cubicBezTo>
                      <a:pt x="35125" y="127619"/>
                      <a:pt x="10183" y="115647"/>
                      <a:pt x="9739" y="115425"/>
                    </a:cubicBezTo>
                    <a:cubicBezTo>
                      <a:pt x="-1679" y="109882"/>
                      <a:pt x="-3120" y="109217"/>
                      <a:pt x="5748" y="103619"/>
                    </a:cubicBezTo>
                    <a:cubicBezTo>
                      <a:pt x="19439" y="95027"/>
                      <a:pt x="33684" y="86991"/>
                      <a:pt x="47652" y="78731"/>
                    </a:cubicBezTo>
                    <a:cubicBezTo>
                      <a:pt x="51754" y="76293"/>
                      <a:pt x="56187" y="76016"/>
                      <a:pt x="61619" y="78454"/>
                    </a:cubicBezTo>
                    <a:close/>
                    <a:moveTo>
                      <a:pt x="108954" y="42483"/>
                    </a:moveTo>
                    <a:cubicBezTo>
                      <a:pt x="113777" y="39544"/>
                      <a:pt x="118266" y="39933"/>
                      <a:pt x="124141" y="42483"/>
                    </a:cubicBezTo>
                    <a:cubicBezTo>
                      <a:pt x="171088" y="62713"/>
                      <a:pt x="218146" y="82834"/>
                      <a:pt x="268032" y="104174"/>
                    </a:cubicBezTo>
                    <a:cubicBezTo>
                      <a:pt x="250849" y="114206"/>
                      <a:pt x="235440" y="122741"/>
                      <a:pt x="220752" y="132054"/>
                    </a:cubicBezTo>
                    <a:cubicBezTo>
                      <a:pt x="214710" y="135878"/>
                      <a:pt x="209500" y="135656"/>
                      <a:pt x="201851" y="132331"/>
                    </a:cubicBezTo>
                    <a:cubicBezTo>
                      <a:pt x="158285" y="113319"/>
                      <a:pt x="114497" y="94806"/>
                      <a:pt x="70820" y="75961"/>
                    </a:cubicBezTo>
                    <a:cubicBezTo>
                      <a:pt x="63503" y="73078"/>
                      <a:pt x="61896" y="69919"/>
                      <a:pt x="65776" y="67813"/>
                    </a:cubicBezTo>
                    <a:cubicBezTo>
                      <a:pt x="81074" y="58889"/>
                      <a:pt x="93600" y="51794"/>
                      <a:pt x="108954" y="42483"/>
                    </a:cubicBezTo>
                    <a:close/>
                    <a:moveTo>
                      <a:pt x="283074" y="41845"/>
                    </a:moveTo>
                    <a:cubicBezTo>
                      <a:pt x="284826" y="41637"/>
                      <a:pt x="287071" y="42426"/>
                      <a:pt x="291811" y="44477"/>
                    </a:cubicBezTo>
                    <a:cubicBezTo>
                      <a:pt x="293861" y="45309"/>
                      <a:pt x="317196" y="55230"/>
                      <a:pt x="318582" y="55895"/>
                    </a:cubicBezTo>
                    <a:cubicBezTo>
                      <a:pt x="329224" y="60717"/>
                      <a:pt x="331053" y="65927"/>
                      <a:pt x="322296" y="71193"/>
                    </a:cubicBezTo>
                    <a:cubicBezTo>
                      <a:pt x="308383" y="79562"/>
                      <a:pt x="294249" y="87710"/>
                      <a:pt x="280392" y="96135"/>
                    </a:cubicBezTo>
                    <a:cubicBezTo>
                      <a:pt x="276623" y="98408"/>
                      <a:pt x="273076" y="98907"/>
                      <a:pt x="268087" y="96745"/>
                    </a:cubicBezTo>
                    <a:cubicBezTo>
                      <a:pt x="255339" y="91091"/>
                      <a:pt x="240540" y="84718"/>
                      <a:pt x="225020" y="78066"/>
                    </a:cubicBezTo>
                    <a:cubicBezTo>
                      <a:pt x="243644" y="65262"/>
                      <a:pt x="263875" y="54011"/>
                      <a:pt x="277289" y="45198"/>
                    </a:cubicBezTo>
                    <a:cubicBezTo>
                      <a:pt x="280060" y="43258"/>
                      <a:pt x="281321" y="42052"/>
                      <a:pt x="283074" y="41845"/>
                    </a:cubicBezTo>
                    <a:close/>
                    <a:moveTo>
                      <a:pt x="244143" y="24079"/>
                    </a:moveTo>
                    <a:cubicBezTo>
                      <a:pt x="254286" y="28680"/>
                      <a:pt x="264873" y="32948"/>
                      <a:pt x="277455" y="38324"/>
                    </a:cubicBezTo>
                    <a:cubicBezTo>
                      <a:pt x="264097" y="46251"/>
                      <a:pt x="236715" y="62491"/>
                      <a:pt x="225131" y="69974"/>
                    </a:cubicBezTo>
                    <a:cubicBezTo>
                      <a:pt x="218036" y="74297"/>
                      <a:pt x="216761" y="74353"/>
                      <a:pt x="213713" y="73300"/>
                    </a:cubicBezTo>
                    <a:cubicBezTo>
                      <a:pt x="207449" y="71138"/>
                      <a:pt x="185999" y="60718"/>
                      <a:pt x="178738" y="57558"/>
                    </a:cubicBezTo>
                    <a:cubicBezTo>
                      <a:pt x="197196" y="45752"/>
                      <a:pt x="215209" y="35054"/>
                      <a:pt x="232891" y="24522"/>
                    </a:cubicBezTo>
                    <a:cubicBezTo>
                      <a:pt x="236604" y="22306"/>
                      <a:pt x="239099" y="21807"/>
                      <a:pt x="244143" y="24079"/>
                    </a:cubicBezTo>
                    <a:close/>
                    <a:moveTo>
                      <a:pt x="178460" y="2241"/>
                    </a:moveTo>
                    <a:cubicBezTo>
                      <a:pt x="185222" y="-1362"/>
                      <a:pt x="187051" y="-364"/>
                      <a:pt x="195809" y="3405"/>
                    </a:cubicBezTo>
                    <a:cubicBezTo>
                      <a:pt x="205342" y="7507"/>
                      <a:pt x="219255" y="13216"/>
                      <a:pt x="232059" y="18703"/>
                    </a:cubicBezTo>
                    <a:cubicBezTo>
                      <a:pt x="211827" y="30620"/>
                      <a:pt x="193093" y="41152"/>
                      <a:pt x="175079" y="51849"/>
                    </a:cubicBezTo>
                    <a:cubicBezTo>
                      <a:pt x="170756" y="54177"/>
                      <a:pt x="165989" y="52680"/>
                      <a:pt x="162164" y="51073"/>
                    </a:cubicBezTo>
                    <a:cubicBezTo>
                      <a:pt x="148972" y="45420"/>
                      <a:pt x="139661" y="40819"/>
                      <a:pt x="123642" y="34001"/>
                    </a:cubicBezTo>
                    <a:cubicBezTo>
                      <a:pt x="142321" y="23082"/>
                      <a:pt x="161388" y="11331"/>
                      <a:pt x="178460" y="2241"/>
                    </a:cubicBezTo>
                    <a:close/>
                  </a:path>
                </a:pathLst>
              </a:custGeom>
              <a:solidFill>
                <a:srgbClr val="FFD047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A1B6D65-BDDB-4C4B-BC29-A5AD9B8E7EF2}"/>
                </a:ext>
              </a:extLst>
            </p:cNvPr>
            <p:cNvGrpSpPr/>
            <p:nvPr/>
          </p:nvGrpSpPr>
          <p:grpSpPr>
            <a:xfrm>
              <a:off x="4667395" y="4816209"/>
              <a:ext cx="1534067" cy="1839306"/>
              <a:chOff x="9502049" y="4939285"/>
              <a:chExt cx="1395889" cy="1673636"/>
            </a:xfrm>
          </p:grpSpPr>
          <p:sp>
            <p:nvSpPr>
              <p:cNvPr id="42" name="Graphic 454">
                <a:extLst>
                  <a:ext uri="{FF2B5EF4-FFF2-40B4-BE49-F238E27FC236}">
                    <a16:creationId xmlns:a16="http://schemas.microsoft.com/office/drawing/2014/main" id="{3EFB1A65-426B-492D-863C-755C1100E06F}"/>
                  </a:ext>
                </a:extLst>
              </p:cNvPr>
              <p:cNvSpPr/>
              <p:nvPr/>
            </p:nvSpPr>
            <p:spPr>
              <a:xfrm>
                <a:off x="9502049" y="4939285"/>
                <a:ext cx="1395889" cy="1673636"/>
              </a:xfrm>
              <a:custGeom>
                <a:avLst/>
                <a:gdLst>
                  <a:gd name="connsiteX0" fmla="*/ 2152458 w 2356233"/>
                  <a:gd name="connsiteY0" fmla="*/ 828386 h 2825065"/>
                  <a:gd name="connsiteX1" fmla="*/ 2283162 w 2356233"/>
                  <a:gd name="connsiteY1" fmla="*/ 725189 h 2825065"/>
                  <a:gd name="connsiteX2" fmla="*/ 2356233 w 2356233"/>
                  <a:gd name="connsiteY2" fmla="*/ 679251 h 2825065"/>
                  <a:gd name="connsiteX3" fmla="*/ 1351297 w 2356233"/>
                  <a:gd name="connsiteY3" fmla="*/ 95900 h 2825065"/>
                  <a:gd name="connsiteX4" fmla="*/ 1184104 w 2356233"/>
                  <a:gd name="connsiteY4" fmla="*/ 0 h 2825065"/>
                  <a:gd name="connsiteX5" fmla="*/ 1147241 w 2356233"/>
                  <a:gd name="connsiteY5" fmla="*/ 53891 h 2825065"/>
                  <a:gd name="connsiteX6" fmla="*/ 1013917 w 2356233"/>
                  <a:gd name="connsiteY6" fmla="*/ 146984 h 2825065"/>
                  <a:gd name="connsiteX7" fmla="*/ 1013917 w 2356233"/>
                  <a:gd name="connsiteY7" fmla="*/ 146984 h 2825065"/>
                  <a:gd name="connsiteX8" fmla="*/ 943373 w 2356233"/>
                  <a:gd name="connsiteY8" fmla="*/ 401375 h 2825065"/>
                  <a:gd name="connsiteX9" fmla="*/ 944215 w 2356233"/>
                  <a:gd name="connsiteY9" fmla="*/ 1431573 h 2825065"/>
                  <a:gd name="connsiteX10" fmla="*/ 787126 w 2356233"/>
                  <a:gd name="connsiteY10" fmla="*/ 1704489 h 2825065"/>
                  <a:gd name="connsiteX11" fmla="*/ 180947 w 2356233"/>
                  <a:gd name="connsiteY11" fmla="*/ 2055622 h 2825065"/>
                  <a:gd name="connsiteX12" fmla="*/ 0 w 2356233"/>
                  <a:gd name="connsiteY12" fmla="*/ 2160317 h 2825065"/>
                  <a:gd name="connsiteX13" fmla="*/ 2245 w 2356233"/>
                  <a:gd name="connsiteY13" fmla="*/ 2165837 h 2825065"/>
                  <a:gd name="connsiteX14" fmla="*/ 112928 w 2356233"/>
                  <a:gd name="connsiteY14" fmla="*/ 2141792 h 2825065"/>
                  <a:gd name="connsiteX15" fmla="*/ 73632 w 2356233"/>
                  <a:gd name="connsiteY15" fmla="*/ 2228148 h 2825065"/>
                  <a:gd name="connsiteX16" fmla="*/ 205366 w 2356233"/>
                  <a:gd name="connsiteY16" fmla="*/ 2199893 h 2825065"/>
                  <a:gd name="connsiteX17" fmla="*/ 169813 w 2356233"/>
                  <a:gd name="connsiteY17" fmla="*/ 2282507 h 2825065"/>
                  <a:gd name="connsiteX18" fmla="*/ 301172 w 2356233"/>
                  <a:gd name="connsiteY18" fmla="*/ 2255375 h 2825065"/>
                  <a:gd name="connsiteX19" fmla="*/ 265244 w 2356233"/>
                  <a:gd name="connsiteY19" fmla="*/ 2337989 h 2825065"/>
                  <a:gd name="connsiteX20" fmla="*/ 397820 w 2356233"/>
                  <a:gd name="connsiteY20" fmla="*/ 2309640 h 2825065"/>
                  <a:gd name="connsiteX21" fmla="*/ 361238 w 2356233"/>
                  <a:gd name="connsiteY21" fmla="*/ 2392722 h 2825065"/>
                  <a:gd name="connsiteX22" fmla="*/ 491381 w 2356233"/>
                  <a:gd name="connsiteY22" fmla="*/ 2365121 h 2825065"/>
                  <a:gd name="connsiteX23" fmla="*/ 460787 w 2356233"/>
                  <a:gd name="connsiteY23" fmla="*/ 2442496 h 2825065"/>
                  <a:gd name="connsiteX24" fmla="*/ 586813 w 2356233"/>
                  <a:gd name="connsiteY24" fmla="*/ 2425281 h 2825065"/>
                  <a:gd name="connsiteX25" fmla="*/ 554160 w 2356233"/>
                  <a:gd name="connsiteY25" fmla="*/ 2499194 h 2825065"/>
                  <a:gd name="connsiteX26" fmla="*/ 682245 w 2356233"/>
                  <a:gd name="connsiteY26" fmla="*/ 2479359 h 2825065"/>
                  <a:gd name="connsiteX27" fmla="*/ 650341 w 2356233"/>
                  <a:gd name="connsiteY27" fmla="*/ 2555985 h 2825065"/>
                  <a:gd name="connsiteX28" fmla="*/ 781138 w 2356233"/>
                  <a:gd name="connsiteY28" fmla="*/ 2529975 h 2825065"/>
                  <a:gd name="connsiteX29" fmla="*/ 747737 w 2356233"/>
                  <a:gd name="connsiteY29" fmla="*/ 2606414 h 2825065"/>
                  <a:gd name="connsiteX30" fmla="*/ 873202 w 2356233"/>
                  <a:gd name="connsiteY30" fmla="*/ 2589199 h 2825065"/>
                  <a:gd name="connsiteX31" fmla="*/ 843075 w 2356233"/>
                  <a:gd name="connsiteY31" fmla="*/ 2666480 h 2825065"/>
                  <a:gd name="connsiteX32" fmla="*/ 973405 w 2356233"/>
                  <a:gd name="connsiteY32" fmla="*/ 2638786 h 2825065"/>
                  <a:gd name="connsiteX33" fmla="*/ 936636 w 2356233"/>
                  <a:gd name="connsiteY33" fmla="*/ 2721868 h 2825065"/>
                  <a:gd name="connsiteX34" fmla="*/ 1068744 w 2356233"/>
                  <a:gd name="connsiteY34" fmla="*/ 2694081 h 2825065"/>
                  <a:gd name="connsiteX35" fmla="*/ 1032817 w 2356233"/>
                  <a:gd name="connsiteY35" fmla="*/ 2776788 h 2825065"/>
                  <a:gd name="connsiteX36" fmla="*/ 1164457 w 2356233"/>
                  <a:gd name="connsiteY36" fmla="*/ 2748440 h 2825065"/>
                  <a:gd name="connsiteX37" fmla="*/ 1131991 w 2356233"/>
                  <a:gd name="connsiteY37" fmla="*/ 2825066 h 2825065"/>
                  <a:gd name="connsiteX38" fmla="*/ 1154165 w 2356233"/>
                  <a:gd name="connsiteY38" fmla="*/ 2814867 h 2825065"/>
                  <a:gd name="connsiteX39" fmla="*/ 1949992 w 2356233"/>
                  <a:gd name="connsiteY39" fmla="*/ 2353146 h 2825065"/>
                  <a:gd name="connsiteX40" fmla="*/ 2088088 w 2356233"/>
                  <a:gd name="connsiteY40" fmla="*/ 2108203 h 2825065"/>
                  <a:gd name="connsiteX41" fmla="*/ 2089585 w 2356233"/>
                  <a:gd name="connsiteY41" fmla="*/ 989311 h 2825065"/>
                  <a:gd name="connsiteX42" fmla="*/ 2152458 w 2356233"/>
                  <a:gd name="connsiteY42" fmla="*/ 828386 h 2825065"/>
                  <a:gd name="connsiteX43" fmla="*/ 2152458 w 2356233"/>
                  <a:gd name="connsiteY43" fmla="*/ 828386 h 2825065"/>
                  <a:gd name="connsiteX44" fmla="*/ 2152458 w 2356233"/>
                  <a:gd name="connsiteY44" fmla="*/ 828386 h 2825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2356233" h="2825065">
                    <a:moveTo>
                      <a:pt x="2152458" y="828386"/>
                    </a:moveTo>
                    <a:cubicBezTo>
                      <a:pt x="2203074" y="774028"/>
                      <a:pt x="2234604" y="753351"/>
                      <a:pt x="2283162" y="725189"/>
                    </a:cubicBezTo>
                    <a:cubicBezTo>
                      <a:pt x="2305429" y="711061"/>
                      <a:pt x="2331720" y="694688"/>
                      <a:pt x="2356233" y="679251"/>
                    </a:cubicBezTo>
                    <a:cubicBezTo>
                      <a:pt x="2021285" y="484831"/>
                      <a:pt x="1686338" y="290319"/>
                      <a:pt x="1351297" y="95900"/>
                    </a:cubicBezTo>
                    <a:cubicBezTo>
                      <a:pt x="1297594" y="64744"/>
                      <a:pt x="1243515" y="34056"/>
                      <a:pt x="1184104" y="0"/>
                    </a:cubicBezTo>
                    <a:cubicBezTo>
                      <a:pt x="1183637" y="29565"/>
                      <a:pt x="1168012" y="43131"/>
                      <a:pt x="1147241" y="53891"/>
                    </a:cubicBezTo>
                    <a:cubicBezTo>
                      <a:pt x="1098777" y="78965"/>
                      <a:pt x="1052371" y="107314"/>
                      <a:pt x="1013917" y="146984"/>
                    </a:cubicBezTo>
                    <a:lnTo>
                      <a:pt x="1013917" y="146984"/>
                    </a:lnTo>
                    <a:cubicBezTo>
                      <a:pt x="956846" y="222487"/>
                      <a:pt x="941782" y="307908"/>
                      <a:pt x="943373" y="401375"/>
                    </a:cubicBezTo>
                    <a:cubicBezTo>
                      <a:pt x="946928" y="612823"/>
                      <a:pt x="943466" y="1316399"/>
                      <a:pt x="944215" y="1431573"/>
                    </a:cubicBezTo>
                    <a:cubicBezTo>
                      <a:pt x="945057" y="1552079"/>
                      <a:pt x="892382" y="1643675"/>
                      <a:pt x="787126" y="1704489"/>
                    </a:cubicBezTo>
                    <a:cubicBezTo>
                      <a:pt x="584942" y="1821253"/>
                      <a:pt x="383038" y="1938578"/>
                      <a:pt x="180947" y="2055622"/>
                    </a:cubicBezTo>
                    <a:cubicBezTo>
                      <a:pt x="120694" y="2090521"/>
                      <a:pt x="60347" y="2125419"/>
                      <a:pt x="0" y="2160317"/>
                    </a:cubicBezTo>
                    <a:cubicBezTo>
                      <a:pt x="749" y="2162188"/>
                      <a:pt x="1497" y="2164059"/>
                      <a:pt x="2245" y="2165837"/>
                    </a:cubicBezTo>
                    <a:cubicBezTo>
                      <a:pt x="36957" y="2158259"/>
                      <a:pt x="71667" y="2150774"/>
                      <a:pt x="112928" y="2141792"/>
                    </a:cubicBezTo>
                    <a:cubicBezTo>
                      <a:pt x="98520" y="2173415"/>
                      <a:pt x="87760" y="2196993"/>
                      <a:pt x="73632" y="2228148"/>
                    </a:cubicBezTo>
                    <a:cubicBezTo>
                      <a:pt x="120694" y="2218044"/>
                      <a:pt x="160644" y="2209530"/>
                      <a:pt x="205366" y="2199893"/>
                    </a:cubicBezTo>
                    <a:cubicBezTo>
                      <a:pt x="192642" y="2229458"/>
                      <a:pt x="182443" y="2253222"/>
                      <a:pt x="169813" y="2282507"/>
                    </a:cubicBezTo>
                    <a:cubicBezTo>
                      <a:pt x="215377" y="2273151"/>
                      <a:pt x="255608" y="2264824"/>
                      <a:pt x="301172" y="2255375"/>
                    </a:cubicBezTo>
                    <a:cubicBezTo>
                      <a:pt x="288354" y="2284846"/>
                      <a:pt x="277875" y="2308985"/>
                      <a:pt x="265244" y="2337989"/>
                    </a:cubicBezTo>
                    <a:cubicBezTo>
                      <a:pt x="312306" y="2327884"/>
                      <a:pt x="351882" y="2319463"/>
                      <a:pt x="397820" y="2309640"/>
                    </a:cubicBezTo>
                    <a:cubicBezTo>
                      <a:pt x="384067" y="2340889"/>
                      <a:pt x="373775" y="2364186"/>
                      <a:pt x="361238" y="2392722"/>
                    </a:cubicBezTo>
                    <a:cubicBezTo>
                      <a:pt x="407363" y="2382898"/>
                      <a:pt x="446097" y="2374664"/>
                      <a:pt x="491381" y="2365121"/>
                    </a:cubicBezTo>
                    <a:cubicBezTo>
                      <a:pt x="479686" y="2394780"/>
                      <a:pt x="470517" y="2418077"/>
                      <a:pt x="460787" y="2442496"/>
                    </a:cubicBezTo>
                    <a:cubicBezTo>
                      <a:pt x="505321" y="2446238"/>
                      <a:pt x="542652" y="2419573"/>
                      <a:pt x="586813" y="2425281"/>
                    </a:cubicBezTo>
                    <a:cubicBezTo>
                      <a:pt x="575398" y="2451103"/>
                      <a:pt x="565481" y="2473558"/>
                      <a:pt x="554160" y="2499194"/>
                    </a:cubicBezTo>
                    <a:cubicBezTo>
                      <a:pt x="599256" y="2499661"/>
                      <a:pt x="637523" y="2476178"/>
                      <a:pt x="682245" y="2479359"/>
                    </a:cubicBezTo>
                    <a:cubicBezTo>
                      <a:pt x="671859" y="2504339"/>
                      <a:pt x="662410" y="2526887"/>
                      <a:pt x="650341" y="2555985"/>
                    </a:cubicBezTo>
                    <a:cubicBezTo>
                      <a:pt x="695437" y="2547003"/>
                      <a:pt x="735294" y="2539144"/>
                      <a:pt x="781138" y="2529975"/>
                    </a:cubicBezTo>
                    <a:cubicBezTo>
                      <a:pt x="768321" y="2559353"/>
                      <a:pt x="758590" y="2581621"/>
                      <a:pt x="747737" y="2606414"/>
                    </a:cubicBezTo>
                    <a:cubicBezTo>
                      <a:pt x="792647" y="2611373"/>
                      <a:pt x="829041" y="2585082"/>
                      <a:pt x="873202" y="2589199"/>
                    </a:cubicBezTo>
                    <a:cubicBezTo>
                      <a:pt x="863379" y="2614367"/>
                      <a:pt x="854303" y="2637757"/>
                      <a:pt x="843075" y="2666480"/>
                    </a:cubicBezTo>
                    <a:cubicBezTo>
                      <a:pt x="888639" y="2656750"/>
                      <a:pt x="928216" y="2648423"/>
                      <a:pt x="973405" y="2638786"/>
                    </a:cubicBezTo>
                    <a:cubicBezTo>
                      <a:pt x="959840" y="2669381"/>
                      <a:pt x="949548" y="2692677"/>
                      <a:pt x="936636" y="2721868"/>
                    </a:cubicBezTo>
                    <a:cubicBezTo>
                      <a:pt x="983791" y="2711951"/>
                      <a:pt x="1023741" y="2703530"/>
                      <a:pt x="1068744" y="2694081"/>
                    </a:cubicBezTo>
                    <a:cubicBezTo>
                      <a:pt x="1055739" y="2724113"/>
                      <a:pt x="1045447" y="2747691"/>
                      <a:pt x="1032817" y="2776788"/>
                    </a:cubicBezTo>
                    <a:cubicBezTo>
                      <a:pt x="1078661" y="2766964"/>
                      <a:pt x="1118706" y="2758357"/>
                      <a:pt x="1164457" y="2748440"/>
                    </a:cubicBezTo>
                    <a:cubicBezTo>
                      <a:pt x="1152668" y="2776321"/>
                      <a:pt x="1143873" y="2797091"/>
                      <a:pt x="1131991" y="2825066"/>
                    </a:cubicBezTo>
                    <a:cubicBezTo>
                      <a:pt x="1144247" y="2819452"/>
                      <a:pt x="1149393" y="2817581"/>
                      <a:pt x="1154165" y="2814867"/>
                    </a:cubicBezTo>
                    <a:cubicBezTo>
                      <a:pt x="1419596" y="2661241"/>
                      <a:pt x="1685964" y="2509111"/>
                      <a:pt x="1949992" y="2353146"/>
                    </a:cubicBezTo>
                    <a:cubicBezTo>
                      <a:pt x="2040466" y="2299722"/>
                      <a:pt x="2086778" y="2214675"/>
                      <a:pt x="2088088" y="2108203"/>
                    </a:cubicBezTo>
                    <a:cubicBezTo>
                      <a:pt x="2089585" y="1991346"/>
                      <a:pt x="2087807" y="1245387"/>
                      <a:pt x="2089585" y="989311"/>
                    </a:cubicBezTo>
                    <a:cubicBezTo>
                      <a:pt x="2089959" y="930087"/>
                      <a:pt x="2111104" y="874138"/>
                      <a:pt x="2152458" y="828386"/>
                    </a:cubicBezTo>
                    <a:lnTo>
                      <a:pt x="2152458" y="828386"/>
                    </a:lnTo>
                    <a:lnTo>
                      <a:pt x="2152458" y="828386"/>
                    </a:lnTo>
                    <a:close/>
                  </a:path>
                </a:pathLst>
              </a:custGeom>
              <a:solidFill>
                <a:srgbClr val="DEDCE1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EA42BDD6-8501-4165-8616-97873138E561}"/>
                  </a:ext>
                </a:extLst>
              </p:cNvPr>
              <p:cNvSpPr/>
              <p:nvPr/>
            </p:nvSpPr>
            <p:spPr>
              <a:xfrm>
                <a:off x="9690919" y="5173113"/>
                <a:ext cx="948728" cy="1321733"/>
              </a:xfrm>
              <a:custGeom>
                <a:avLst/>
                <a:gdLst>
                  <a:gd name="connsiteX0" fmla="*/ 213812 w 948728"/>
                  <a:gd name="connsiteY0" fmla="*/ 1108824 h 1321733"/>
                  <a:gd name="connsiteX1" fmla="*/ 229554 w 948728"/>
                  <a:gd name="connsiteY1" fmla="*/ 1116944 h 1321733"/>
                  <a:gd name="connsiteX2" fmla="*/ 516114 w 948728"/>
                  <a:gd name="connsiteY2" fmla="*/ 1282728 h 1321733"/>
                  <a:gd name="connsiteX3" fmla="*/ 525648 w 948728"/>
                  <a:gd name="connsiteY3" fmla="*/ 1288216 h 1321733"/>
                  <a:gd name="connsiteX4" fmla="*/ 527033 w 948728"/>
                  <a:gd name="connsiteY4" fmla="*/ 1300964 h 1321733"/>
                  <a:gd name="connsiteX5" fmla="*/ 502146 w 948728"/>
                  <a:gd name="connsiteY5" fmla="*/ 1318646 h 1321733"/>
                  <a:gd name="connsiteX6" fmla="*/ 482913 w 948728"/>
                  <a:gd name="connsiteY6" fmla="*/ 1317149 h 1321733"/>
                  <a:gd name="connsiteX7" fmla="*/ 195355 w 948728"/>
                  <a:gd name="connsiteY7" fmla="*/ 1148483 h 1321733"/>
                  <a:gd name="connsiteX8" fmla="*/ 190089 w 948728"/>
                  <a:gd name="connsiteY8" fmla="*/ 1120990 h 1321733"/>
                  <a:gd name="connsiteX9" fmla="*/ 213812 w 948728"/>
                  <a:gd name="connsiteY9" fmla="*/ 1108824 h 1321733"/>
                  <a:gd name="connsiteX10" fmla="*/ 440192 w 948728"/>
                  <a:gd name="connsiteY10" fmla="*/ 1093491 h 1321733"/>
                  <a:gd name="connsiteX11" fmla="*/ 458968 w 948728"/>
                  <a:gd name="connsiteY11" fmla="*/ 1101258 h 1321733"/>
                  <a:gd name="connsiteX12" fmla="*/ 648087 w 948728"/>
                  <a:gd name="connsiteY12" fmla="*/ 1209952 h 1321733"/>
                  <a:gd name="connsiteX13" fmla="*/ 661944 w 948728"/>
                  <a:gd name="connsiteY13" fmla="*/ 1222478 h 1321733"/>
                  <a:gd name="connsiteX14" fmla="*/ 634175 w 948728"/>
                  <a:gd name="connsiteY14" fmla="*/ 1245869 h 1321733"/>
                  <a:gd name="connsiteX15" fmla="*/ 614942 w 948728"/>
                  <a:gd name="connsiteY15" fmla="*/ 1244373 h 1321733"/>
                  <a:gd name="connsiteX16" fmla="*/ 424769 w 948728"/>
                  <a:gd name="connsiteY16" fmla="*/ 1132797 h 1321733"/>
                  <a:gd name="connsiteX17" fmla="*/ 419504 w 948728"/>
                  <a:gd name="connsiteY17" fmla="*/ 1105304 h 1321733"/>
                  <a:gd name="connsiteX18" fmla="*/ 440192 w 948728"/>
                  <a:gd name="connsiteY18" fmla="*/ 1093491 h 1321733"/>
                  <a:gd name="connsiteX19" fmla="*/ 30513 w 948728"/>
                  <a:gd name="connsiteY19" fmla="*/ 1003594 h 1321733"/>
                  <a:gd name="connsiteX20" fmla="*/ 40989 w 948728"/>
                  <a:gd name="connsiteY20" fmla="*/ 1006033 h 1321733"/>
                  <a:gd name="connsiteX21" fmla="*/ 130282 w 948728"/>
                  <a:gd name="connsiteY21" fmla="*/ 1052924 h 1321733"/>
                  <a:gd name="connsiteX22" fmla="*/ 130172 w 948728"/>
                  <a:gd name="connsiteY22" fmla="*/ 1061959 h 1321733"/>
                  <a:gd name="connsiteX23" fmla="*/ 104453 w 948728"/>
                  <a:gd name="connsiteY23" fmla="*/ 1078033 h 1321733"/>
                  <a:gd name="connsiteX24" fmla="*/ 91373 w 948728"/>
                  <a:gd name="connsiteY24" fmla="*/ 1077202 h 1321733"/>
                  <a:gd name="connsiteX25" fmla="*/ 2079 w 948728"/>
                  <a:gd name="connsiteY25" fmla="*/ 1030310 h 1321733"/>
                  <a:gd name="connsiteX26" fmla="*/ 4518 w 948728"/>
                  <a:gd name="connsiteY26" fmla="*/ 1019834 h 1321733"/>
                  <a:gd name="connsiteX27" fmla="*/ 503879 w 948728"/>
                  <a:gd name="connsiteY27" fmla="*/ 973213 h 1321733"/>
                  <a:gd name="connsiteX28" fmla="*/ 522655 w 948728"/>
                  <a:gd name="connsiteY28" fmla="*/ 980980 h 1321733"/>
                  <a:gd name="connsiteX29" fmla="*/ 781225 w 948728"/>
                  <a:gd name="connsiteY29" fmla="*/ 1130801 h 1321733"/>
                  <a:gd name="connsiteX30" fmla="*/ 795082 w 948728"/>
                  <a:gd name="connsiteY30" fmla="*/ 1143272 h 1321733"/>
                  <a:gd name="connsiteX31" fmla="*/ 767313 w 948728"/>
                  <a:gd name="connsiteY31" fmla="*/ 1166663 h 1321733"/>
                  <a:gd name="connsiteX32" fmla="*/ 748079 w 948728"/>
                  <a:gd name="connsiteY32" fmla="*/ 1165166 h 1321733"/>
                  <a:gd name="connsiteX33" fmla="*/ 488456 w 948728"/>
                  <a:gd name="connsiteY33" fmla="*/ 1012518 h 1321733"/>
                  <a:gd name="connsiteX34" fmla="*/ 483191 w 948728"/>
                  <a:gd name="connsiteY34" fmla="*/ 985026 h 1321733"/>
                  <a:gd name="connsiteX35" fmla="*/ 503879 w 948728"/>
                  <a:gd name="connsiteY35" fmla="*/ 973213 h 1321733"/>
                  <a:gd name="connsiteX36" fmla="*/ 153174 w 948728"/>
                  <a:gd name="connsiteY36" fmla="*/ 927159 h 1321733"/>
                  <a:gd name="connsiteX37" fmla="*/ 163650 w 948728"/>
                  <a:gd name="connsiteY37" fmla="*/ 929598 h 1321733"/>
                  <a:gd name="connsiteX38" fmla="*/ 252944 w 948728"/>
                  <a:gd name="connsiteY38" fmla="*/ 976490 h 1321733"/>
                  <a:gd name="connsiteX39" fmla="*/ 252833 w 948728"/>
                  <a:gd name="connsiteY39" fmla="*/ 985525 h 1321733"/>
                  <a:gd name="connsiteX40" fmla="*/ 227115 w 948728"/>
                  <a:gd name="connsiteY40" fmla="*/ 1001599 h 1321733"/>
                  <a:gd name="connsiteX41" fmla="*/ 214034 w 948728"/>
                  <a:gd name="connsiteY41" fmla="*/ 1000767 h 1321733"/>
                  <a:gd name="connsiteX42" fmla="*/ 124740 w 948728"/>
                  <a:gd name="connsiteY42" fmla="*/ 953875 h 1321733"/>
                  <a:gd name="connsiteX43" fmla="*/ 127179 w 948728"/>
                  <a:gd name="connsiteY43" fmla="*/ 943400 h 1321733"/>
                  <a:gd name="connsiteX44" fmla="*/ 590508 w 948728"/>
                  <a:gd name="connsiteY44" fmla="*/ 865180 h 1321733"/>
                  <a:gd name="connsiteX45" fmla="*/ 601639 w 948728"/>
                  <a:gd name="connsiteY45" fmla="*/ 869293 h 1321733"/>
                  <a:gd name="connsiteX46" fmla="*/ 901503 w 948728"/>
                  <a:gd name="connsiteY46" fmla="*/ 1045442 h 1321733"/>
                  <a:gd name="connsiteX47" fmla="*/ 915305 w 948728"/>
                  <a:gd name="connsiteY47" fmla="*/ 1057969 h 1321733"/>
                  <a:gd name="connsiteX48" fmla="*/ 896127 w 948728"/>
                  <a:gd name="connsiteY48" fmla="*/ 1084352 h 1321733"/>
                  <a:gd name="connsiteX49" fmla="*/ 876893 w 948728"/>
                  <a:gd name="connsiteY49" fmla="*/ 1082856 h 1321733"/>
                  <a:gd name="connsiteX50" fmla="*/ 578914 w 948728"/>
                  <a:gd name="connsiteY50" fmla="*/ 908924 h 1321733"/>
                  <a:gd name="connsiteX51" fmla="*/ 573649 w 948728"/>
                  <a:gd name="connsiteY51" fmla="*/ 881432 h 1321733"/>
                  <a:gd name="connsiteX52" fmla="*/ 590508 w 948728"/>
                  <a:gd name="connsiteY52" fmla="*/ 865180 h 1321733"/>
                  <a:gd name="connsiteX53" fmla="*/ 279438 w 948728"/>
                  <a:gd name="connsiteY53" fmla="*/ 846346 h 1321733"/>
                  <a:gd name="connsiteX54" fmla="*/ 289914 w 948728"/>
                  <a:gd name="connsiteY54" fmla="*/ 848785 h 1321733"/>
                  <a:gd name="connsiteX55" fmla="*/ 379208 w 948728"/>
                  <a:gd name="connsiteY55" fmla="*/ 895677 h 1321733"/>
                  <a:gd name="connsiteX56" fmla="*/ 379097 w 948728"/>
                  <a:gd name="connsiteY56" fmla="*/ 904712 h 1321733"/>
                  <a:gd name="connsiteX57" fmla="*/ 353379 w 948728"/>
                  <a:gd name="connsiteY57" fmla="*/ 920786 h 1321733"/>
                  <a:gd name="connsiteX58" fmla="*/ 340298 w 948728"/>
                  <a:gd name="connsiteY58" fmla="*/ 919954 h 1321733"/>
                  <a:gd name="connsiteX59" fmla="*/ 251004 w 948728"/>
                  <a:gd name="connsiteY59" fmla="*/ 873063 h 1321733"/>
                  <a:gd name="connsiteX60" fmla="*/ 253443 w 948728"/>
                  <a:gd name="connsiteY60" fmla="*/ 862587 h 1321733"/>
                  <a:gd name="connsiteX61" fmla="*/ 410136 w 948728"/>
                  <a:gd name="connsiteY61" fmla="*/ 766308 h 1321733"/>
                  <a:gd name="connsiteX62" fmla="*/ 420612 w 948728"/>
                  <a:gd name="connsiteY62" fmla="*/ 768747 h 1321733"/>
                  <a:gd name="connsiteX63" fmla="*/ 480253 w 948728"/>
                  <a:gd name="connsiteY63" fmla="*/ 802447 h 1321733"/>
                  <a:gd name="connsiteX64" fmla="*/ 480142 w 948728"/>
                  <a:gd name="connsiteY64" fmla="*/ 811481 h 1321733"/>
                  <a:gd name="connsiteX65" fmla="*/ 454423 w 948728"/>
                  <a:gd name="connsiteY65" fmla="*/ 827556 h 1321733"/>
                  <a:gd name="connsiteX66" fmla="*/ 441342 w 948728"/>
                  <a:gd name="connsiteY66" fmla="*/ 826724 h 1321733"/>
                  <a:gd name="connsiteX67" fmla="*/ 381702 w 948728"/>
                  <a:gd name="connsiteY67" fmla="*/ 793025 h 1321733"/>
                  <a:gd name="connsiteX68" fmla="*/ 384141 w 948728"/>
                  <a:gd name="connsiteY68" fmla="*/ 782549 h 1321733"/>
                  <a:gd name="connsiteX69" fmla="*/ 575643 w 948728"/>
                  <a:gd name="connsiteY69" fmla="*/ 698742 h 1321733"/>
                  <a:gd name="connsiteX70" fmla="*/ 934593 w 948728"/>
                  <a:gd name="connsiteY70" fmla="*/ 909034 h 1321733"/>
                  <a:gd name="connsiteX71" fmla="*/ 942851 w 948728"/>
                  <a:gd name="connsiteY71" fmla="*/ 919676 h 1321733"/>
                  <a:gd name="connsiteX72" fmla="*/ 942851 w 948728"/>
                  <a:gd name="connsiteY72" fmla="*/ 949995 h 1321733"/>
                  <a:gd name="connsiteX73" fmla="*/ 934593 w 948728"/>
                  <a:gd name="connsiteY73" fmla="*/ 954873 h 1321733"/>
                  <a:gd name="connsiteX74" fmla="*/ 575643 w 948728"/>
                  <a:gd name="connsiteY74" fmla="*/ 744581 h 1321733"/>
                  <a:gd name="connsiteX75" fmla="*/ 567385 w 948728"/>
                  <a:gd name="connsiteY75" fmla="*/ 736987 h 1321733"/>
                  <a:gd name="connsiteX76" fmla="*/ 567385 w 948728"/>
                  <a:gd name="connsiteY76" fmla="*/ 706335 h 1321733"/>
                  <a:gd name="connsiteX77" fmla="*/ 575643 w 948728"/>
                  <a:gd name="connsiteY77" fmla="*/ 698742 h 1321733"/>
                  <a:gd name="connsiteX78" fmla="*/ 441343 w 948728"/>
                  <a:gd name="connsiteY78" fmla="*/ 634446 h 1321733"/>
                  <a:gd name="connsiteX79" fmla="*/ 501537 w 948728"/>
                  <a:gd name="connsiteY79" fmla="*/ 667148 h 1321733"/>
                  <a:gd name="connsiteX80" fmla="*/ 509130 w 948728"/>
                  <a:gd name="connsiteY80" fmla="*/ 677790 h 1321733"/>
                  <a:gd name="connsiteX81" fmla="*/ 509130 w 948728"/>
                  <a:gd name="connsiteY81" fmla="*/ 708109 h 1321733"/>
                  <a:gd name="connsiteX82" fmla="*/ 501537 w 948728"/>
                  <a:gd name="connsiteY82" fmla="*/ 712987 h 1321733"/>
                  <a:gd name="connsiteX83" fmla="*/ 441343 w 948728"/>
                  <a:gd name="connsiteY83" fmla="*/ 680284 h 1321733"/>
                  <a:gd name="connsiteX84" fmla="*/ 433749 w 948728"/>
                  <a:gd name="connsiteY84" fmla="*/ 672691 h 1321733"/>
                  <a:gd name="connsiteX85" fmla="*/ 433749 w 948728"/>
                  <a:gd name="connsiteY85" fmla="*/ 642039 h 1321733"/>
                  <a:gd name="connsiteX86" fmla="*/ 441343 w 948728"/>
                  <a:gd name="connsiteY86" fmla="*/ 634446 h 1321733"/>
                  <a:gd name="connsiteX87" fmla="*/ 716708 w 948728"/>
                  <a:gd name="connsiteY87" fmla="*/ 628127 h 1321733"/>
                  <a:gd name="connsiteX88" fmla="*/ 941134 w 948728"/>
                  <a:gd name="connsiteY88" fmla="*/ 757883 h 1321733"/>
                  <a:gd name="connsiteX89" fmla="*/ 948728 w 948728"/>
                  <a:gd name="connsiteY89" fmla="*/ 768525 h 1321733"/>
                  <a:gd name="connsiteX90" fmla="*/ 948728 w 948728"/>
                  <a:gd name="connsiteY90" fmla="*/ 798844 h 1321733"/>
                  <a:gd name="connsiteX91" fmla="*/ 941134 w 948728"/>
                  <a:gd name="connsiteY91" fmla="*/ 803722 h 1321733"/>
                  <a:gd name="connsiteX92" fmla="*/ 716708 w 948728"/>
                  <a:gd name="connsiteY92" fmla="*/ 673966 h 1321733"/>
                  <a:gd name="connsiteX93" fmla="*/ 709114 w 948728"/>
                  <a:gd name="connsiteY93" fmla="*/ 666372 h 1321733"/>
                  <a:gd name="connsiteX94" fmla="*/ 709114 w 948728"/>
                  <a:gd name="connsiteY94" fmla="*/ 635720 h 1321733"/>
                  <a:gd name="connsiteX95" fmla="*/ 716708 w 948728"/>
                  <a:gd name="connsiteY95" fmla="*/ 628127 h 1321733"/>
                  <a:gd name="connsiteX96" fmla="*/ 444170 w 948728"/>
                  <a:gd name="connsiteY96" fmla="*/ 474371 h 1321733"/>
                  <a:gd name="connsiteX97" fmla="*/ 504364 w 948728"/>
                  <a:gd name="connsiteY97" fmla="*/ 507073 h 1321733"/>
                  <a:gd name="connsiteX98" fmla="*/ 511957 w 948728"/>
                  <a:gd name="connsiteY98" fmla="*/ 517715 h 1321733"/>
                  <a:gd name="connsiteX99" fmla="*/ 511957 w 948728"/>
                  <a:gd name="connsiteY99" fmla="*/ 548034 h 1321733"/>
                  <a:gd name="connsiteX100" fmla="*/ 504364 w 948728"/>
                  <a:gd name="connsiteY100" fmla="*/ 552912 h 1321733"/>
                  <a:gd name="connsiteX101" fmla="*/ 444170 w 948728"/>
                  <a:gd name="connsiteY101" fmla="*/ 520209 h 1321733"/>
                  <a:gd name="connsiteX102" fmla="*/ 436576 w 948728"/>
                  <a:gd name="connsiteY102" fmla="*/ 512616 h 1321733"/>
                  <a:gd name="connsiteX103" fmla="*/ 436576 w 948728"/>
                  <a:gd name="connsiteY103" fmla="*/ 481965 h 1321733"/>
                  <a:gd name="connsiteX104" fmla="*/ 444170 w 948728"/>
                  <a:gd name="connsiteY104" fmla="*/ 474371 h 1321733"/>
                  <a:gd name="connsiteX105" fmla="*/ 646868 w 948728"/>
                  <a:gd name="connsiteY105" fmla="*/ 430196 h 1321733"/>
                  <a:gd name="connsiteX106" fmla="*/ 941133 w 948728"/>
                  <a:gd name="connsiteY106" fmla="*/ 604072 h 1321733"/>
                  <a:gd name="connsiteX107" fmla="*/ 948727 w 948728"/>
                  <a:gd name="connsiteY107" fmla="*/ 614714 h 1321733"/>
                  <a:gd name="connsiteX108" fmla="*/ 948727 w 948728"/>
                  <a:gd name="connsiteY108" fmla="*/ 645033 h 1321733"/>
                  <a:gd name="connsiteX109" fmla="*/ 941133 w 948728"/>
                  <a:gd name="connsiteY109" fmla="*/ 649911 h 1321733"/>
                  <a:gd name="connsiteX110" fmla="*/ 646868 w 948728"/>
                  <a:gd name="connsiteY110" fmla="*/ 476035 h 1321733"/>
                  <a:gd name="connsiteX111" fmla="*/ 639274 w 948728"/>
                  <a:gd name="connsiteY111" fmla="*/ 468441 h 1321733"/>
                  <a:gd name="connsiteX112" fmla="*/ 639274 w 948728"/>
                  <a:gd name="connsiteY112" fmla="*/ 437789 h 1321733"/>
                  <a:gd name="connsiteX113" fmla="*/ 646868 w 948728"/>
                  <a:gd name="connsiteY113" fmla="*/ 430196 h 1321733"/>
                  <a:gd name="connsiteX114" fmla="*/ 444170 w 948728"/>
                  <a:gd name="connsiteY114" fmla="*/ 317455 h 1321733"/>
                  <a:gd name="connsiteX115" fmla="*/ 504364 w 948728"/>
                  <a:gd name="connsiteY115" fmla="*/ 350157 h 1321733"/>
                  <a:gd name="connsiteX116" fmla="*/ 511957 w 948728"/>
                  <a:gd name="connsiteY116" fmla="*/ 360799 h 1321733"/>
                  <a:gd name="connsiteX117" fmla="*/ 511957 w 948728"/>
                  <a:gd name="connsiteY117" fmla="*/ 391118 h 1321733"/>
                  <a:gd name="connsiteX118" fmla="*/ 504364 w 948728"/>
                  <a:gd name="connsiteY118" fmla="*/ 395996 h 1321733"/>
                  <a:gd name="connsiteX119" fmla="*/ 444170 w 948728"/>
                  <a:gd name="connsiteY119" fmla="*/ 363293 h 1321733"/>
                  <a:gd name="connsiteX120" fmla="*/ 436576 w 948728"/>
                  <a:gd name="connsiteY120" fmla="*/ 355700 h 1321733"/>
                  <a:gd name="connsiteX121" fmla="*/ 436576 w 948728"/>
                  <a:gd name="connsiteY121" fmla="*/ 325048 h 1321733"/>
                  <a:gd name="connsiteX122" fmla="*/ 444170 w 948728"/>
                  <a:gd name="connsiteY122" fmla="*/ 317455 h 1321733"/>
                  <a:gd name="connsiteX123" fmla="*/ 581518 w 948728"/>
                  <a:gd name="connsiteY123" fmla="*/ 234869 h 1321733"/>
                  <a:gd name="connsiteX124" fmla="*/ 940468 w 948728"/>
                  <a:gd name="connsiteY124" fmla="*/ 445162 h 1321733"/>
                  <a:gd name="connsiteX125" fmla="*/ 948726 w 948728"/>
                  <a:gd name="connsiteY125" fmla="*/ 455803 h 1321733"/>
                  <a:gd name="connsiteX126" fmla="*/ 948726 w 948728"/>
                  <a:gd name="connsiteY126" fmla="*/ 486123 h 1321733"/>
                  <a:gd name="connsiteX127" fmla="*/ 940468 w 948728"/>
                  <a:gd name="connsiteY127" fmla="*/ 491000 h 1321733"/>
                  <a:gd name="connsiteX128" fmla="*/ 581518 w 948728"/>
                  <a:gd name="connsiteY128" fmla="*/ 280708 h 1321733"/>
                  <a:gd name="connsiteX129" fmla="*/ 573260 w 948728"/>
                  <a:gd name="connsiteY129" fmla="*/ 273114 h 1321733"/>
                  <a:gd name="connsiteX130" fmla="*/ 573260 w 948728"/>
                  <a:gd name="connsiteY130" fmla="*/ 242462 h 1321733"/>
                  <a:gd name="connsiteX131" fmla="*/ 581518 w 948728"/>
                  <a:gd name="connsiteY131" fmla="*/ 234869 h 1321733"/>
                  <a:gd name="connsiteX132" fmla="*/ 438905 w 948728"/>
                  <a:gd name="connsiteY132" fmla="*/ 158656 h 1321733"/>
                  <a:gd name="connsiteX133" fmla="*/ 499099 w 948728"/>
                  <a:gd name="connsiteY133" fmla="*/ 191358 h 1321733"/>
                  <a:gd name="connsiteX134" fmla="*/ 506692 w 948728"/>
                  <a:gd name="connsiteY134" fmla="*/ 202000 h 1321733"/>
                  <a:gd name="connsiteX135" fmla="*/ 506692 w 948728"/>
                  <a:gd name="connsiteY135" fmla="*/ 232319 h 1321733"/>
                  <a:gd name="connsiteX136" fmla="*/ 499099 w 948728"/>
                  <a:gd name="connsiteY136" fmla="*/ 237197 h 1321733"/>
                  <a:gd name="connsiteX137" fmla="*/ 438905 w 948728"/>
                  <a:gd name="connsiteY137" fmla="*/ 204494 h 1321733"/>
                  <a:gd name="connsiteX138" fmla="*/ 431311 w 948728"/>
                  <a:gd name="connsiteY138" fmla="*/ 196901 h 1321733"/>
                  <a:gd name="connsiteX139" fmla="*/ 431311 w 948728"/>
                  <a:gd name="connsiteY139" fmla="*/ 166249 h 1321733"/>
                  <a:gd name="connsiteX140" fmla="*/ 438905 w 948728"/>
                  <a:gd name="connsiteY140" fmla="*/ 158656 h 1321733"/>
                  <a:gd name="connsiteX141" fmla="*/ 609289 w 948728"/>
                  <a:gd name="connsiteY141" fmla="*/ 93140 h 1321733"/>
                  <a:gd name="connsiteX142" fmla="*/ 941133 w 948728"/>
                  <a:gd name="connsiteY142" fmla="*/ 289631 h 1321733"/>
                  <a:gd name="connsiteX143" fmla="*/ 948726 w 948728"/>
                  <a:gd name="connsiteY143" fmla="*/ 300273 h 1321733"/>
                  <a:gd name="connsiteX144" fmla="*/ 948726 w 948728"/>
                  <a:gd name="connsiteY144" fmla="*/ 330592 h 1321733"/>
                  <a:gd name="connsiteX145" fmla="*/ 941133 w 948728"/>
                  <a:gd name="connsiteY145" fmla="*/ 335470 h 1321733"/>
                  <a:gd name="connsiteX146" fmla="*/ 609289 w 948728"/>
                  <a:gd name="connsiteY146" fmla="*/ 138979 h 1321733"/>
                  <a:gd name="connsiteX147" fmla="*/ 601695 w 948728"/>
                  <a:gd name="connsiteY147" fmla="*/ 131385 h 1321733"/>
                  <a:gd name="connsiteX148" fmla="*/ 601695 w 948728"/>
                  <a:gd name="connsiteY148" fmla="*/ 100733 h 1321733"/>
                  <a:gd name="connsiteX149" fmla="*/ 609289 w 948728"/>
                  <a:gd name="connsiteY149" fmla="*/ 93140 h 1321733"/>
                  <a:gd name="connsiteX150" fmla="*/ 446055 w 948728"/>
                  <a:gd name="connsiteY150" fmla="*/ 465 h 1321733"/>
                  <a:gd name="connsiteX151" fmla="*/ 506249 w 948728"/>
                  <a:gd name="connsiteY151" fmla="*/ 33167 h 1321733"/>
                  <a:gd name="connsiteX152" fmla="*/ 513843 w 948728"/>
                  <a:gd name="connsiteY152" fmla="*/ 43810 h 1321733"/>
                  <a:gd name="connsiteX153" fmla="*/ 513843 w 948728"/>
                  <a:gd name="connsiteY153" fmla="*/ 74129 h 1321733"/>
                  <a:gd name="connsiteX154" fmla="*/ 506249 w 948728"/>
                  <a:gd name="connsiteY154" fmla="*/ 79006 h 1321733"/>
                  <a:gd name="connsiteX155" fmla="*/ 446055 w 948728"/>
                  <a:gd name="connsiteY155" fmla="*/ 46304 h 1321733"/>
                  <a:gd name="connsiteX156" fmla="*/ 438461 w 948728"/>
                  <a:gd name="connsiteY156" fmla="*/ 38710 h 1321733"/>
                  <a:gd name="connsiteX157" fmla="*/ 438461 w 948728"/>
                  <a:gd name="connsiteY157" fmla="*/ 8059 h 1321733"/>
                  <a:gd name="connsiteX158" fmla="*/ 446055 w 948728"/>
                  <a:gd name="connsiteY158" fmla="*/ 465 h 1321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</a:cxnLst>
                <a:rect l="l" t="t" r="r" b="b"/>
                <a:pathLst>
                  <a:path w="948728" h="1321733">
                    <a:moveTo>
                      <a:pt x="213812" y="1108824"/>
                    </a:moveTo>
                    <a:cubicBezTo>
                      <a:pt x="217734" y="1108436"/>
                      <a:pt x="220325" y="1111429"/>
                      <a:pt x="229554" y="1116944"/>
                    </a:cubicBezTo>
                    <a:cubicBezTo>
                      <a:pt x="329102" y="1176307"/>
                      <a:pt x="416123" y="1224086"/>
                      <a:pt x="516114" y="1282728"/>
                    </a:cubicBezTo>
                    <a:cubicBezTo>
                      <a:pt x="519218" y="1284502"/>
                      <a:pt x="522821" y="1285887"/>
                      <a:pt x="525648" y="1288216"/>
                    </a:cubicBezTo>
                    <a:cubicBezTo>
                      <a:pt x="529417" y="1291319"/>
                      <a:pt x="529860" y="1297029"/>
                      <a:pt x="527033" y="1300964"/>
                    </a:cubicBezTo>
                    <a:cubicBezTo>
                      <a:pt x="521491" y="1308613"/>
                      <a:pt x="510405" y="1313657"/>
                      <a:pt x="502146" y="1318646"/>
                    </a:cubicBezTo>
                    <a:cubicBezTo>
                      <a:pt x="495329" y="1324687"/>
                      <a:pt x="488788" y="1320586"/>
                      <a:pt x="482913" y="1317149"/>
                    </a:cubicBezTo>
                    <a:cubicBezTo>
                      <a:pt x="383587" y="1259171"/>
                      <a:pt x="294958" y="1205961"/>
                      <a:pt x="195355" y="1148483"/>
                    </a:cubicBezTo>
                    <a:cubicBezTo>
                      <a:pt x="180501" y="1139891"/>
                      <a:pt x="167807" y="1132187"/>
                      <a:pt x="190089" y="1120990"/>
                    </a:cubicBezTo>
                    <a:cubicBezTo>
                      <a:pt x="204639" y="1112981"/>
                      <a:pt x="209891" y="1109212"/>
                      <a:pt x="213812" y="1108824"/>
                    </a:cubicBezTo>
                    <a:close/>
                    <a:moveTo>
                      <a:pt x="440192" y="1093491"/>
                    </a:moveTo>
                    <a:cubicBezTo>
                      <a:pt x="445125" y="1092985"/>
                      <a:pt x="449740" y="1095743"/>
                      <a:pt x="458968" y="1101258"/>
                    </a:cubicBezTo>
                    <a:cubicBezTo>
                      <a:pt x="558516" y="1160621"/>
                      <a:pt x="548096" y="1151309"/>
                      <a:pt x="648087" y="1209952"/>
                    </a:cubicBezTo>
                    <a:cubicBezTo>
                      <a:pt x="653464" y="1213056"/>
                      <a:pt x="660337" y="1214774"/>
                      <a:pt x="661944" y="1222478"/>
                    </a:cubicBezTo>
                    <a:cubicBezTo>
                      <a:pt x="658729" y="1233564"/>
                      <a:pt x="644374" y="1239772"/>
                      <a:pt x="634175" y="1245869"/>
                    </a:cubicBezTo>
                    <a:cubicBezTo>
                      <a:pt x="627358" y="1251911"/>
                      <a:pt x="620817" y="1247809"/>
                      <a:pt x="614942" y="1244373"/>
                    </a:cubicBezTo>
                    <a:cubicBezTo>
                      <a:pt x="515615" y="1186395"/>
                      <a:pt x="524373" y="1190275"/>
                      <a:pt x="424769" y="1132797"/>
                    </a:cubicBezTo>
                    <a:cubicBezTo>
                      <a:pt x="409915" y="1124205"/>
                      <a:pt x="401989" y="1119050"/>
                      <a:pt x="419504" y="1105304"/>
                    </a:cubicBezTo>
                    <a:cubicBezTo>
                      <a:pt x="430008" y="1097766"/>
                      <a:pt x="435259" y="1093997"/>
                      <a:pt x="440192" y="1093491"/>
                    </a:cubicBezTo>
                    <a:close/>
                    <a:moveTo>
                      <a:pt x="30513" y="1003594"/>
                    </a:moveTo>
                    <a:cubicBezTo>
                      <a:pt x="34061" y="1001376"/>
                      <a:pt x="36887" y="1004092"/>
                      <a:pt x="40989" y="1006033"/>
                    </a:cubicBezTo>
                    <a:lnTo>
                      <a:pt x="130282" y="1052924"/>
                    </a:lnTo>
                    <a:cubicBezTo>
                      <a:pt x="134661" y="1055142"/>
                      <a:pt x="133719" y="1059798"/>
                      <a:pt x="130172" y="1061959"/>
                    </a:cubicBezTo>
                    <a:lnTo>
                      <a:pt x="104453" y="1078033"/>
                    </a:lnTo>
                    <a:cubicBezTo>
                      <a:pt x="100906" y="1080251"/>
                      <a:pt x="96250" y="1078920"/>
                      <a:pt x="91373" y="1077202"/>
                    </a:cubicBezTo>
                    <a:lnTo>
                      <a:pt x="2079" y="1030310"/>
                    </a:lnTo>
                    <a:cubicBezTo>
                      <a:pt x="-2245" y="1027317"/>
                      <a:pt x="970" y="1022051"/>
                      <a:pt x="4518" y="1019834"/>
                    </a:cubicBezTo>
                    <a:close/>
                    <a:moveTo>
                      <a:pt x="503879" y="973213"/>
                    </a:moveTo>
                    <a:cubicBezTo>
                      <a:pt x="508812" y="972707"/>
                      <a:pt x="513427" y="975464"/>
                      <a:pt x="522655" y="980980"/>
                    </a:cubicBezTo>
                    <a:cubicBezTo>
                      <a:pt x="622203" y="1040343"/>
                      <a:pt x="681233" y="1072158"/>
                      <a:pt x="781225" y="1130801"/>
                    </a:cubicBezTo>
                    <a:cubicBezTo>
                      <a:pt x="786601" y="1133905"/>
                      <a:pt x="793474" y="1135623"/>
                      <a:pt x="795082" y="1143272"/>
                    </a:cubicBezTo>
                    <a:cubicBezTo>
                      <a:pt x="791867" y="1154358"/>
                      <a:pt x="777511" y="1160566"/>
                      <a:pt x="767313" y="1166663"/>
                    </a:cubicBezTo>
                    <a:cubicBezTo>
                      <a:pt x="760495" y="1172705"/>
                      <a:pt x="753955" y="1168603"/>
                      <a:pt x="748079" y="1165166"/>
                    </a:cubicBezTo>
                    <a:cubicBezTo>
                      <a:pt x="648753" y="1107189"/>
                      <a:pt x="588115" y="1069997"/>
                      <a:pt x="488456" y="1012518"/>
                    </a:cubicBezTo>
                    <a:cubicBezTo>
                      <a:pt x="473602" y="1003927"/>
                      <a:pt x="465676" y="998772"/>
                      <a:pt x="483191" y="985026"/>
                    </a:cubicBezTo>
                    <a:cubicBezTo>
                      <a:pt x="493694" y="977487"/>
                      <a:pt x="498946" y="973718"/>
                      <a:pt x="503879" y="973213"/>
                    </a:cubicBezTo>
                    <a:close/>
                    <a:moveTo>
                      <a:pt x="153174" y="927159"/>
                    </a:moveTo>
                    <a:cubicBezTo>
                      <a:pt x="156721" y="924942"/>
                      <a:pt x="159548" y="927658"/>
                      <a:pt x="163650" y="929598"/>
                    </a:cubicBezTo>
                    <a:lnTo>
                      <a:pt x="252944" y="976490"/>
                    </a:lnTo>
                    <a:cubicBezTo>
                      <a:pt x="257378" y="978652"/>
                      <a:pt x="256381" y="983307"/>
                      <a:pt x="252833" y="985525"/>
                    </a:cubicBezTo>
                    <a:lnTo>
                      <a:pt x="227115" y="1001599"/>
                    </a:lnTo>
                    <a:cubicBezTo>
                      <a:pt x="223567" y="1003817"/>
                      <a:pt x="218912" y="1002485"/>
                      <a:pt x="214034" y="1000767"/>
                    </a:cubicBezTo>
                    <a:lnTo>
                      <a:pt x="124740" y="953875"/>
                    </a:lnTo>
                    <a:cubicBezTo>
                      <a:pt x="120416" y="950882"/>
                      <a:pt x="123631" y="945617"/>
                      <a:pt x="127179" y="943400"/>
                    </a:cubicBezTo>
                    <a:close/>
                    <a:moveTo>
                      <a:pt x="590508" y="865180"/>
                    </a:moveTo>
                    <a:cubicBezTo>
                      <a:pt x="593426" y="865313"/>
                      <a:pt x="597025" y="866535"/>
                      <a:pt x="601639" y="869293"/>
                    </a:cubicBezTo>
                    <a:cubicBezTo>
                      <a:pt x="701188" y="928656"/>
                      <a:pt x="801512" y="986799"/>
                      <a:pt x="901503" y="1045442"/>
                    </a:cubicBezTo>
                    <a:cubicBezTo>
                      <a:pt x="906880" y="1048601"/>
                      <a:pt x="913752" y="1050264"/>
                      <a:pt x="915305" y="1057969"/>
                    </a:cubicBezTo>
                    <a:cubicBezTo>
                      <a:pt x="912089" y="1069054"/>
                      <a:pt x="903332" y="1076093"/>
                      <a:pt x="896127" y="1084352"/>
                    </a:cubicBezTo>
                    <a:cubicBezTo>
                      <a:pt x="888865" y="1092721"/>
                      <a:pt x="882769" y="1086292"/>
                      <a:pt x="876893" y="1082856"/>
                    </a:cubicBezTo>
                    <a:cubicBezTo>
                      <a:pt x="777566" y="1024878"/>
                      <a:pt x="678517" y="966402"/>
                      <a:pt x="578914" y="908924"/>
                    </a:cubicBezTo>
                    <a:cubicBezTo>
                      <a:pt x="564060" y="900332"/>
                      <a:pt x="564724" y="893237"/>
                      <a:pt x="573649" y="881432"/>
                    </a:cubicBezTo>
                    <a:cubicBezTo>
                      <a:pt x="579136" y="874198"/>
                      <a:pt x="581755" y="864783"/>
                      <a:pt x="590508" y="865180"/>
                    </a:cubicBezTo>
                    <a:close/>
                    <a:moveTo>
                      <a:pt x="279438" y="846346"/>
                    </a:moveTo>
                    <a:cubicBezTo>
                      <a:pt x="282986" y="844129"/>
                      <a:pt x="285812" y="846845"/>
                      <a:pt x="289914" y="848785"/>
                    </a:cubicBezTo>
                    <a:lnTo>
                      <a:pt x="379208" y="895677"/>
                    </a:lnTo>
                    <a:cubicBezTo>
                      <a:pt x="383642" y="897839"/>
                      <a:pt x="382644" y="902494"/>
                      <a:pt x="379097" y="904712"/>
                    </a:cubicBezTo>
                    <a:lnTo>
                      <a:pt x="353379" y="920786"/>
                    </a:lnTo>
                    <a:cubicBezTo>
                      <a:pt x="349831" y="923003"/>
                      <a:pt x="345175" y="921672"/>
                      <a:pt x="340298" y="919954"/>
                    </a:cubicBezTo>
                    <a:lnTo>
                      <a:pt x="251004" y="873063"/>
                    </a:lnTo>
                    <a:cubicBezTo>
                      <a:pt x="246681" y="870069"/>
                      <a:pt x="249895" y="864804"/>
                      <a:pt x="253443" y="862587"/>
                    </a:cubicBezTo>
                    <a:close/>
                    <a:moveTo>
                      <a:pt x="410136" y="766308"/>
                    </a:moveTo>
                    <a:cubicBezTo>
                      <a:pt x="413684" y="764091"/>
                      <a:pt x="416511" y="766807"/>
                      <a:pt x="420612" y="768747"/>
                    </a:cubicBezTo>
                    <a:lnTo>
                      <a:pt x="480253" y="802447"/>
                    </a:lnTo>
                    <a:cubicBezTo>
                      <a:pt x="484632" y="804609"/>
                      <a:pt x="483634" y="809265"/>
                      <a:pt x="480142" y="811481"/>
                    </a:cubicBezTo>
                    <a:lnTo>
                      <a:pt x="454423" y="827556"/>
                    </a:lnTo>
                    <a:cubicBezTo>
                      <a:pt x="450876" y="829773"/>
                      <a:pt x="446220" y="828442"/>
                      <a:pt x="441342" y="826724"/>
                    </a:cubicBezTo>
                    <a:lnTo>
                      <a:pt x="381702" y="793025"/>
                    </a:lnTo>
                    <a:cubicBezTo>
                      <a:pt x="377378" y="790031"/>
                      <a:pt x="380593" y="784766"/>
                      <a:pt x="384141" y="782549"/>
                    </a:cubicBezTo>
                    <a:close/>
                    <a:moveTo>
                      <a:pt x="575643" y="698742"/>
                    </a:moveTo>
                    <a:lnTo>
                      <a:pt x="934593" y="909034"/>
                    </a:lnTo>
                    <a:cubicBezTo>
                      <a:pt x="938916" y="912249"/>
                      <a:pt x="942851" y="915464"/>
                      <a:pt x="942851" y="919676"/>
                    </a:cubicBezTo>
                    <a:lnTo>
                      <a:pt x="942851" y="949995"/>
                    </a:lnTo>
                    <a:cubicBezTo>
                      <a:pt x="942796" y="954152"/>
                      <a:pt x="939082" y="957422"/>
                      <a:pt x="934593" y="954873"/>
                    </a:cubicBezTo>
                    <a:lnTo>
                      <a:pt x="575643" y="744581"/>
                    </a:lnTo>
                    <a:cubicBezTo>
                      <a:pt x="571542" y="742142"/>
                      <a:pt x="567385" y="741144"/>
                      <a:pt x="567385" y="736987"/>
                    </a:cubicBezTo>
                    <a:lnTo>
                      <a:pt x="567385" y="706335"/>
                    </a:lnTo>
                    <a:cubicBezTo>
                      <a:pt x="567385" y="702123"/>
                      <a:pt x="570378" y="696636"/>
                      <a:pt x="575643" y="698742"/>
                    </a:cubicBezTo>
                    <a:close/>
                    <a:moveTo>
                      <a:pt x="441343" y="634446"/>
                    </a:moveTo>
                    <a:lnTo>
                      <a:pt x="501537" y="667148"/>
                    </a:lnTo>
                    <a:cubicBezTo>
                      <a:pt x="505528" y="670363"/>
                      <a:pt x="509130" y="673578"/>
                      <a:pt x="509130" y="677790"/>
                    </a:cubicBezTo>
                    <a:lnTo>
                      <a:pt x="509130" y="708109"/>
                    </a:lnTo>
                    <a:cubicBezTo>
                      <a:pt x="509186" y="712266"/>
                      <a:pt x="505749" y="715536"/>
                      <a:pt x="501537" y="712987"/>
                    </a:cubicBezTo>
                    <a:lnTo>
                      <a:pt x="441343" y="680284"/>
                    </a:lnTo>
                    <a:cubicBezTo>
                      <a:pt x="437518" y="677846"/>
                      <a:pt x="433749" y="676848"/>
                      <a:pt x="433749" y="672691"/>
                    </a:cubicBezTo>
                    <a:lnTo>
                      <a:pt x="433749" y="642039"/>
                    </a:lnTo>
                    <a:cubicBezTo>
                      <a:pt x="433749" y="637827"/>
                      <a:pt x="436520" y="632340"/>
                      <a:pt x="441343" y="634446"/>
                    </a:cubicBezTo>
                    <a:close/>
                    <a:moveTo>
                      <a:pt x="716708" y="628127"/>
                    </a:moveTo>
                    <a:lnTo>
                      <a:pt x="941134" y="757883"/>
                    </a:lnTo>
                    <a:cubicBezTo>
                      <a:pt x="945125" y="761097"/>
                      <a:pt x="948728" y="764312"/>
                      <a:pt x="948728" y="768525"/>
                    </a:cubicBezTo>
                    <a:lnTo>
                      <a:pt x="948728" y="798844"/>
                    </a:lnTo>
                    <a:cubicBezTo>
                      <a:pt x="948783" y="803001"/>
                      <a:pt x="945347" y="806326"/>
                      <a:pt x="941134" y="803722"/>
                    </a:cubicBezTo>
                    <a:lnTo>
                      <a:pt x="716708" y="673966"/>
                    </a:lnTo>
                    <a:cubicBezTo>
                      <a:pt x="712883" y="671527"/>
                      <a:pt x="709114" y="670529"/>
                      <a:pt x="709114" y="666372"/>
                    </a:cubicBezTo>
                    <a:lnTo>
                      <a:pt x="709114" y="635720"/>
                    </a:lnTo>
                    <a:cubicBezTo>
                      <a:pt x="709114" y="631508"/>
                      <a:pt x="711885" y="626021"/>
                      <a:pt x="716708" y="628127"/>
                    </a:cubicBezTo>
                    <a:close/>
                    <a:moveTo>
                      <a:pt x="444170" y="474371"/>
                    </a:moveTo>
                    <a:lnTo>
                      <a:pt x="504364" y="507073"/>
                    </a:lnTo>
                    <a:cubicBezTo>
                      <a:pt x="508354" y="510288"/>
                      <a:pt x="511957" y="513503"/>
                      <a:pt x="511957" y="517715"/>
                    </a:cubicBezTo>
                    <a:lnTo>
                      <a:pt x="511957" y="548034"/>
                    </a:lnTo>
                    <a:cubicBezTo>
                      <a:pt x="511957" y="552191"/>
                      <a:pt x="508521" y="555516"/>
                      <a:pt x="504364" y="552912"/>
                    </a:cubicBezTo>
                    <a:lnTo>
                      <a:pt x="444170" y="520209"/>
                    </a:lnTo>
                    <a:cubicBezTo>
                      <a:pt x="440345" y="517770"/>
                      <a:pt x="436576" y="516773"/>
                      <a:pt x="436576" y="512616"/>
                    </a:cubicBezTo>
                    <a:lnTo>
                      <a:pt x="436576" y="481965"/>
                    </a:lnTo>
                    <a:cubicBezTo>
                      <a:pt x="436576" y="477752"/>
                      <a:pt x="439347" y="472265"/>
                      <a:pt x="444170" y="474371"/>
                    </a:cubicBezTo>
                    <a:close/>
                    <a:moveTo>
                      <a:pt x="646868" y="430196"/>
                    </a:moveTo>
                    <a:lnTo>
                      <a:pt x="941133" y="604072"/>
                    </a:lnTo>
                    <a:cubicBezTo>
                      <a:pt x="945124" y="607287"/>
                      <a:pt x="948727" y="610502"/>
                      <a:pt x="948727" y="614714"/>
                    </a:cubicBezTo>
                    <a:lnTo>
                      <a:pt x="948727" y="645033"/>
                    </a:lnTo>
                    <a:cubicBezTo>
                      <a:pt x="948782" y="649135"/>
                      <a:pt x="945346" y="652461"/>
                      <a:pt x="941133" y="649911"/>
                    </a:cubicBezTo>
                    <a:lnTo>
                      <a:pt x="646868" y="476035"/>
                    </a:lnTo>
                    <a:cubicBezTo>
                      <a:pt x="643044" y="473596"/>
                      <a:pt x="639274" y="472598"/>
                      <a:pt x="639274" y="468441"/>
                    </a:cubicBezTo>
                    <a:lnTo>
                      <a:pt x="639274" y="437789"/>
                    </a:lnTo>
                    <a:cubicBezTo>
                      <a:pt x="639274" y="433577"/>
                      <a:pt x="642045" y="428090"/>
                      <a:pt x="646868" y="430196"/>
                    </a:cubicBezTo>
                    <a:close/>
                    <a:moveTo>
                      <a:pt x="444170" y="317455"/>
                    </a:moveTo>
                    <a:lnTo>
                      <a:pt x="504364" y="350157"/>
                    </a:lnTo>
                    <a:cubicBezTo>
                      <a:pt x="508354" y="353372"/>
                      <a:pt x="511957" y="356587"/>
                      <a:pt x="511957" y="360799"/>
                    </a:cubicBezTo>
                    <a:lnTo>
                      <a:pt x="511957" y="391118"/>
                    </a:lnTo>
                    <a:cubicBezTo>
                      <a:pt x="511957" y="395275"/>
                      <a:pt x="508521" y="398545"/>
                      <a:pt x="504364" y="395996"/>
                    </a:cubicBezTo>
                    <a:lnTo>
                      <a:pt x="444170" y="363293"/>
                    </a:lnTo>
                    <a:cubicBezTo>
                      <a:pt x="440345" y="360855"/>
                      <a:pt x="436576" y="359857"/>
                      <a:pt x="436576" y="355700"/>
                    </a:cubicBezTo>
                    <a:lnTo>
                      <a:pt x="436576" y="325048"/>
                    </a:lnTo>
                    <a:cubicBezTo>
                      <a:pt x="436576" y="320836"/>
                      <a:pt x="439347" y="315349"/>
                      <a:pt x="444170" y="317455"/>
                    </a:cubicBezTo>
                    <a:close/>
                    <a:moveTo>
                      <a:pt x="581518" y="234869"/>
                    </a:moveTo>
                    <a:lnTo>
                      <a:pt x="940468" y="445162"/>
                    </a:lnTo>
                    <a:cubicBezTo>
                      <a:pt x="944791" y="448376"/>
                      <a:pt x="948726" y="451591"/>
                      <a:pt x="948726" y="455803"/>
                    </a:cubicBezTo>
                    <a:lnTo>
                      <a:pt x="948726" y="486123"/>
                    </a:lnTo>
                    <a:cubicBezTo>
                      <a:pt x="948726" y="490280"/>
                      <a:pt x="945013" y="493605"/>
                      <a:pt x="940468" y="491000"/>
                    </a:cubicBezTo>
                    <a:lnTo>
                      <a:pt x="581518" y="280708"/>
                    </a:lnTo>
                    <a:cubicBezTo>
                      <a:pt x="577417" y="278269"/>
                      <a:pt x="573260" y="277271"/>
                      <a:pt x="573260" y="273114"/>
                    </a:cubicBezTo>
                    <a:lnTo>
                      <a:pt x="573260" y="242462"/>
                    </a:lnTo>
                    <a:cubicBezTo>
                      <a:pt x="573260" y="238250"/>
                      <a:pt x="576253" y="232763"/>
                      <a:pt x="581518" y="234869"/>
                    </a:cubicBezTo>
                    <a:close/>
                    <a:moveTo>
                      <a:pt x="438905" y="158656"/>
                    </a:moveTo>
                    <a:lnTo>
                      <a:pt x="499099" y="191358"/>
                    </a:lnTo>
                    <a:cubicBezTo>
                      <a:pt x="503090" y="194573"/>
                      <a:pt x="506692" y="197788"/>
                      <a:pt x="506692" y="202000"/>
                    </a:cubicBezTo>
                    <a:lnTo>
                      <a:pt x="506692" y="232319"/>
                    </a:lnTo>
                    <a:cubicBezTo>
                      <a:pt x="506748" y="236476"/>
                      <a:pt x="503311" y="239801"/>
                      <a:pt x="499099" y="237197"/>
                    </a:cubicBezTo>
                    <a:lnTo>
                      <a:pt x="438905" y="204494"/>
                    </a:lnTo>
                    <a:cubicBezTo>
                      <a:pt x="435080" y="202055"/>
                      <a:pt x="431311" y="201058"/>
                      <a:pt x="431311" y="196901"/>
                    </a:cubicBezTo>
                    <a:lnTo>
                      <a:pt x="431311" y="166249"/>
                    </a:lnTo>
                    <a:cubicBezTo>
                      <a:pt x="431311" y="162037"/>
                      <a:pt x="434082" y="156550"/>
                      <a:pt x="438905" y="158656"/>
                    </a:cubicBezTo>
                    <a:close/>
                    <a:moveTo>
                      <a:pt x="609289" y="93140"/>
                    </a:moveTo>
                    <a:lnTo>
                      <a:pt x="941133" y="289631"/>
                    </a:lnTo>
                    <a:cubicBezTo>
                      <a:pt x="945124" y="292845"/>
                      <a:pt x="948726" y="296060"/>
                      <a:pt x="948726" y="300273"/>
                    </a:cubicBezTo>
                    <a:lnTo>
                      <a:pt x="948726" y="330592"/>
                    </a:lnTo>
                    <a:cubicBezTo>
                      <a:pt x="948782" y="334749"/>
                      <a:pt x="945345" y="338074"/>
                      <a:pt x="941133" y="335470"/>
                    </a:cubicBezTo>
                    <a:lnTo>
                      <a:pt x="609289" y="138979"/>
                    </a:lnTo>
                    <a:cubicBezTo>
                      <a:pt x="605464" y="136540"/>
                      <a:pt x="601695" y="135542"/>
                      <a:pt x="601695" y="131385"/>
                    </a:cubicBezTo>
                    <a:lnTo>
                      <a:pt x="601695" y="100733"/>
                    </a:lnTo>
                    <a:cubicBezTo>
                      <a:pt x="601695" y="96521"/>
                      <a:pt x="604466" y="91034"/>
                      <a:pt x="609289" y="93140"/>
                    </a:cubicBezTo>
                    <a:close/>
                    <a:moveTo>
                      <a:pt x="446055" y="465"/>
                    </a:moveTo>
                    <a:lnTo>
                      <a:pt x="506249" y="33167"/>
                    </a:lnTo>
                    <a:cubicBezTo>
                      <a:pt x="510239" y="36382"/>
                      <a:pt x="513843" y="39597"/>
                      <a:pt x="513843" y="43810"/>
                    </a:cubicBezTo>
                    <a:lnTo>
                      <a:pt x="513843" y="74129"/>
                    </a:lnTo>
                    <a:cubicBezTo>
                      <a:pt x="513843" y="78230"/>
                      <a:pt x="510406" y="81556"/>
                      <a:pt x="506249" y="79006"/>
                    </a:cubicBezTo>
                    <a:lnTo>
                      <a:pt x="446055" y="46304"/>
                    </a:lnTo>
                    <a:cubicBezTo>
                      <a:pt x="442230" y="43865"/>
                      <a:pt x="438461" y="42867"/>
                      <a:pt x="438461" y="38710"/>
                    </a:cubicBezTo>
                    <a:lnTo>
                      <a:pt x="438461" y="8059"/>
                    </a:lnTo>
                    <a:cubicBezTo>
                      <a:pt x="438461" y="3846"/>
                      <a:pt x="441232" y="-1641"/>
                      <a:pt x="446055" y="465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C3F475E-0064-496A-BF28-187FFEAE202D}"/>
              </a:ext>
            </a:extLst>
          </p:cNvPr>
          <p:cNvGrpSpPr/>
          <p:nvPr/>
        </p:nvGrpSpPr>
        <p:grpSpPr>
          <a:xfrm>
            <a:off x="5378157" y="1441617"/>
            <a:ext cx="1139584" cy="1504434"/>
            <a:chOff x="4020203" y="419231"/>
            <a:chExt cx="4367084" cy="5765249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6" name="Rectangle 36">
              <a:extLst>
                <a:ext uri="{FF2B5EF4-FFF2-40B4-BE49-F238E27FC236}">
                  <a16:creationId xmlns:a16="http://schemas.microsoft.com/office/drawing/2014/main" id="{43D1D1DF-9BAE-42BE-85D1-3B7EB0CF1672}"/>
                </a:ext>
              </a:extLst>
            </p:cNvPr>
            <p:cNvSpPr/>
            <p:nvPr/>
          </p:nvSpPr>
          <p:spPr>
            <a:xfrm>
              <a:off x="4045205" y="619882"/>
              <a:ext cx="4294509" cy="5398073"/>
            </a:xfrm>
            <a:custGeom>
              <a:avLst/>
              <a:gdLst/>
              <a:ahLst/>
              <a:cxnLst/>
              <a:rect l="l" t="t" r="r" b="b"/>
              <a:pathLst>
                <a:path w="4294511" h="5398073">
                  <a:moveTo>
                    <a:pt x="1162213" y="0"/>
                  </a:moveTo>
                  <a:lnTo>
                    <a:pt x="1680726" y="0"/>
                  </a:lnTo>
                  <a:lnTo>
                    <a:pt x="1680726" y="2407824"/>
                  </a:lnTo>
                  <a:lnTo>
                    <a:pt x="1881378" y="2407824"/>
                  </a:lnTo>
                  <a:lnTo>
                    <a:pt x="1881378" y="1306295"/>
                  </a:lnTo>
                  <a:lnTo>
                    <a:pt x="2508555" y="1306295"/>
                  </a:lnTo>
                  <a:lnTo>
                    <a:pt x="2508555" y="2407824"/>
                  </a:lnTo>
                  <a:lnTo>
                    <a:pt x="2683986" y="2407824"/>
                  </a:lnTo>
                  <a:lnTo>
                    <a:pt x="2683986" y="1456809"/>
                  </a:lnTo>
                  <a:lnTo>
                    <a:pt x="3311163" y="1456809"/>
                  </a:lnTo>
                  <a:lnTo>
                    <a:pt x="3311163" y="2407824"/>
                  </a:lnTo>
                  <a:lnTo>
                    <a:pt x="3320378" y="2407824"/>
                  </a:lnTo>
                  <a:lnTo>
                    <a:pt x="3320378" y="1649240"/>
                  </a:lnTo>
                  <a:lnTo>
                    <a:pt x="3940780" y="1649240"/>
                  </a:lnTo>
                  <a:lnTo>
                    <a:pt x="3940780" y="2107035"/>
                  </a:lnTo>
                  <a:lnTo>
                    <a:pt x="4294511" y="2107035"/>
                  </a:lnTo>
                  <a:lnTo>
                    <a:pt x="4294511" y="3912904"/>
                  </a:lnTo>
                  <a:lnTo>
                    <a:pt x="3940780" y="3912904"/>
                  </a:lnTo>
                  <a:lnTo>
                    <a:pt x="3940780" y="4715513"/>
                  </a:lnTo>
                  <a:lnTo>
                    <a:pt x="3847228" y="4715513"/>
                  </a:lnTo>
                  <a:lnTo>
                    <a:pt x="3847228" y="5398073"/>
                  </a:lnTo>
                  <a:lnTo>
                    <a:pt x="1083968" y="5398073"/>
                  </a:lnTo>
                  <a:lnTo>
                    <a:pt x="1083968" y="4814946"/>
                  </a:lnTo>
                  <a:lnTo>
                    <a:pt x="959432" y="4814946"/>
                  </a:lnTo>
                  <a:lnTo>
                    <a:pt x="959432" y="4325080"/>
                  </a:lnTo>
                  <a:lnTo>
                    <a:pt x="708694" y="4325080"/>
                  </a:lnTo>
                  <a:lnTo>
                    <a:pt x="708694" y="3823450"/>
                  </a:lnTo>
                  <a:lnTo>
                    <a:pt x="457956" y="3823450"/>
                  </a:lnTo>
                  <a:lnTo>
                    <a:pt x="457956" y="3319551"/>
                  </a:lnTo>
                  <a:lnTo>
                    <a:pt x="261425" y="3319551"/>
                  </a:lnTo>
                  <a:lnTo>
                    <a:pt x="261425" y="2935233"/>
                  </a:lnTo>
                  <a:lnTo>
                    <a:pt x="0" y="2935233"/>
                  </a:lnTo>
                  <a:lnTo>
                    <a:pt x="0" y="2441147"/>
                  </a:lnTo>
                  <a:lnTo>
                    <a:pt x="627177" y="2441147"/>
                  </a:lnTo>
                  <a:lnTo>
                    <a:pt x="627177" y="2470757"/>
                  </a:lnTo>
                  <a:lnTo>
                    <a:pt x="888602" y="2470757"/>
                  </a:lnTo>
                  <a:lnTo>
                    <a:pt x="888602" y="2510208"/>
                  </a:lnTo>
                  <a:lnTo>
                    <a:pt x="1083968" y="2510208"/>
                  </a:lnTo>
                  <a:lnTo>
                    <a:pt x="1083968" y="2407824"/>
                  </a:lnTo>
                  <a:lnTo>
                    <a:pt x="1162213" y="24078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57" name="Rectangle 14">
              <a:extLst>
                <a:ext uri="{FF2B5EF4-FFF2-40B4-BE49-F238E27FC236}">
                  <a16:creationId xmlns:a16="http://schemas.microsoft.com/office/drawing/2014/main" id="{AE0DCEB0-3D5A-47F4-A99D-99A713014D44}"/>
                </a:ext>
              </a:extLst>
            </p:cNvPr>
            <p:cNvSpPr/>
            <p:nvPr/>
          </p:nvSpPr>
          <p:spPr>
            <a:xfrm>
              <a:off x="4020203" y="419231"/>
              <a:ext cx="4367084" cy="5765249"/>
            </a:xfrm>
            <a:custGeom>
              <a:avLst/>
              <a:gdLst/>
              <a:ahLst/>
              <a:cxnLst/>
              <a:rect l="l" t="t" r="r" b="b"/>
              <a:pathLst>
                <a:path w="4367084" h="5765249">
                  <a:moveTo>
                    <a:pt x="3965780" y="4113557"/>
                  </a:moveTo>
                  <a:lnTo>
                    <a:pt x="4166432" y="4113557"/>
                  </a:lnTo>
                  <a:lnTo>
                    <a:pt x="4166432" y="4916165"/>
                  </a:lnTo>
                  <a:lnTo>
                    <a:pt x="3972555" y="4916165"/>
                  </a:lnTo>
                  <a:lnTo>
                    <a:pt x="3972555" y="5763466"/>
                  </a:lnTo>
                  <a:lnTo>
                    <a:pt x="3771903" y="5763466"/>
                  </a:lnTo>
                  <a:lnTo>
                    <a:pt x="3771903" y="5763465"/>
                  </a:lnTo>
                  <a:lnTo>
                    <a:pt x="1193520" y="5763465"/>
                  </a:lnTo>
                  <a:lnTo>
                    <a:pt x="1193520" y="5765249"/>
                  </a:lnTo>
                  <a:lnTo>
                    <a:pt x="992868" y="5765249"/>
                  </a:lnTo>
                  <a:lnTo>
                    <a:pt x="992868" y="5009248"/>
                  </a:lnTo>
                  <a:lnTo>
                    <a:pt x="1193520" y="5009248"/>
                  </a:lnTo>
                  <a:lnTo>
                    <a:pt x="1193520" y="5562813"/>
                  </a:lnTo>
                  <a:lnTo>
                    <a:pt x="3771903" y="5562813"/>
                  </a:lnTo>
                  <a:lnTo>
                    <a:pt x="3771903" y="4916165"/>
                  </a:lnTo>
                  <a:lnTo>
                    <a:pt x="3965780" y="4916165"/>
                  </a:lnTo>
                  <a:close/>
                  <a:moveTo>
                    <a:pt x="404924" y="3516123"/>
                  </a:moveTo>
                  <a:lnTo>
                    <a:pt x="605576" y="3516123"/>
                  </a:lnTo>
                  <a:lnTo>
                    <a:pt x="605576" y="4024102"/>
                  </a:lnTo>
                  <a:lnTo>
                    <a:pt x="794053" y="4024102"/>
                  </a:lnTo>
                  <a:lnTo>
                    <a:pt x="794053" y="4525732"/>
                  </a:lnTo>
                  <a:lnTo>
                    <a:pt x="991620" y="4525732"/>
                  </a:lnTo>
                  <a:lnTo>
                    <a:pt x="991620" y="5027362"/>
                  </a:lnTo>
                  <a:lnTo>
                    <a:pt x="790968" y="5027362"/>
                  </a:lnTo>
                  <a:lnTo>
                    <a:pt x="790968" y="4525732"/>
                  </a:lnTo>
                  <a:lnTo>
                    <a:pt x="593401" y="4525732"/>
                  </a:lnTo>
                  <a:lnTo>
                    <a:pt x="593401" y="4056122"/>
                  </a:lnTo>
                  <a:lnTo>
                    <a:pt x="404924" y="4056122"/>
                  </a:lnTo>
                  <a:close/>
                  <a:moveTo>
                    <a:pt x="4166432" y="2307688"/>
                  </a:moveTo>
                  <a:lnTo>
                    <a:pt x="4367084" y="2307688"/>
                  </a:lnTo>
                  <a:lnTo>
                    <a:pt x="4367084" y="4113556"/>
                  </a:lnTo>
                  <a:lnTo>
                    <a:pt x="4166432" y="4113556"/>
                  </a:lnTo>
                  <a:close/>
                  <a:moveTo>
                    <a:pt x="3965780" y="1906384"/>
                  </a:moveTo>
                  <a:lnTo>
                    <a:pt x="4166432" y="1906384"/>
                  </a:lnTo>
                  <a:lnTo>
                    <a:pt x="4166432" y="2307688"/>
                  </a:lnTo>
                  <a:lnTo>
                    <a:pt x="3965780" y="2307688"/>
                  </a:lnTo>
                  <a:close/>
                  <a:moveTo>
                    <a:pt x="2520856" y="1506947"/>
                  </a:moveTo>
                  <a:lnTo>
                    <a:pt x="2721508" y="1506947"/>
                  </a:lnTo>
                  <a:lnTo>
                    <a:pt x="3336164" y="1506947"/>
                  </a:lnTo>
                  <a:lnTo>
                    <a:pt x="3336164" y="1685040"/>
                  </a:lnTo>
                  <a:lnTo>
                    <a:pt x="3464150" y="1685040"/>
                  </a:lnTo>
                  <a:lnTo>
                    <a:pt x="3464150" y="1682197"/>
                  </a:lnTo>
                  <a:lnTo>
                    <a:pt x="3965780" y="1682197"/>
                  </a:lnTo>
                  <a:lnTo>
                    <a:pt x="3965780" y="1882849"/>
                  </a:lnTo>
                  <a:lnTo>
                    <a:pt x="3536816" y="1882849"/>
                  </a:lnTo>
                  <a:lnTo>
                    <a:pt x="3536816" y="2788626"/>
                  </a:lnTo>
                  <a:lnTo>
                    <a:pt x="3336164" y="2788626"/>
                  </a:lnTo>
                  <a:lnTo>
                    <a:pt x="3336164" y="1707599"/>
                  </a:lnTo>
                  <a:lnTo>
                    <a:pt x="2721508" y="1707599"/>
                  </a:lnTo>
                  <a:lnTo>
                    <a:pt x="2721508" y="2710859"/>
                  </a:lnTo>
                  <a:lnTo>
                    <a:pt x="2520856" y="2710859"/>
                  </a:lnTo>
                  <a:close/>
                  <a:moveTo>
                    <a:pt x="1705727" y="200652"/>
                  </a:moveTo>
                  <a:lnTo>
                    <a:pt x="1906379" y="200652"/>
                  </a:lnTo>
                  <a:lnTo>
                    <a:pt x="1906379" y="1306295"/>
                  </a:lnTo>
                  <a:lnTo>
                    <a:pt x="2508335" y="1306295"/>
                  </a:lnTo>
                  <a:lnTo>
                    <a:pt x="2508335" y="1506947"/>
                  </a:lnTo>
                  <a:lnTo>
                    <a:pt x="1906379" y="1506947"/>
                  </a:lnTo>
                  <a:lnTo>
                    <a:pt x="1906379" y="2608477"/>
                  </a:lnTo>
                  <a:lnTo>
                    <a:pt x="1705727" y="2608477"/>
                  </a:lnTo>
                  <a:close/>
                  <a:moveTo>
                    <a:pt x="986562" y="200652"/>
                  </a:moveTo>
                  <a:lnTo>
                    <a:pt x="1187214" y="200652"/>
                  </a:lnTo>
                  <a:lnTo>
                    <a:pt x="1187214" y="3612116"/>
                  </a:lnTo>
                  <a:lnTo>
                    <a:pt x="986562" y="3612116"/>
                  </a:lnTo>
                  <a:lnTo>
                    <a:pt x="986562" y="2838909"/>
                  </a:lnTo>
                  <a:lnTo>
                    <a:pt x="600014" y="2838909"/>
                  </a:lnTo>
                  <a:lnTo>
                    <a:pt x="600014" y="2641799"/>
                  </a:lnTo>
                  <a:lnTo>
                    <a:pt x="200652" y="2641799"/>
                  </a:lnTo>
                  <a:lnTo>
                    <a:pt x="200652" y="3118899"/>
                  </a:lnTo>
                  <a:lnTo>
                    <a:pt x="384605" y="3118899"/>
                  </a:lnTo>
                  <a:lnTo>
                    <a:pt x="384605" y="3520203"/>
                  </a:lnTo>
                  <a:lnTo>
                    <a:pt x="183953" y="3520203"/>
                  </a:lnTo>
                  <a:lnTo>
                    <a:pt x="183953" y="3141857"/>
                  </a:lnTo>
                  <a:lnTo>
                    <a:pt x="0" y="3141857"/>
                  </a:lnTo>
                  <a:lnTo>
                    <a:pt x="0" y="2439575"/>
                  </a:lnTo>
                  <a:lnTo>
                    <a:pt x="200652" y="2439575"/>
                  </a:lnTo>
                  <a:lnTo>
                    <a:pt x="200652" y="2441147"/>
                  </a:lnTo>
                  <a:lnTo>
                    <a:pt x="610687" y="2441147"/>
                  </a:lnTo>
                  <a:lnTo>
                    <a:pt x="610687" y="2638257"/>
                  </a:lnTo>
                  <a:lnTo>
                    <a:pt x="986562" y="2638257"/>
                  </a:lnTo>
                  <a:close/>
                  <a:moveTo>
                    <a:pt x="1187214" y="0"/>
                  </a:moveTo>
                  <a:lnTo>
                    <a:pt x="1688844" y="0"/>
                  </a:lnTo>
                  <a:lnTo>
                    <a:pt x="1688844" y="200652"/>
                  </a:lnTo>
                  <a:lnTo>
                    <a:pt x="1187214" y="20065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18ABF25-B2CD-4859-9E70-2320657C9E7D}"/>
              </a:ext>
            </a:extLst>
          </p:cNvPr>
          <p:cNvGrpSpPr/>
          <p:nvPr/>
        </p:nvGrpSpPr>
        <p:grpSpPr>
          <a:xfrm>
            <a:off x="2179642" y="5205546"/>
            <a:ext cx="635795" cy="1058539"/>
            <a:chOff x="756338" y="2636912"/>
            <a:chExt cx="1152128" cy="1918185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472F4869-68C9-44DB-BC74-5D469B80E345}"/>
                </a:ext>
              </a:extLst>
            </p:cNvPr>
            <p:cNvGrpSpPr/>
            <p:nvPr/>
          </p:nvGrpSpPr>
          <p:grpSpPr>
            <a:xfrm>
              <a:off x="756338" y="2636912"/>
              <a:ext cx="1152128" cy="1918185"/>
              <a:chOff x="3631246" y="4903910"/>
              <a:chExt cx="446244" cy="742954"/>
            </a:xfrm>
          </p:grpSpPr>
          <p:sp>
            <p:nvSpPr>
              <p:cNvPr id="62" name="Freeform 6">
                <a:extLst>
                  <a:ext uri="{FF2B5EF4-FFF2-40B4-BE49-F238E27FC236}">
                    <a16:creationId xmlns:a16="http://schemas.microsoft.com/office/drawing/2014/main" id="{FE0FDE97-7C9B-46EF-92C2-A4118AAEEF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31246" y="4903910"/>
                <a:ext cx="446244" cy="742954"/>
              </a:xfrm>
              <a:custGeom>
                <a:avLst/>
                <a:gdLst>
                  <a:gd name="T0" fmla="*/ 530 w 566"/>
                  <a:gd name="T1" fmla="*/ 0 h 1053"/>
                  <a:gd name="T2" fmla="*/ 36 w 566"/>
                  <a:gd name="T3" fmla="*/ 0 h 1053"/>
                  <a:gd name="T4" fmla="*/ 0 w 566"/>
                  <a:gd name="T5" fmla="*/ 36 h 1053"/>
                  <a:gd name="T6" fmla="*/ 0 w 566"/>
                  <a:gd name="T7" fmla="*/ 1017 h 1053"/>
                  <a:gd name="T8" fmla="*/ 36 w 566"/>
                  <a:gd name="T9" fmla="*/ 1053 h 1053"/>
                  <a:gd name="T10" fmla="*/ 530 w 566"/>
                  <a:gd name="T11" fmla="*/ 1053 h 1053"/>
                  <a:gd name="T12" fmla="*/ 566 w 566"/>
                  <a:gd name="T13" fmla="*/ 1017 h 1053"/>
                  <a:gd name="T14" fmla="*/ 566 w 566"/>
                  <a:gd name="T15" fmla="*/ 36 h 1053"/>
                  <a:gd name="T16" fmla="*/ 530 w 566"/>
                  <a:gd name="T17" fmla="*/ 0 h 1053"/>
                  <a:gd name="T18" fmla="*/ 520 w 566"/>
                  <a:gd name="T19" fmla="*/ 911 h 1053"/>
                  <a:gd name="T20" fmla="*/ 48 w 566"/>
                  <a:gd name="T21" fmla="*/ 911 h 1053"/>
                  <a:gd name="T22" fmla="*/ 48 w 566"/>
                  <a:gd name="T23" fmla="*/ 108 h 1053"/>
                  <a:gd name="T24" fmla="*/ 520 w 566"/>
                  <a:gd name="T25" fmla="*/ 108 h 1053"/>
                  <a:gd name="T26" fmla="*/ 520 w 566"/>
                  <a:gd name="T27" fmla="*/ 911 h 10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66" h="1053">
                    <a:moveTo>
                      <a:pt x="530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16" y="0"/>
                      <a:pt x="0" y="16"/>
                      <a:pt x="0" y="36"/>
                    </a:cubicBezTo>
                    <a:cubicBezTo>
                      <a:pt x="0" y="1017"/>
                      <a:pt x="0" y="1017"/>
                      <a:pt x="0" y="1017"/>
                    </a:cubicBezTo>
                    <a:cubicBezTo>
                      <a:pt x="0" y="1037"/>
                      <a:pt x="16" y="1053"/>
                      <a:pt x="36" y="1053"/>
                    </a:cubicBezTo>
                    <a:cubicBezTo>
                      <a:pt x="530" y="1053"/>
                      <a:pt x="530" y="1053"/>
                      <a:pt x="530" y="1053"/>
                    </a:cubicBezTo>
                    <a:cubicBezTo>
                      <a:pt x="550" y="1053"/>
                      <a:pt x="566" y="1037"/>
                      <a:pt x="566" y="1017"/>
                    </a:cubicBezTo>
                    <a:cubicBezTo>
                      <a:pt x="566" y="36"/>
                      <a:pt x="566" y="36"/>
                      <a:pt x="566" y="36"/>
                    </a:cubicBezTo>
                    <a:cubicBezTo>
                      <a:pt x="566" y="16"/>
                      <a:pt x="550" y="0"/>
                      <a:pt x="530" y="0"/>
                    </a:cubicBezTo>
                    <a:close/>
                    <a:moveTo>
                      <a:pt x="520" y="911"/>
                    </a:moveTo>
                    <a:cubicBezTo>
                      <a:pt x="48" y="911"/>
                      <a:pt x="48" y="911"/>
                      <a:pt x="48" y="911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520" y="108"/>
                      <a:pt x="520" y="108"/>
                      <a:pt x="520" y="108"/>
                    </a:cubicBezTo>
                    <a:lnTo>
                      <a:pt x="520" y="911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63" name="Rounded Rectangle 49">
                <a:extLst>
                  <a:ext uri="{FF2B5EF4-FFF2-40B4-BE49-F238E27FC236}">
                    <a16:creationId xmlns:a16="http://schemas.microsoft.com/office/drawing/2014/main" id="{01D3958A-FAD8-4C8D-8099-56E62565DF1B}"/>
                  </a:ext>
                </a:extLst>
              </p:cNvPr>
              <p:cNvSpPr/>
              <p:nvPr/>
            </p:nvSpPr>
            <p:spPr>
              <a:xfrm>
                <a:off x="3802267" y="4938019"/>
                <a:ext cx="104202" cy="20042"/>
              </a:xfrm>
              <a:prstGeom prst="roundRect">
                <a:avLst>
                  <a:gd name="adj" fmla="val 50000"/>
                </a:avLst>
              </a:prstGeom>
              <a:solidFill>
                <a:srgbClr val="87BCE6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CF5980F7-6C51-4F8A-8A39-56A0D051864D}"/>
                  </a:ext>
                </a:extLst>
              </p:cNvPr>
              <p:cNvSpPr/>
              <p:nvPr/>
            </p:nvSpPr>
            <p:spPr>
              <a:xfrm>
                <a:off x="3822161" y="5563917"/>
                <a:ext cx="64414" cy="64414"/>
              </a:xfrm>
              <a:prstGeom prst="ellipse">
                <a:avLst/>
              </a:prstGeom>
              <a:solidFill>
                <a:srgbClr val="87BCE6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65" name="Right Triangle 3">
                <a:extLst>
                  <a:ext uri="{FF2B5EF4-FFF2-40B4-BE49-F238E27FC236}">
                    <a16:creationId xmlns:a16="http://schemas.microsoft.com/office/drawing/2014/main" id="{FC42C93E-37CA-4C4D-9FEA-4B337B0F9966}"/>
                  </a:ext>
                </a:extLst>
              </p:cNvPr>
              <p:cNvSpPr/>
              <p:nvPr/>
            </p:nvSpPr>
            <p:spPr>
              <a:xfrm flipV="1">
                <a:off x="3667586" y="4984405"/>
                <a:ext cx="353926" cy="561866"/>
              </a:xfrm>
              <a:custGeom>
                <a:avLst/>
                <a:gdLst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  <a:gd name="connsiteX0" fmla="*/ 0 w 1149070"/>
                  <a:gd name="connsiteY0" fmla="*/ 660238 h 660238"/>
                  <a:gd name="connsiteX1" fmla="*/ 0 w 1149070"/>
                  <a:gd name="connsiteY1" fmla="*/ 0 h 660238"/>
                  <a:gd name="connsiteX2" fmla="*/ 1149070 w 1149070"/>
                  <a:gd name="connsiteY2" fmla="*/ 660238 h 660238"/>
                  <a:gd name="connsiteX3" fmla="*/ 0 w 1149070"/>
                  <a:gd name="connsiteY3" fmla="*/ 660238 h 660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9070" h="660238">
                    <a:moveTo>
                      <a:pt x="0" y="660238"/>
                    </a:moveTo>
                    <a:lnTo>
                      <a:pt x="0" y="0"/>
                    </a:lnTo>
                    <a:cubicBezTo>
                      <a:pt x="179823" y="397879"/>
                      <a:pt x="710167" y="602719"/>
                      <a:pt x="1149070" y="660238"/>
                    </a:cubicBezTo>
                    <a:lnTo>
                      <a:pt x="0" y="660238"/>
                    </a:lnTo>
                    <a:close/>
                  </a:path>
                </a:pathLst>
              </a:custGeom>
              <a:solidFill>
                <a:schemeClr val="accent1">
                  <a:alpha val="2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sp>
          <p:nvSpPr>
            <p:cNvPr id="60" name="Rounded Rectangle 6">
              <a:extLst>
                <a:ext uri="{FF2B5EF4-FFF2-40B4-BE49-F238E27FC236}">
                  <a16:creationId xmlns:a16="http://schemas.microsoft.com/office/drawing/2014/main" id="{DDD58B5B-1460-4F51-844D-878C0D6DE394}"/>
                </a:ext>
              </a:extLst>
            </p:cNvPr>
            <p:cNvSpPr/>
            <p:nvPr/>
          </p:nvSpPr>
          <p:spPr>
            <a:xfrm>
              <a:off x="1141457" y="2704713"/>
              <a:ext cx="381891" cy="493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3F2F2B8D-BEA7-4A9C-ABD2-0D3B36E625A8}"/>
                </a:ext>
              </a:extLst>
            </p:cNvPr>
            <p:cNvSpPr/>
            <p:nvPr/>
          </p:nvSpPr>
          <p:spPr>
            <a:xfrm>
              <a:off x="1260394" y="4352086"/>
              <a:ext cx="144016" cy="144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3C11722-FC57-4D88-9A0D-890F4CFE115C}"/>
              </a:ext>
            </a:extLst>
          </p:cNvPr>
          <p:cNvGrpSpPr/>
          <p:nvPr/>
        </p:nvGrpSpPr>
        <p:grpSpPr>
          <a:xfrm>
            <a:off x="3124569" y="5275283"/>
            <a:ext cx="1629301" cy="918195"/>
            <a:chOff x="4798460" y="2075033"/>
            <a:chExt cx="1826387" cy="1029263"/>
          </a:xfrm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8174E967-A468-4000-8179-3CAFF9BA4416}"/>
                </a:ext>
              </a:extLst>
            </p:cNvPr>
            <p:cNvSpPr/>
            <p:nvPr/>
          </p:nvSpPr>
          <p:spPr>
            <a:xfrm rot="10800000">
              <a:off x="4798460" y="2075033"/>
              <a:ext cx="1826387" cy="1029263"/>
            </a:xfrm>
            <a:custGeom>
              <a:avLst/>
              <a:gdLst>
                <a:gd name="connsiteX0" fmla="*/ 1826387 w 1826387"/>
                <a:gd name="connsiteY0" fmla="*/ 36528 h 1029263"/>
                <a:gd name="connsiteX1" fmla="*/ 0 w 1826387"/>
                <a:gd name="connsiteY1" fmla="*/ 36528 h 1029263"/>
                <a:gd name="connsiteX2" fmla="*/ 47432 w 1826387"/>
                <a:gd name="connsiteY2" fmla="*/ 0 h 1029263"/>
                <a:gd name="connsiteX3" fmla="*/ 1778955 w 1826387"/>
                <a:gd name="connsiteY3" fmla="*/ 0 h 1029263"/>
                <a:gd name="connsiteX4" fmla="*/ 1010101 w 1826387"/>
                <a:gd name="connsiteY4" fmla="*/ 78555 h 1029263"/>
                <a:gd name="connsiteX5" fmla="*/ 1010101 w 1826387"/>
                <a:gd name="connsiteY5" fmla="*/ 60976 h 1029263"/>
                <a:gd name="connsiteX6" fmla="*/ 816287 w 1826387"/>
                <a:gd name="connsiteY6" fmla="*/ 60976 h 1029263"/>
                <a:gd name="connsiteX7" fmla="*/ 816287 w 1826387"/>
                <a:gd name="connsiteY7" fmla="*/ 78555 h 1029263"/>
                <a:gd name="connsiteX8" fmla="*/ 1826387 w 1826387"/>
                <a:gd name="connsiteY8" fmla="*/ 93229 h 1029263"/>
                <a:gd name="connsiteX9" fmla="*/ 0 w 1826387"/>
                <a:gd name="connsiteY9" fmla="*/ 93229 h 1029263"/>
                <a:gd name="connsiteX10" fmla="*/ 0 w 1826387"/>
                <a:gd name="connsiteY10" fmla="*/ 44525 h 1029263"/>
                <a:gd name="connsiteX11" fmla="*/ 1826387 w 1826387"/>
                <a:gd name="connsiteY11" fmla="*/ 44525 h 1029263"/>
                <a:gd name="connsiteX12" fmla="*/ 1582869 w 1826387"/>
                <a:gd name="connsiteY12" fmla="*/ 980559 h 1029263"/>
                <a:gd name="connsiteX13" fmla="*/ 1582869 w 1826387"/>
                <a:gd name="connsiteY13" fmla="*/ 176949 h 1029263"/>
                <a:gd name="connsiteX14" fmla="*/ 243518 w 1826387"/>
                <a:gd name="connsiteY14" fmla="*/ 176949 h 1029263"/>
                <a:gd name="connsiteX15" fmla="*/ 243518 w 1826387"/>
                <a:gd name="connsiteY15" fmla="*/ 980559 h 1029263"/>
                <a:gd name="connsiteX16" fmla="*/ 1591216 w 1826387"/>
                <a:gd name="connsiteY16" fmla="*/ 1029263 h 1029263"/>
                <a:gd name="connsiteX17" fmla="*/ 235170 w 1826387"/>
                <a:gd name="connsiteY17" fmla="*/ 1029263 h 1029263"/>
                <a:gd name="connsiteX18" fmla="*/ 194814 w 1826387"/>
                <a:gd name="connsiteY18" fmla="*/ 988907 h 1029263"/>
                <a:gd name="connsiteX19" fmla="*/ 194814 w 1826387"/>
                <a:gd name="connsiteY19" fmla="*/ 103893 h 1029263"/>
                <a:gd name="connsiteX20" fmla="*/ 1631572 w 1826387"/>
                <a:gd name="connsiteY20" fmla="*/ 103893 h 1029263"/>
                <a:gd name="connsiteX21" fmla="*/ 1631572 w 1826387"/>
                <a:gd name="connsiteY21" fmla="*/ 988907 h 1029263"/>
                <a:gd name="connsiteX22" fmla="*/ 1591216 w 1826387"/>
                <a:gd name="connsiteY22" fmla="*/ 1029263 h 1029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6387" h="1029263">
                  <a:moveTo>
                    <a:pt x="1826387" y="36528"/>
                  </a:moveTo>
                  <a:lnTo>
                    <a:pt x="0" y="36528"/>
                  </a:lnTo>
                  <a:lnTo>
                    <a:pt x="47432" y="0"/>
                  </a:lnTo>
                  <a:lnTo>
                    <a:pt x="1778955" y="0"/>
                  </a:lnTo>
                  <a:close/>
                  <a:moveTo>
                    <a:pt x="1010101" y="78555"/>
                  </a:moveTo>
                  <a:lnTo>
                    <a:pt x="1010101" y="60976"/>
                  </a:lnTo>
                  <a:lnTo>
                    <a:pt x="816287" y="60976"/>
                  </a:lnTo>
                  <a:lnTo>
                    <a:pt x="816287" y="78555"/>
                  </a:lnTo>
                  <a:close/>
                  <a:moveTo>
                    <a:pt x="1826387" y="93229"/>
                  </a:moveTo>
                  <a:lnTo>
                    <a:pt x="0" y="93229"/>
                  </a:lnTo>
                  <a:lnTo>
                    <a:pt x="0" y="44525"/>
                  </a:lnTo>
                  <a:lnTo>
                    <a:pt x="1826387" y="44525"/>
                  </a:lnTo>
                  <a:close/>
                  <a:moveTo>
                    <a:pt x="1582869" y="980559"/>
                  </a:moveTo>
                  <a:lnTo>
                    <a:pt x="1582869" y="176949"/>
                  </a:lnTo>
                  <a:lnTo>
                    <a:pt x="243518" y="176949"/>
                  </a:lnTo>
                  <a:lnTo>
                    <a:pt x="243518" y="980559"/>
                  </a:lnTo>
                  <a:close/>
                  <a:moveTo>
                    <a:pt x="1591216" y="1029263"/>
                  </a:moveTo>
                  <a:lnTo>
                    <a:pt x="235170" y="1029263"/>
                  </a:lnTo>
                  <a:cubicBezTo>
                    <a:pt x="212882" y="1029263"/>
                    <a:pt x="194814" y="1011195"/>
                    <a:pt x="194814" y="988907"/>
                  </a:cubicBezTo>
                  <a:lnTo>
                    <a:pt x="194814" y="103893"/>
                  </a:lnTo>
                  <a:lnTo>
                    <a:pt x="1631572" y="103893"/>
                  </a:lnTo>
                  <a:lnTo>
                    <a:pt x="1631572" y="988907"/>
                  </a:lnTo>
                  <a:cubicBezTo>
                    <a:pt x="1631572" y="1011195"/>
                    <a:pt x="1613504" y="1029263"/>
                    <a:pt x="1591216" y="1029263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 sz="2700" dirty="0"/>
            </a:p>
          </p:txBody>
        </p:sp>
        <p:sp>
          <p:nvSpPr>
            <p:cNvPr id="68" name="Right Triangle 3">
              <a:extLst>
                <a:ext uri="{FF2B5EF4-FFF2-40B4-BE49-F238E27FC236}">
                  <a16:creationId xmlns:a16="http://schemas.microsoft.com/office/drawing/2014/main" id="{B018C763-4D95-4A4F-BB7D-A3832F1AE287}"/>
                </a:ext>
              </a:extLst>
            </p:cNvPr>
            <p:cNvSpPr/>
            <p:nvPr userDrawn="1"/>
          </p:nvSpPr>
          <p:spPr>
            <a:xfrm flipV="1">
              <a:off x="5044872" y="2114425"/>
              <a:ext cx="1385161" cy="798951"/>
            </a:xfrm>
            <a:custGeom>
              <a:avLst/>
              <a:gdLst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9070" h="660238">
                  <a:moveTo>
                    <a:pt x="0" y="660238"/>
                  </a:moveTo>
                  <a:lnTo>
                    <a:pt x="0" y="0"/>
                  </a:lnTo>
                  <a:cubicBezTo>
                    <a:pt x="179823" y="397879"/>
                    <a:pt x="710167" y="602719"/>
                    <a:pt x="1149070" y="660238"/>
                  </a:cubicBezTo>
                  <a:lnTo>
                    <a:pt x="0" y="660238"/>
                  </a:lnTo>
                  <a:close/>
                </a:path>
              </a:pathLst>
            </a:custGeom>
            <a:solidFill>
              <a:schemeClr val="accent3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90D69DF-E9AC-49BF-9261-791AA54FA358}"/>
              </a:ext>
            </a:extLst>
          </p:cNvPr>
          <p:cNvGrpSpPr/>
          <p:nvPr/>
        </p:nvGrpSpPr>
        <p:grpSpPr>
          <a:xfrm>
            <a:off x="579771" y="5205546"/>
            <a:ext cx="1182693" cy="962702"/>
            <a:chOff x="7922244" y="3248064"/>
            <a:chExt cx="1182693" cy="962702"/>
          </a:xfrm>
        </p:grpSpPr>
        <p:sp>
          <p:nvSpPr>
            <p:cNvPr id="70" name="Rounded Rectangle 3">
              <a:extLst>
                <a:ext uri="{FF2B5EF4-FFF2-40B4-BE49-F238E27FC236}">
                  <a16:creationId xmlns:a16="http://schemas.microsoft.com/office/drawing/2014/main" id="{8FA01D9A-1DD6-4A58-B134-1881B40AA1EF}"/>
                </a:ext>
              </a:extLst>
            </p:cNvPr>
            <p:cNvSpPr/>
            <p:nvPr/>
          </p:nvSpPr>
          <p:spPr>
            <a:xfrm>
              <a:off x="7922244" y="3248064"/>
              <a:ext cx="1182693" cy="962702"/>
            </a:xfrm>
            <a:custGeom>
              <a:avLst/>
              <a:gdLst/>
              <a:ahLst/>
              <a:cxnLst/>
              <a:rect l="l" t="t" r="r" b="b"/>
              <a:pathLst>
                <a:path w="2481182" h="2019660">
                  <a:moveTo>
                    <a:pt x="1240591" y="1481245"/>
                  </a:moveTo>
                  <a:cubicBezTo>
                    <a:pt x="1201062" y="1481245"/>
                    <a:pt x="1169018" y="1511885"/>
                    <a:pt x="1169018" y="1549682"/>
                  </a:cubicBezTo>
                  <a:cubicBezTo>
                    <a:pt x="1169018" y="1587479"/>
                    <a:pt x="1201062" y="1618119"/>
                    <a:pt x="1240591" y="1618119"/>
                  </a:cubicBezTo>
                  <a:cubicBezTo>
                    <a:pt x="1280120" y="1618119"/>
                    <a:pt x="1312164" y="1587479"/>
                    <a:pt x="1312164" y="1549682"/>
                  </a:cubicBezTo>
                  <a:cubicBezTo>
                    <a:pt x="1312164" y="1511885"/>
                    <a:pt x="1280120" y="1481245"/>
                    <a:pt x="1240591" y="1481245"/>
                  </a:cubicBezTo>
                  <a:close/>
                  <a:moveTo>
                    <a:pt x="95430" y="81527"/>
                  </a:moveTo>
                  <a:lnTo>
                    <a:pt x="95430" y="91249"/>
                  </a:lnTo>
                  <a:lnTo>
                    <a:pt x="95430" y="1336786"/>
                  </a:lnTo>
                  <a:lnTo>
                    <a:pt x="95430" y="1414360"/>
                  </a:lnTo>
                  <a:lnTo>
                    <a:pt x="2385752" y="1414360"/>
                  </a:lnTo>
                  <a:lnTo>
                    <a:pt x="2385752" y="1336786"/>
                  </a:lnTo>
                  <a:lnTo>
                    <a:pt x="2385752" y="91249"/>
                  </a:lnTo>
                  <a:lnTo>
                    <a:pt x="2385752" y="81527"/>
                  </a:lnTo>
                  <a:close/>
                  <a:moveTo>
                    <a:pt x="82232" y="0"/>
                  </a:moveTo>
                  <a:lnTo>
                    <a:pt x="2398950" y="0"/>
                  </a:lnTo>
                  <a:cubicBezTo>
                    <a:pt x="2444366" y="0"/>
                    <a:pt x="2481182" y="33399"/>
                    <a:pt x="2481182" y="74597"/>
                  </a:cubicBezTo>
                  <a:lnTo>
                    <a:pt x="2481182" y="1613510"/>
                  </a:lnTo>
                  <a:cubicBezTo>
                    <a:pt x="2481182" y="1654709"/>
                    <a:pt x="2444366" y="1688107"/>
                    <a:pt x="2398950" y="1688107"/>
                  </a:cubicBezTo>
                  <a:lnTo>
                    <a:pt x="1569038" y="1688107"/>
                  </a:lnTo>
                  <a:lnTo>
                    <a:pt x="1643796" y="1974036"/>
                  </a:lnTo>
                  <a:lnTo>
                    <a:pt x="1876791" y="1974036"/>
                  </a:lnTo>
                  <a:cubicBezTo>
                    <a:pt x="1881184" y="1974036"/>
                    <a:pt x="1884744" y="1977440"/>
                    <a:pt x="1884744" y="1981640"/>
                  </a:cubicBezTo>
                  <a:lnTo>
                    <a:pt x="1884744" y="2012056"/>
                  </a:lnTo>
                  <a:cubicBezTo>
                    <a:pt x="1884744" y="2016256"/>
                    <a:pt x="1881184" y="2019660"/>
                    <a:pt x="1876791" y="2019660"/>
                  </a:cubicBezTo>
                  <a:lnTo>
                    <a:pt x="604391" y="2019660"/>
                  </a:lnTo>
                  <a:cubicBezTo>
                    <a:pt x="599998" y="2019660"/>
                    <a:pt x="596438" y="2016256"/>
                    <a:pt x="596438" y="2012056"/>
                  </a:cubicBezTo>
                  <a:lnTo>
                    <a:pt x="596438" y="1981640"/>
                  </a:lnTo>
                  <a:cubicBezTo>
                    <a:pt x="596438" y="1977440"/>
                    <a:pt x="599998" y="1974036"/>
                    <a:pt x="604391" y="1974036"/>
                  </a:cubicBezTo>
                  <a:lnTo>
                    <a:pt x="837388" y="1974036"/>
                  </a:lnTo>
                  <a:lnTo>
                    <a:pt x="912145" y="1688107"/>
                  </a:lnTo>
                  <a:lnTo>
                    <a:pt x="82232" y="1688107"/>
                  </a:lnTo>
                  <a:cubicBezTo>
                    <a:pt x="36817" y="1688107"/>
                    <a:pt x="0" y="1654709"/>
                    <a:pt x="0" y="1613510"/>
                  </a:cubicBezTo>
                  <a:lnTo>
                    <a:pt x="0" y="74597"/>
                  </a:lnTo>
                  <a:cubicBezTo>
                    <a:pt x="0" y="33399"/>
                    <a:pt x="36817" y="0"/>
                    <a:pt x="82232" y="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700" dirty="0"/>
            </a:p>
          </p:txBody>
        </p:sp>
        <p:sp>
          <p:nvSpPr>
            <p:cNvPr id="71" name="Right Triangle 3">
              <a:extLst>
                <a:ext uri="{FF2B5EF4-FFF2-40B4-BE49-F238E27FC236}">
                  <a16:creationId xmlns:a16="http://schemas.microsoft.com/office/drawing/2014/main" id="{412F9461-92ED-48F2-A686-E79838578720}"/>
                </a:ext>
              </a:extLst>
            </p:cNvPr>
            <p:cNvSpPr/>
            <p:nvPr/>
          </p:nvSpPr>
          <p:spPr>
            <a:xfrm flipV="1">
              <a:off x="7922244" y="3297959"/>
              <a:ext cx="1182693" cy="717954"/>
            </a:xfrm>
            <a:custGeom>
              <a:avLst/>
              <a:gdLst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  <a:gd name="connsiteX0" fmla="*/ 0 w 1149070"/>
                <a:gd name="connsiteY0" fmla="*/ 660238 h 660238"/>
                <a:gd name="connsiteX1" fmla="*/ 0 w 1149070"/>
                <a:gd name="connsiteY1" fmla="*/ 0 h 660238"/>
                <a:gd name="connsiteX2" fmla="*/ 1149070 w 1149070"/>
                <a:gd name="connsiteY2" fmla="*/ 660238 h 660238"/>
                <a:gd name="connsiteX3" fmla="*/ 0 w 1149070"/>
                <a:gd name="connsiteY3" fmla="*/ 660238 h 66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9070" h="660238">
                  <a:moveTo>
                    <a:pt x="0" y="660238"/>
                  </a:moveTo>
                  <a:lnTo>
                    <a:pt x="0" y="0"/>
                  </a:lnTo>
                  <a:cubicBezTo>
                    <a:pt x="179823" y="397879"/>
                    <a:pt x="710167" y="602719"/>
                    <a:pt x="1149070" y="660238"/>
                  </a:cubicBezTo>
                  <a:lnTo>
                    <a:pt x="0" y="660238"/>
                  </a:lnTo>
                  <a:close/>
                </a:path>
              </a:pathLst>
            </a:custGeom>
            <a:solidFill>
              <a:schemeClr val="accent2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5ACBC44-F8AE-4445-AEFC-ED968ACE3C21}"/>
              </a:ext>
            </a:extLst>
          </p:cNvPr>
          <p:cNvGrpSpPr/>
          <p:nvPr/>
        </p:nvGrpSpPr>
        <p:grpSpPr>
          <a:xfrm>
            <a:off x="10170800" y="4263249"/>
            <a:ext cx="1212402" cy="1215554"/>
            <a:chOff x="4300303" y="1496373"/>
            <a:chExt cx="668637" cy="670375"/>
          </a:xfrm>
        </p:grpSpPr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AC71A426-AB39-41DD-B336-377481E3A7E6}"/>
                </a:ext>
              </a:extLst>
            </p:cNvPr>
            <p:cNvSpPr/>
            <p:nvPr/>
          </p:nvSpPr>
          <p:spPr>
            <a:xfrm>
              <a:off x="4300303" y="1496373"/>
              <a:ext cx="668637" cy="670375"/>
            </a:xfrm>
            <a:custGeom>
              <a:avLst/>
              <a:gdLst>
                <a:gd name="connsiteX0" fmla="*/ 261073 w 1026165"/>
                <a:gd name="connsiteY0" fmla="*/ 1028834 h 1028833"/>
                <a:gd name="connsiteX1" fmla="*/ 212496 w 1026165"/>
                <a:gd name="connsiteY1" fmla="*/ 982161 h 1028833"/>
                <a:gd name="connsiteX2" fmla="*/ 191540 w 1026165"/>
                <a:gd name="connsiteY2" fmla="*/ 449714 h 1028833"/>
                <a:gd name="connsiteX3" fmla="*/ 159156 w 1026165"/>
                <a:gd name="connsiteY3" fmla="*/ 422091 h 1028833"/>
                <a:gd name="connsiteX4" fmla="*/ 44856 w 1026165"/>
                <a:gd name="connsiteY4" fmla="*/ 426854 h 1028833"/>
                <a:gd name="connsiteX5" fmla="*/ 8661 w 1026165"/>
                <a:gd name="connsiteY5" fmla="*/ 394469 h 1028833"/>
                <a:gd name="connsiteX6" fmla="*/ 88 w 1026165"/>
                <a:gd name="connsiteY6" fmla="*/ 134436 h 1028833"/>
                <a:gd name="connsiteX7" fmla="*/ 24853 w 1026165"/>
                <a:gd name="connsiteY7" fmla="*/ 102051 h 1028833"/>
                <a:gd name="connsiteX8" fmla="*/ 462051 w 1026165"/>
                <a:gd name="connsiteY8" fmla="*/ 4896 h 1028833"/>
                <a:gd name="connsiteX9" fmla="*/ 709701 w 1026165"/>
                <a:gd name="connsiteY9" fmla="*/ 20136 h 1028833"/>
                <a:gd name="connsiteX10" fmla="*/ 972590 w 1026165"/>
                <a:gd name="connsiteY10" fmla="*/ 61094 h 1028833"/>
                <a:gd name="connsiteX11" fmla="*/ 1016406 w 1026165"/>
                <a:gd name="connsiteY11" fmla="*/ 109671 h 1028833"/>
                <a:gd name="connsiteX12" fmla="*/ 1025931 w 1026165"/>
                <a:gd name="connsiteY12" fmla="*/ 348749 h 1028833"/>
                <a:gd name="connsiteX13" fmla="*/ 990688 w 1026165"/>
                <a:gd name="connsiteY13" fmla="*/ 388754 h 1028833"/>
                <a:gd name="connsiteX14" fmla="*/ 876388 w 1026165"/>
                <a:gd name="connsiteY14" fmla="*/ 393516 h 1028833"/>
                <a:gd name="connsiteX15" fmla="*/ 848765 w 1026165"/>
                <a:gd name="connsiteY15" fmla="*/ 422091 h 1028833"/>
                <a:gd name="connsiteX16" fmla="*/ 867815 w 1026165"/>
                <a:gd name="connsiteY16" fmla="*/ 947871 h 1028833"/>
                <a:gd name="connsiteX17" fmla="*/ 812571 w 1026165"/>
                <a:gd name="connsiteY17" fmla="*/ 1006926 h 1028833"/>
                <a:gd name="connsiteX18" fmla="*/ 261073 w 1026165"/>
                <a:gd name="connsiteY18" fmla="*/ 1028834 h 1028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26165" h="1028833">
                  <a:moveTo>
                    <a:pt x="261073" y="1028834"/>
                  </a:moveTo>
                  <a:cubicBezTo>
                    <a:pt x="215353" y="1028834"/>
                    <a:pt x="215353" y="1028834"/>
                    <a:pt x="212496" y="982161"/>
                  </a:cubicBezTo>
                  <a:cubicBezTo>
                    <a:pt x="207733" y="883101"/>
                    <a:pt x="192493" y="527819"/>
                    <a:pt x="191540" y="449714"/>
                  </a:cubicBezTo>
                  <a:cubicBezTo>
                    <a:pt x="191540" y="423996"/>
                    <a:pt x="182015" y="420186"/>
                    <a:pt x="159156" y="422091"/>
                  </a:cubicBezTo>
                  <a:cubicBezTo>
                    <a:pt x="121056" y="424949"/>
                    <a:pt x="82956" y="424949"/>
                    <a:pt x="44856" y="426854"/>
                  </a:cubicBezTo>
                  <a:cubicBezTo>
                    <a:pt x="21043" y="427806"/>
                    <a:pt x="9613" y="419234"/>
                    <a:pt x="8661" y="394469"/>
                  </a:cubicBezTo>
                  <a:cubicBezTo>
                    <a:pt x="6756" y="307791"/>
                    <a:pt x="3898" y="221114"/>
                    <a:pt x="88" y="134436"/>
                  </a:cubicBezTo>
                  <a:cubicBezTo>
                    <a:pt x="-864" y="115386"/>
                    <a:pt x="5803" y="105861"/>
                    <a:pt x="24853" y="102051"/>
                  </a:cubicBezTo>
                  <a:cubicBezTo>
                    <a:pt x="171538" y="72524"/>
                    <a:pt x="313461" y="25851"/>
                    <a:pt x="462051" y="4896"/>
                  </a:cubicBezTo>
                  <a:cubicBezTo>
                    <a:pt x="545871" y="-7486"/>
                    <a:pt x="627786" y="5849"/>
                    <a:pt x="709701" y="20136"/>
                  </a:cubicBezTo>
                  <a:cubicBezTo>
                    <a:pt x="797331" y="35376"/>
                    <a:pt x="884961" y="48711"/>
                    <a:pt x="972590" y="61094"/>
                  </a:cubicBezTo>
                  <a:cubicBezTo>
                    <a:pt x="1003071" y="64904"/>
                    <a:pt x="1016406" y="76334"/>
                    <a:pt x="1016406" y="109671"/>
                  </a:cubicBezTo>
                  <a:cubicBezTo>
                    <a:pt x="1017358" y="189681"/>
                    <a:pt x="1022121" y="269691"/>
                    <a:pt x="1025931" y="348749"/>
                  </a:cubicBezTo>
                  <a:cubicBezTo>
                    <a:pt x="1027836" y="375419"/>
                    <a:pt x="1018311" y="387801"/>
                    <a:pt x="990688" y="388754"/>
                  </a:cubicBezTo>
                  <a:cubicBezTo>
                    <a:pt x="952588" y="389706"/>
                    <a:pt x="914488" y="393516"/>
                    <a:pt x="876388" y="393516"/>
                  </a:cubicBezTo>
                  <a:cubicBezTo>
                    <a:pt x="855433" y="393516"/>
                    <a:pt x="847813" y="398279"/>
                    <a:pt x="848765" y="422091"/>
                  </a:cubicBezTo>
                  <a:cubicBezTo>
                    <a:pt x="856386" y="597351"/>
                    <a:pt x="862101" y="772611"/>
                    <a:pt x="867815" y="947871"/>
                  </a:cubicBezTo>
                  <a:cubicBezTo>
                    <a:pt x="869721" y="1005021"/>
                    <a:pt x="869721" y="1004069"/>
                    <a:pt x="812571" y="1006926"/>
                  </a:cubicBezTo>
                  <a:cubicBezTo>
                    <a:pt x="722083" y="1011689"/>
                    <a:pt x="352513" y="1028834"/>
                    <a:pt x="261073" y="1028834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DBA3BEB-3B66-4000-AEFD-E0BD529D59C0}"/>
                </a:ext>
              </a:extLst>
            </p:cNvPr>
            <p:cNvSpPr/>
            <p:nvPr/>
          </p:nvSpPr>
          <p:spPr>
            <a:xfrm>
              <a:off x="4527013" y="1551895"/>
              <a:ext cx="209372" cy="83446"/>
            </a:xfrm>
            <a:custGeom>
              <a:avLst/>
              <a:gdLst>
                <a:gd name="connsiteX0" fmla="*/ 145548 w 321326"/>
                <a:gd name="connsiteY0" fmla="*/ 1600 h 128066"/>
                <a:gd name="connsiteX1" fmla="*/ 302711 w 321326"/>
                <a:gd name="connsiteY1" fmla="*/ 11125 h 128066"/>
                <a:gd name="connsiteX2" fmla="*/ 316046 w 321326"/>
                <a:gd name="connsiteY2" fmla="*/ 36842 h 128066"/>
                <a:gd name="connsiteX3" fmla="*/ 8388 w 321326"/>
                <a:gd name="connsiteY3" fmla="*/ 53035 h 128066"/>
                <a:gd name="connsiteX4" fmla="*/ 18866 w 321326"/>
                <a:gd name="connsiteY4" fmla="*/ 22555 h 128066"/>
                <a:gd name="connsiteX5" fmla="*/ 145548 w 321326"/>
                <a:gd name="connsiteY5" fmla="*/ 1600 h 128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326" h="128066">
                  <a:moveTo>
                    <a:pt x="145548" y="1600"/>
                  </a:moveTo>
                  <a:cubicBezTo>
                    <a:pt x="212223" y="-3163"/>
                    <a:pt x="257943" y="3505"/>
                    <a:pt x="302711" y="11125"/>
                  </a:cubicBezTo>
                  <a:cubicBezTo>
                    <a:pt x="316998" y="13982"/>
                    <a:pt x="328428" y="16840"/>
                    <a:pt x="316046" y="36842"/>
                  </a:cubicBezTo>
                  <a:cubicBezTo>
                    <a:pt x="244608" y="151142"/>
                    <a:pt x="87446" y="159715"/>
                    <a:pt x="8388" y="53035"/>
                  </a:cubicBezTo>
                  <a:cubicBezTo>
                    <a:pt x="-4947" y="34937"/>
                    <a:pt x="-3042" y="28270"/>
                    <a:pt x="18866" y="22555"/>
                  </a:cubicBezTo>
                  <a:cubicBezTo>
                    <a:pt x="67443" y="10172"/>
                    <a:pt x="116021" y="2552"/>
                    <a:pt x="145548" y="1600"/>
                  </a:cubicBezTo>
                  <a:close/>
                </a:path>
              </a:pathLst>
            </a:custGeom>
            <a:solidFill>
              <a:srgbClr val="FEFE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EC66037-BD3E-44AC-BA5A-B2FB77D6CE29}"/>
              </a:ext>
            </a:extLst>
          </p:cNvPr>
          <p:cNvGrpSpPr/>
          <p:nvPr/>
        </p:nvGrpSpPr>
        <p:grpSpPr>
          <a:xfrm>
            <a:off x="2519703" y="1167565"/>
            <a:ext cx="3096896" cy="2543472"/>
            <a:chOff x="1257391" y="1655597"/>
            <a:chExt cx="3096896" cy="2543472"/>
          </a:xfrm>
        </p:grpSpPr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E3B8A419-93F6-41AD-BB2D-3F576BF9A8DB}"/>
                </a:ext>
              </a:extLst>
            </p:cNvPr>
            <p:cNvSpPr/>
            <p:nvPr/>
          </p:nvSpPr>
          <p:spPr>
            <a:xfrm>
              <a:off x="2250563" y="1655597"/>
              <a:ext cx="1191197" cy="1442098"/>
            </a:xfrm>
            <a:custGeom>
              <a:avLst/>
              <a:gdLst>
                <a:gd name="connsiteX0" fmla="*/ 2660333 w 2715559"/>
                <a:gd name="connsiteY0" fmla="*/ 1901649 h 3287536"/>
                <a:gd name="connsiteX1" fmla="*/ 2655570 w 2715559"/>
                <a:gd name="connsiteY1" fmla="*/ 1765441 h 3287536"/>
                <a:gd name="connsiteX2" fmla="*/ 2713672 w 2715559"/>
                <a:gd name="connsiteY2" fmla="*/ 1554939 h 3287536"/>
                <a:gd name="connsiteX3" fmla="*/ 2673668 w 2715559"/>
                <a:gd name="connsiteY3" fmla="*/ 1450164 h 3287536"/>
                <a:gd name="connsiteX4" fmla="*/ 2648903 w 2715559"/>
                <a:gd name="connsiteY4" fmla="*/ 1334911 h 3287536"/>
                <a:gd name="connsiteX5" fmla="*/ 2655570 w 2715559"/>
                <a:gd name="connsiteY5" fmla="*/ 1231089 h 3287536"/>
                <a:gd name="connsiteX6" fmla="*/ 2480310 w 2715559"/>
                <a:gd name="connsiteY6" fmla="*/ 1001536 h 3287536"/>
                <a:gd name="connsiteX7" fmla="*/ 1182052 w 2715559"/>
                <a:gd name="connsiteY7" fmla="*/ 964389 h 3287536"/>
                <a:gd name="connsiteX8" fmla="*/ 886777 w 2715559"/>
                <a:gd name="connsiteY8" fmla="*/ 993916 h 3287536"/>
                <a:gd name="connsiteX9" fmla="*/ 865823 w 2715559"/>
                <a:gd name="connsiteY9" fmla="*/ 979629 h 3287536"/>
                <a:gd name="connsiteX10" fmla="*/ 901065 w 2715559"/>
                <a:gd name="connsiteY10" fmla="*/ 824371 h 3287536"/>
                <a:gd name="connsiteX11" fmla="*/ 973455 w 2715559"/>
                <a:gd name="connsiteY11" fmla="*/ 680544 h 3287536"/>
                <a:gd name="connsiteX12" fmla="*/ 973455 w 2715559"/>
                <a:gd name="connsiteY12" fmla="*/ 680544 h 3287536"/>
                <a:gd name="connsiteX13" fmla="*/ 985838 w 2715559"/>
                <a:gd name="connsiteY13" fmla="*/ 133809 h 3287536"/>
                <a:gd name="connsiteX14" fmla="*/ 1012508 w 2715559"/>
                <a:gd name="connsiteY14" fmla="*/ 103329 h 3287536"/>
                <a:gd name="connsiteX15" fmla="*/ 983933 w 2715559"/>
                <a:gd name="connsiteY15" fmla="*/ 57609 h 3287536"/>
                <a:gd name="connsiteX16" fmla="*/ 784860 w 2715559"/>
                <a:gd name="connsiteY16" fmla="*/ 42369 h 3287536"/>
                <a:gd name="connsiteX17" fmla="*/ 716280 w 2715559"/>
                <a:gd name="connsiteY17" fmla="*/ 156669 h 3287536"/>
                <a:gd name="connsiteX18" fmla="*/ 649605 w 2715559"/>
                <a:gd name="connsiteY18" fmla="*/ 318594 h 3287536"/>
                <a:gd name="connsiteX19" fmla="*/ 258127 w 2715559"/>
                <a:gd name="connsiteY19" fmla="*/ 921526 h 3287536"/>
                <a:gd name="connsiteX20" fmla="*/ 160020 w 2715559"/>
                <a:gd name="connsiteY20" fmla="*/ 1078689 h 3287536"/>
                <a:gd name="connsiteX21" fmla="*/ 40005 w 2715559"/>
                <a:gd name="connsiteY21" fmla="*/ 1474929 h 3287536"/>
                <a:gd name="connsiteX22" fmla="*/ 0 w 2715559"/>
                <a:gd name="connsiteY22" fmla="*/ 1522554 h 3287536"/>
                <a:gd name="connsiteX23" fmla="*/ 3810 w 2715559"/>
                <a:gd name="connsiteY23" fmla="*/ 1534936 h 3287536"/>
                <a:gd name="connsiteX24" fmla="*/ 303848 w 2715559"/>
                <a:gd name="connsiteY24" fmla="*/ 2331226 h 3287536"/>
                <a:gd name="connsiteX25" fmla="*/ 664845 w 2715559"/>
                <a:gd name="connsiteY25" fmla="*/ 3287536 h 3287536"/>
                <a:gd name="connsiteX26" fmla="*/ 701040 w 2715559"/>
                <a:gd name="connsiteY26" fmla="*/ 3279916 h 3287536"/>
                <a:gd name="connsiteX27" fmla="*/ 992505 w 2715559"/>
                <a:gd name="connsiteY27" fmla="*/ 3169426 h 3287536"/>
                <a:gd name="connsiteX28" fmla="*/ 1344930 w 2715559"/>
                <a:gd name="connsiteY28" fmla="*/ 3009406 h 3287536"/>
                <a:gd name="connsiteX29" fmla="*/ 2436495 w 2715559"/>
                <a:gd name="connsiteY29" fmla="*/ 2568399 h 3287536"/>
                <a:gd name="connsiteX30" fmla="*/ 2579370 w 2715559"/>
                <a:gd name="connsiteY30" fmla="*/ 2518869 h 3287536"/>
                <a:gd name="connsiteX31" fmla="*/ 2651760 w 2715559"/>
                <a:gd name="connsiteY31" fmla="*/ 2436001 h 3287536"/>
                <a:gd name="connsiteX32" fmla="*/ 2594610 w 2715559"/>
                <a:gd name="connsiteY32" fmla="*/ 2215974 h 3287536"/>
                <a:gd name="connsiteX33" fmla="*/ 2700338 w 2715559"/>
                <a:gd name="connsiteY33" fmla="*/ 2056906 h 3287536"/>
                <a:gd name="connsiteX34" fmla="*/ 2660333 w 2715559"/>
                <a:gd name="connsiteY34" fmla="*/ 1901649 h 328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715559" h="3287536">
                  <a:moveTo>
                    <a:pt x="2660333" y="1901649"/>
                  </a:moveTo>
                  <a:cubicBezTo>
                    <a:pt x="2630805" y="1854024"/>
                    <a:pt x="2619375" y="1812114"/>
                    <a:pt x="2655570" y="1765441"/>
                  </a:cubicBezTo>
                  <a:cubicBezTo>
                    <a:pt x="2695575" y="1700671"/>
                    <a:pt x="2723197" y="1633044"/>
                    <a:pt x="2713672" y="1554939"/>
                  </a:cubicBezTo>
                  <a:cubicBezTo>
                    <a:pt x="2707005" y="1506361"/>
                    <a:pt x="2686050" y="1459689"/>
                    <a:pt x="2673668" y="1450164"/>
                  </a:cubicBezTo>
                  <a:cubicBezTo>
                    <a:pt x="2630805" y="1418731"/>
                    <a:pt x="2627947" y="1379679"/>
                    <a:pt x="2648903" y="1334911"/>
                  </a:cubicBezTo>
                  <a:cubicBezTo>
                    <a:pt x="2663190" y="1310146"/>
                    <a:pt x="2662238" y="1257759"/>
                    <a:pt x="2655570" y="1231089"/>
                  </a:cubicBezTo>
                  <a:cubicBezTo>
                    <a:pt x="2627947" y="1131076"/>
                    <a:pt x="2575560" y="1050114"/>
                    <a:pt x="2480310" y="1001536"/>
                  </a:cubicBezTo>
                  <a:cubicBezTo>
                    <a:pt x="2211705" y="870091"/>
                    <a:pt x="1816418" y="870091"/>
                    <a:pt x="1182052" y="964389"/>
                  </a:cubicBezTo>
                  <a:cubicBezTo>
                    <a:pt x="1154430" y="977724"/>
                    <a:pt x="998220" y="981534"/>
                    <a:pt x="886777" y="993916"/>
                  </a:cubicBezTo>
                  <a:cubicBezTo>
                    <a:pt x="867727" y="995821"/>
                    <a:pt x="863918" y="996774"/>
                    <a:pt x="865823" y="979629"/>
                  </a:cubicBezTo>
                  <a:cubicBezTo>
                    <a:pt x="871538" y="927241"/>
                    <a:pt x="869633" y="873901"/>
                    <a:pt x="901065" y="824371"/>
                  </a:cubicBezTo>
                  <a:cubicBezTo>
                    <a:pt x="929640" y="779604"/>
                    <a:pt x="949643" y="729121"/>
                    <a:pt x="973455" y="680544"/>
                  </a:cubicBezTo>
                  <a:cubicBezTo>
                    <a:pt x="973455" y="680544"/>
                    <a:pt x="973455" y="680544"/>
                    <a:pt x="973455" y="680544"/>
                  </a:cubicBezTo>
                  <a:cubicBezTo>
                    <a:pt x="978218" y="498616"/>
                    <a:pt x="982027" y="315736"/>
                    <a:pt x="985838" y="133809"/>
                  </a:cubicBezTo>
                  <a:cubicBezTo>
                    <a:pt x="985838" y="112854"/>
                    <a:pt x="990600" y="101424"/>
                    <a:pt x="1012508" y="103329"/>
                  </a:cubicBezTo>
                  <a:cubicBezTo>
                    <a:pt x="1002983" y="88089"/>
                    <a:pt x="995363" y="71896"/>
                    <a:pt x="983933" y="57609"/>
                  </a:cubicBezTo>
                  <a:cubicBezTo>
                    <a:pt x="929640" y="-12876"/>
                    <a:pt x="848677" y="-19544"/>
                    <a:pt x="784860" y="42369"/>
                  </a:cubicBezTo>
                  <a:cubicBezTo>
                    <a:pt x="751523" y="74754"/>
                    <a:pt x="729615" y="112854"/>
                    <a:pt x="716280" y="156669"/>
                  </a:cubicBezTo>
                  <a:cubicBezTo>
                    <a:pt x="698183" y="211914"/>
                    <a:pt x="681990" y="269064"/>
                    <a:pt x="649605" y="318594"/>
                  </a:cubicBezTo>
                  <a:cubicBezTo>
                    <a:pt x="519113" y="519571"/>
                    <a:pt x="387667" y="719596"/>
                    <a:pt x="258127" y="921526"/>
                  </a:cubicBezTo>
                  <a:cubicBezTo>
                    <a:pt x="224790" y="972961"/>
                    <a:pt x="182880" y="1020586"/>
                    <a:pt x="160020" y="1078689"/>
                  </a:cubicBezTo>
                  <a:cubicBezTo>
                    <a:pt x="109538" y="1207276"/>
                    <a:pt x="78105" y="1342531"/>
                    <a:pt x="40005" y="1474929"/>
                  </a:cubicBezTo>
                  <a:cubicBezTo>
                    <a:pt x="33338" y="1497789"/>
                    <a:pt x="26670" y="1517791"/>
                    <a:pt x="0" y="1522554"/>
                  </a:cubicBezTo>
                  <a:cubicBezTo>
                    <a:pt x="953" y="1526364"/>
                    <a:pt x="1905" y="1531126"/>
                    <a:pt x="3810" y="1534936"/>
                  </a:cubicBezTo>
                  <a:cubicBezTo>
                    <a:pt x="103823" y="1800684"/>
                    <a:pt x="203835" y="2065479"/>
                    <a:pt x="303848" y="2331226"/>
                  </a:cubicBezTo>
                  <a:cubicBezTo>
                    <a:pt x="423863" y="2650314"/>
                    <a:pt x="544830" y="2968449"/>
                    <a:pt x="664845" y="3287536"/>
                  </a:cubicBezTo>
                  <a:cubicBezTo>
                    <a:pt x="677227" y="3284679"/>
                    <a:pt x="688658" y="3282774"/>
                    <a:pt x="701040" y="3279916"/>
                  </a:cubicBezTo>
                  <a:cubicBezTo>
                    <a:pt x="801052" y="3250389"/>
                    <a:pt x="896302" y="3208479"/>
                    <a:pt x="992505" y="3169426"/>
                  </a:cubicBezTo>
                  <a:cubicBezTo>
                    <a:pt x="1109663" y="3121801"/>
                    <a:pt x="1229677" y="3062746"/>
                    <a:pt x="1344930" y="3009406"/>
                  </a:cubicBezTo>
                  <a:cubicBezTo>
                    <a:pt x="1480185" y="2930349"/>
                    <a:pt x="2380298" y="2584591"/>
                    <a:pt x="2436495" y="2568399"/>
                  </a:cubicBezTo>
                  <a:cubicBezTo>
                    <a:pt x="2484120" y="2551254"/>
                    <a:pt x="2536508" y="2534109"/>
                    <a:pt x="2579370" y="2518869"/>
                  </a:cubicBezTo>
                  <a:cubicBezTo>
                    <a:pt x="2617470" y="2505534"/>
                    <a:pt x="2642235" y="2476959"/>
                    <a:pt x="2651760" y="2436001"/>
                  </a:cubicBezTo>
                  <a:cubicBezTo>
                    <a:pt x="2670810" y="2353134"/>
                    <a:pt x="2670810" y="2275029"/>
                    <a:pt x="2594610" y="2215974"/>
                  </a:cubicBezTo>
                  <a:cubicBezTo>
                    <a:pt x="2682240" y="2173111"/>
                    <a:pt x="2707958" y="2135964"/>
                    <a:pt x="2700338" y="2056906"/>
                  </a:cubicBezTo>
                  <a:cubicBezTo>
                    <a:pt x="2696528" y="2003566"/>
                    <a:pt x="2688908" y="1947369"/>
                    <a:pt x="2660333" y="1901649"/>
                  </a:cubicBezTo>
                  <a:close/>
                </a:path>
              </a:pathLst>
            </a:custGeom>
            <a:solidFill>
              <a:srgbClr val="FDCB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C3A31005-634E-4DAD-A5BD-1C64EC4EF544}"/>
                </a:ext>
              </a:extLst>
            </p:cNvPr>
            <p:cNvSpPr/>
            <p:nvPr/>
          </p:nvSpPr>
          <p:spPr>
            <a:xfrm>
              <a:off x="2655006" y="1695484"/>
              <a:ext cx="704041" cy="1292332"/>
            </a:xfrm>
            <a:custGeom>
              <a:avLst/>
              <a:gdLst>
                <a:gd name="connsiteX0" fmla="*/ 1460199 w 1604995"/>
                <a:gd name="connsiteY0" fmla="*/ 2946099 h 2946115"/>
                <a:gd name="connsiteX1" fmla="*/ 92409 w 1604995"/>
                <a:gd name="connsiteY1" fmla="*/ 2921334 h 2946115"/>
                <a:gd name="connsiteX2" fmla="*/ 16 w 1604995"/>
                <a:gd name="connsiteY2" fmla="*/ 2825131 h 2946115"/>
                <a:gd name="connsiteX3" fmla="*/ 48594 w 1604995"/>
                <a:gd name="connsiteY3" fmla="*/ 92409 h 2946115"/>
                <a:gd name="connsiteX4" fmla="*/ 144796 w 1604995"/>
                <a:gd name="connsiteY4" fmla="*/ 16 h 2946115"/>
                <a:gd name="connsiteX5" fmla="*/ 1512586 w 1604995"/>
                <a:gd name="connsiteY5" fmla="*/ 24781 h 2946115"/>
                <a:gd name="connsiteX6" fmla="*/ 1604979 w 1604995"/>
                <a:gd name="connsiteY6" fmla="*/ 120984 h 2946115"/>
                <a:gd name="connsiteX7" fmla="*/ 1555449 w 1604995"/>
                <a:gd name="connsiteY7" fmla="*/ 2853706 h 2946115"/>
                <a:gd name="connsiteX8" fmla="*/ 1460199 w 1604995"/>
                <a:gd name="connsiteY8" fmla="*/ 2946099 h 294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4995" h="2946115">
                  <a:moveTo>
                    <a:pt x="1460199" y="2946099"/>
                  </a:moveTo>
                  <a:lnTo>
                    <a:pt x="92409" y="2921334"/>
                  </a:lnTo>
                  <a:cubicBezTo>
                    <a:pt x="40021" y="2920381"/>
                    <a:pt x="-936" y="2877519"/>
                    <a:pt x="16" y="2825131"/>
                  </a:cubicBezTo>
                  <a:lnTo>
                    <a:pt x="48594" y="92409"/>
                  </a:lnTo>
                  <a:cubicBezTo>
                    <a:pt x="49546" y="40021"/>
                    <a:pt x="92409" y="-936"/>
                    <a:pt x="144796" y="16"/>
                  </a:cubicBezTo>
                  <a:lnTo>
                    <a:pt x="1512586" y="24781"/>
                  </a:lnTo>
                  <a:cubicBezTo>
                    <a:pt x="1564974" y="25734"/>
                    <a:pt x="1605931" y="68596"/>
                    <a:pt x="1604979" y="120984"/>
                  </a:cubicBezTo>
                  <a:lnTo>
                    <a:pt x="1555449" y="2853706"/>
                  </a:lnTo>
                  <a:cubicBezTo>
                    <a:pt x="1554496" y="2906094"/>
                    <a:pt x="1511634" y="2947051"/>
                    <a:pt x="1460199" y="294609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26E32920-552F-46D7-B1E5-91171C5B694F}"/>
                </a:ext>
              </a:extLst>
            </p:cNvPr>
            <p:cNvSpPr/>
            <p:nvPr/>
          </p:nvSpPr>
          <p:spPr>
            <a:xfrm>
              <a:off x="2699302" y="1822926"/>
              <a:ext cx="612524" cy="994829"/>
            </a:xfrm>
            <a:custGeom>
              <a:avLst/>
              <a:gdLst>
                <a:gd name="connsiteX0" fmla="*/ 1320165 w 1396365"/>
                <a:gd name="connsiteY0" fmla="*/ 2267903 h 2267902"/>
                <a:gd name="connsiteX1" fmla="*/ 36195 w 1396365"/>
                <a:gd name="connsiteY1" fmla="*/ 2245043 h 2267902"/>
                <a:gd name="connsiteX2" fmla="*/ 0 w 1396365"/>
                <a:gd name="connsiteY2" fmla="*/ 2207895 h 2267902"/>
                <a:gd name="connsiteX3" fmla="*/ 39053 w 1396365"/>
                <a:gd name="connsiteY3" fmla="*/ 36195 h 2267902"/>
                <a:gd name="connsiteX4" fmla="*/ 76200 w 1396365"/>
                <a:gd name="connsiteY4" fmla="*/ 0 h 2267902"/>
                <a:gd name="connsiteX5" fmla="*/ 1360170 w 1396365"/>
                <a:gd name="connsiteY5" fmla="*/ 22860 h 2267902"/>
                <a:gd name="connsiteX6" fmla="*/ 1396365 w 1396365"/>
                <a:gd name="connsiteY6" fmla="*/ 60007 h 2267902"/>
                <a:gd name="connsiteX7" fmla="*/ 1357313 w 1396365"/>
                <a:gd name="connsiteY7" fmla="*/ 2231708 h 2267902"/>
                <a:gd name="connsiteX8" fmla="*/ 1320165 w 1396365"/>
                <a:gd name="connsiteY8" fmla="*/ 2267903 h 2267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6365" h="2267902">
                  <a:moveTo>
                    <a:pt x="1320165" y="2267903"/>
                  </a:moveTo>
                  <a:lnTo>
                    <a:pt x="36195" y="2245043"/>
                  </a:lnTo>
                  <a:cubicBezTo>
                    <a:pt x="16192" y="2245043"/>
                    <a:pt x="0" y="2227897"/>
                    <a:pt x="0" y="2207895"/>
                  </a:cubicBezTo>
                  <a:lnTo>
                    <a:pt x="39053" y="36195"/>
                  </a:lnTo>
                  <a:cubicBezTo>
                    <a:pt x="39053" y="16192"/>
                    <a:pt x="56197" y="0"/>
                    <a:pt x="76200" y="0"/>
                  </a:cubicBezTo>
                  <a:lnTo>
                    <a:pt x="1360170" y="22860"/>
                  </a:lnTo>
                  <a:cubicBezTo>
                    <a:pt x="1380173" y="22860"/>
                    <a:pt x="1396365" y="40005"/>
                    <a:pt x="1396365" y="60007"/>
                  </a:cubicBezTo>
                  <a:lnTo>
                    <a:pt x="1357313" y="2231708"/>
                  </a:lnTo>
                  <a:cubicBezTo>
                    <a:pt x="1356360" y="2251710"/>
                    <a:pt x="1340167" y="2267903"/>
                    <a:pt x="1320165" y="2267903"/>
                  </a:cubicBezTo>
                  <a:close/>
                </a:path>
              </a:pathLst>
            </a:custGeom>
            <a:solidFill>
              <a:srgbClr val="CD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D52068-7B5F-46ED-96E4-C4BEE1C242B3}"/>
                </a:ext>
              </a:extLst>
            </p:cNvPr>
            <p:cNvSpPr/>
            <p:nvPr/>
          </p:nvSpPr>
          <p:spPr>
            <a:xfrm>
              <a:off x="1257391" y="2313142"/>
              <a:ext cx="1306510" cy="1241961"/>
            </a:xfrm>
            <a:custGeom>
              <a:avLst/>
              <a:gdLst>
                <a:gd name="connsiteX0" fmla="*/ 2219357 w 2978438"/>
                <a:gd name="connsiteY0" fmla="*/ 5459 h 2831285"/>
                <a:gd name="connsiteX1" fmla="*/ 2265077 w 2978438"/>
                <a:gd name="connsiteY1" fmla="*/ 24509 h 2831285"/>
                <a:gd name="connsiteX2" fmla="*/ 2973737 w 2978438"/>
                <a:gd name="connsiteY2" fmla="*/ 1905696 h 2831285"/>
                <a:gd name="connsiteX3" fmla="*/ 2957544 w 2978438"/>
                <a:gd name="connsiteY3" fmla="*/ 1943796 h 2831285"/>
                <a:gd name="connsiteX4" fmla="*/ 627729 w 2978438"/>
                <a:gd name="connsiteY4" fmla="*/ 2822954 h 2831285"/>
                <a:gd name="connsiteX5" fmla="*/ 588677 w 2978438"/>
                <a:gd name="connsiteY5" fmla="*/ 2828669 h 2831285"/>
                <a:gd name="connsiteX6" fmla="*/ 361029 w 2978438"/>
                <a:gd name="connsiteY6" fmla="*/ 2400996 h 2831285"/>
                <a:gd name="connsiteX7" fmla="*/ 126714 w 2978438"/>
                <a:gd name="connsiteY7" fmla="*/ 1732341 h 2831285"/>
                <a:gd name="connsiteX8" fmla="*/ 36226 w 2978438"/>
                <a:gd name="connsiteY8" fmla="*/ 1268474 h 2831285"/>
                <a:gd name="connsiteX9" fmla="*/ 31 w 2978438"/>
                <a:gd name="connsiteY9" fmla="*/ 826514 h 2831285"/>
                <a:gd name="connsiteX10" fmla="*/ 7651 w 2978438"/>
                <a:gd name="connsiteY10" fmla="*/ 794129 h 2831285"/>
                <a:gd name="connsiteX11" fmla="*/ 40989 w 2978438"/>
                <a:gd name="connsiteY11" fmla="*/ 773173 h 2831285"/>
                <a:gd name="connsiteX12" fmla="*/ 2219357 w 2978438"/>
                <a:gd name="connsiteY12" fmla="*/ 5459 h 2831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78438" h="2831285">
                  <a:moveTo>
                    <a:pt x="2219357" y="5459"/>
                  </a:moveTo>
                  <a:cubicBezTo>
                    <a:pt x="2244122" y="-4066"/>
                    <a:pt x="2258409" y="-3114"/>
                    <a:pt x="2265077" y="24509"/>
                  </a:cubicBezTo>
                  <a:cubicBezTo>
                    <a:pt x="2275554" y="32129"/>
                    <a:pt x="2957544" y="1867596"/>
                    <a:pt x="2973737" y="1905696"/>
                  </a:cubicBezTo>
                  <a:cubicBezTo>
                    <a:pt x="2982309" y="1926651"/>
                    <a:pt x="2980404" y="1935224"/>
                    <a:pt x="2957544" y="1943796"/>
                  </a:cubicBezTo>
                  <a:cubicBezTo>
                    <a:pt x="2807049" y="1998089"/>
                    <a:pt x="850614" y="2742944"/>
                    <a:pt x="627729" y="2822954"/>
                  </a:cubicBezTo>
                  <a:cubicBezTo>
                    <a:pt x="615347" y="2827716"/>
                    <a:pt x="602964" y="2835336"/>
                    <a:pt x="588677" y="2828669"/>
                  </a:cubicBezTo>
                  <a:cubicBezTo>
                    <a:pt x="504857" y="2690556"/>
                    <a:pt x="427704" y="2548634"/>
                    <a:pt x="361029" y="2400996"/>
                  </a:cubicBezTo>
                  <a:cubicBezTo>
                    <a:pt x="263874" y="2184779"/>
                    <a:pt x="184816" y="1962846"/>
                    <a:pt x="126714" y="1732341"/>
                  </a:cubicBezTo>
                  <a:cubicBezTo>
                    <a:pt x="87661" y="1578989"/>
                    <a:pt x="57181" y="1423731"/>
                    <a:pt x="36226" y="1268474"/>
                  </a:cubicBezTo>
                  <a:cubicBezTo>
                    <a:pt x="20986" y="1158936"/>
                    <a:pt x="31" y="863661"/>
                    <a:pt x="31" y="826514"/>
                  </a:cubicBezTo>
                  <a:cubicBezTo>
                    <a:pt x="31" y="815084"/>
                    <a:pt x="-921" y="803654"/>
                    <a:pt x="7651" y="794129"/>
                  </a:cubicBezTo>
                  <a:cubicBezTo>
                    <a:pt x="14319" y="779841"/>
                    <a:pt x="28606" y="777936"/>
                    <a:pt x="40989" y="773173"/>
                  </a:cubicBezTo>
                  <a:cubicBezTo>
                    <a:pt x="314357" y="675066"/>
                    <a:pt x="2105057" y="48321"/>
                    <a:pt x="2219357" y="545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216E2BE1-AC77-425A-8EE3-934EBA7CEA14}"/>
                </a:ext>
              </a:extLst>
            </p:cNvPr>
            <p:cNvSpPr/>
            <p:nvPr/>
          </p:nvSpPr>
          <p:spPr>
            <a:xfrm>
              <a:off x="2792893" y="2058333"/>
              <a:ext cx="427847" cy="428092"/>
            </a:xfrm>
            <a:custGeom>
              <a:avLst/>
              <a:gdLst>
                <a:gd name="connsiteX0" fmla="*/ 169545 w 975359"/>
                <a:gd name="connsiteY0" fmla="*/ 667307 h 975916"/>
                <a:gd name="connsiteX1" fmla="*/ 170497 w 975359"/>
                <a:gd name="connsiteY1" fmla="*/ 420609 h 975916"/>
                <a:gd name="connsiteX2" fmla="*/ 133350 w 975359"/>
                <a:gd name="connsiteY2" fmla="*/ 384415 h 975916"/>
                <a:gd name="connsiteX3" fmla="*/ 32385 w 975359"/>
                <a:gd name="connsiteY3" fmla="*/ 381557 h 975916"/>
                <a:gd name="connsiteX4" fmla="*/ 0 w 975359"/>
                <a:gd name="connsiteY4" fmla="*/ 350124 h 975916"/>
                <a:gd name="connsiteX5" fmla="*/ 5715 w 975359"/>
                <a:gd name="connsiteY5" fmla="*/ 100570 h 975916"/>
                <a:gd name="connsiteX6" fmla="*/ 27622 w 975359"/>
                <a:gd name="connsiteY6" fmla="*/ 72947 h 975916"/>
                <a:gd name="connsiteX7" fmla="*/ 432435 w 975359"/>
                <a:gd name="connsiteY7" fmla="*/ 2462 h 975916"/>
                <a:gd name="connsiteX8" fmla="*/ 787718 w 975359"/>
                <a:gd name="connsiteY8" fmla="*/ 51039 h 975916"/>
                <a:gd name="connsiteX9" fmla="*/ 942975 w 975359"/>
                <a:gd name="connsiteY9" fmla="*/ 82472 h 975916"/>
                <a:gd name="connsiteX10" fmla="*/ 975360 w 975359"/>
                <a:gd name="connsiteY10" fmla="*/ 118667 h 975916"/>
                <a:gd name="connsiteX11" fmla="*/ 973455 w 975359"/>
                <a:gd name="connsiteY11" fmla="*/ 361554 h 975916"/>
                <a:gd name="connsiteX12" fmla="*/ 941070 w 975359"/>
                <a:gd name="connsiteY12" fmla="*/ 393940 h 975916"/>
                <a:gd name="connsiteX13" fmla="*/ 829628 w 975359"/>
                <a:gd name="connsiteY13" fmla="*/ 392987 h 975916"/>
                <a:gd name="connsiteX14" fmla="*/ 802005 w 975359"/>
                <a:gd name="connsiteY14" fmla="*/ 421562 h 975916"/>
                <a:gd name="connsiteX15" fmla="*/ 797243 w 975359"/>
                <a:gd name="connsiteY15" fmla="*/ 799704 h 975916"/>
                <a:gd name="connsiteX16" fmla="*/ 792480 w 975359"/>
                <a:gd name="connsiteY16" fmla="*/ 941627 h 975916"/>
                <a:gd name="connsiteX17" fmla="*/ 755332 w 975359"/>
                <a:gd name="connsiteY17" fmla="*/ 975917 h 975916"/>
                <a:gd name="connsiteX18" fmla="*/ 256222 w 975359"/>
                <a:gd name="connsiteY18" fmla="*/ 969250 h 975916"/>
                <a:gd name="connsiteX19" fmla="*/ 249555 w 975359"/>
                <a:gd name="connsiteY19" fmla="*/ 969250 h 975916"/>
                <a:gd name="connsiteX20" fmla="*/ 164782 w 975359"/>
                <a:gd name="connsiteY20" fmla="*/ 880667 h 975916"/>
                <a:gd name="connsiteX21" fmla="*/ 164782 w 975359"/>
                <a:gd name="connsiteY21" fmla="*/ 668259 h 975916"/>
                <a:gd name="connsiteX22" fmla="*/ 169545 w 975359"/>
                <a:gd name="connsiteY22" fmla="*/ 667307 h 975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75359" h="975916">
                  <a:moveTo>
                    <a:pt x="169545" y="667307"/>
                  </a:moveTo>
                  <a:cubicBezTo>
                    <a:pt x="169545" y="585392"/>
                    <a:pt x="167640" y="502524"/>
                    <a:pt x="170497" y="420609"/>
                  </a:cubicBezTo>
                  <a:cubicBezTo>
                    <a:pt x="171450" y="389177"/>
                    <a:pt x="161925" y="382509"/>
                    <a:pt x="133350" y="384415"/>
                  </a:cubicBezTo>
                  <a:cubicBezTo>
                    <a:pt x="100013" y="386320"/>
                    <a:pt x="65722" y="381557"/>
                    <a:pt x="32385" y="381557"/>
                  </a:cubicBezTo>
                  <a:cubicBezTo>
                    <a:pt x="9525" y="381557"/>
                    <a:pt x="0" y="372984"/>
                    <a:pt x="0" y="350124"/>
                  </a:cubicBezTo>
                  <a:cubicBezTo>
                    <a:pt x="953" y="267257"/>
                    <a:pt x="-953" y="183437"/>
                    <a:pt x="5715" y="100570"/>
                  </a:cubicBezTo>
                  <a:cubicBezTo>
                    <a:pt x="6668" y="84377"/>
                    <a:pt x="11430" y="75804"/>
                    <a:pt x="27622" y="72947"/>
                  </a:cubicBezTo>
                  <a:cubicBezTo>
                    <a:pt x="162878" y="52945"/>
                    <a:pt x="295275" y="15797"/>
                    <a:pt x="432435" y="2462"/>
                  </a:cubicBezTo>
                  <a:cubicBezTo>
                    <a:pt x="554355" y="-9921"/>
                    <a:pt x="670560" y="27227"/>
                    <a:pt x="787718" y="51039"/>
                  </a:cubicBezTo>
                  <a:cubicBezTo>
                    <a:pt x="839153" y="61517"/>
                    <a:pt x="890588" y="72947"/>
                    <a:pt x="942975" y="82472"/>
                  </a:cubicBezTo>
                  <a:cubicBezTo>
                    <a:pt x="965835" y="86282"/>
                    <a:pt x="975360" y="93902"/>
                    <a:pt x="975360" y="118667"/>
                  </a:cubicBezTo>
                  <a:cubicBezTo>
                    <a:pt x="973455" y="199629"/>
                    <a:pt x="973455" y="280592"/>
                    <a:pt x="973455" y="361554"/>
                  </a:cubicBezTo>
                  <a:cubicBezTo>
                    <a:pt x="973455" y="383462"/>
                    <a:pt x="964882" y="394892"/>
                    <a:pt x="941070" y="393940"/>
                  </a:cubicBezTo>
                  <a:cubicBezTo>
                    <a:pt x="903922" y="392987"/>
                    <a:pt x="866775" y="394892"/>
                    <a:pt x="829628" y="392987"/>
                  </a:cubicBezTo>
                  <a:cubicBezTo>
                    <a:pt x="806768" y="392034"/>
                    <a:pt x="802005" y="399654"/>
                    <a:pt x="802005" y="421562"/>
                  </a:cubicBezTo>
                  <a:cubicBezTo>
                    <a:pt x="801053" y="547292"/>
                    <a:pt x="799147" y="673975"/>
                    <a:pt x="797243" y="799704"/>
                  </a:cubicBezTo>
                  <a:cubicBezTo>
                    <a:pt x="796290" y="847329"/>
                    <a:pt x="792480" y="894002"/>
                    <a:pt x="792480" y="941627"/>
                  </a:cubicBezTo>
                  <a:cubicBezTo>
                    <a:pt x="792480" y="969250"/>
                    <a:pt x="781050" y="975917"/>
                    <a:pt x="755332" y="975917"/>
                  </a:cubicBezTo>
                  <a:cubicBezTo>
                    <a:pt x="588645" y="975917"/>
                    <a:pt x="421957" y="974965"/>
                    <a:pt x="256222" y="969250"/>
                  </a:cubicBezTo>
                  <a:cubicBezTo>
                    <a:pt x="254318" y="969250"/>
                    <a:pt x="251460" y="969250"/>
                    <a:pt x="249555" y="969250"/>
                  </a:cubicBezTo>
                  <a:cubicBezTo>
                    <a:pt x="164782" y="967345"/>
                    <a:pt x="164782" y="967345"/>
                    <a:pt x="164782" y="880667"/>
                  </a:cubicBezTo>
                  <a:cubicBezTo>
                    <a:pt x="164782" y="810182"/>
                    <a:pt x="164782" y="738745"/>
                    <a:pt x="164782" y="668259"/>
                  </a:cubicBezTo>
                  <a:cubicBezTo>
                    <a:pt x="165735" y="667307"/>
                    <a:pt x="167640" y="667307"/>
                    <a:pt x="169545" y="667307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26C38D70-7A2F-4C6C-93CC-E9B8C511DFF5}"/>
                </a:ext>
              </a:extLst>
            </p:cNvPr>
            <p:cNvSpPr/>
            <p:nvPr/>
          </p:nvSpPr>
          <p:spPr>
            <a:xfrm>
              <a:off x="2939485" y="2094030"/>
              <a:ext cx="135208" cy="53102"/>
            </a:xfrm>
            <a:custGeom>
              <a:avLst/>
              <a:gdLst>
                <a:gd name="connsiteX0" fmla="*/ 156355 w 308233"/>
                <a:gd name="connsiteY0" fmla="*/ 140 h 121056"/>
                <a:gd name="connsiteX1" fmla="*/ 290658 w 308233"/>
                <a:gd name="connsiteY1" fmla="*/ 17285 h 121056"/>
                <a:gd name="connsiteX2" fmla="*/ 300183 w 308233"/>
                <a:gd name="connsiteY2" fmla="*/ 45860 h 121056"/>
                <a:gd name="connsiteX3" fmla="*/ 5860 w 308233"/>
                <a:gd name="connsiteY3" fmla="*/ 38240 h 121056"/>
                <a:gd name="connsiteX4" fmla="*/ 15385 w 308233"/>
                <a:gd name="connsiteY4" fmla="*/ 14428 h 121056"/>
                <a:gd name="connsiteX5" fmla="*/ 156355 w 308233"/>
                <a:gd name="connsiteY5" fmla="*/ 140 h 121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8233" h="121056">
                  <a:moveTo>
                    <a:pt x="156355" y="140"/>
                  </a:moveTo>
                  <a:cubicBezTo>
                    <a:pt x="195408" y="-812"/>
                    <a:pt x="243033" y="5855"/>
                    <a:pt x="290658" y="17285"/>
                  </a:cubicBezTo>
                  <a:cubicBezTo>
                    <a:pt x="311612" y="22048"/>
                    <a:pt x="312565" y="29668"/>
                    <a:pt x="300183" y="45860"/>
                  </a:cubicBezTo>
                  <a:cubicBezTo>
                    <a:pt x="226840" y="149683"/>
                    <a:pt x="76345" y="144920"/>
                    <a:pt x="5860" y="38240"/>
                  </a:cubicBezTo>
                  <a:cubicBezTo>
                    <a:pt x="-4617" y="22048"/>
                    <a:pt x="-807" y="18238"/>
                    <a:pt x="15385" y="14428"/>
                  </a:cubicBezTo>
                  <a:cubicBezTo>
                    <a:pt x="59200" y="2998"/>
                    <a:pt x="103015" y="-812"/>
                    <a:pt x="156355" y="140"/>
                  </a:cubicBezTo>
                  <a:close/>
                </a:path>
              </a:pathLst>
            </a:custGeom>
            <a:solidFill>
              <a:srgbClr val="FEFE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2DC52818-696C-452D-941F-482B97ACD9C6}"/>
                </a:ext>
              </a:extLst>
            </p:cNvPr>
            <p:cNvSpPr/>
            <p:nvPr/>
          </p:nvSpPr>
          <p:spPr>
            <a:xfrm>
              <a:off x="2750246" y="2596317"/>
              <a:ext cx="515698" cy="13631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BDE9F805-12B8-4AB1-B8F1-3C62BDB655D7}"/>
                </a:ext>
              </a:extLst>
            </p:cNvPr>
            <p:cNvSpPr/>
            <p:nvPr/>
          </p:nvSpPr>
          <p:spPr>
            <a:xfrm>
              <a:off x="2783615" y="2631326"/>
              <a:ext cx="448960" cy="66295"/>
            </a:xfrm>
            <a:custGeom>
              <a:avLst/>
              <a:gdLst/>
              <a:ahLst/>
              <a:cxnLst/>
              <a:rect l="l" t="t" r="r" b="b"/>
              <a:pathLst>
                <a:path w="334240" h="49355">
                  <a:moveTo>
                    <a:pt x="66344" y="11948"/>
                  </a:moveTo>
                  <a:lnTo>
                    <a:pt x="59898" y="29659"/>
                  </a:lnTo>
                  <a:lnTo>
                    <a:pt x="72921" y="29659"/>
                  </a:lnTo>
                  <a:close/>
                  <a:moveTo>
                    <a:pt x="9636" y="8888"/>
                  </a:moveTo>
                  <a:lnTo>
                    <a:pt x="9636" y="22431"/>
                  </a:lnTo>
                  <a:lnTo>
                    <a:pt x="14910" y="22431"/>
                  </a:lnTo>
                  <a:cubicBezTo>
                    <a:pt x="18709" y="22431"/>
                    <a:pt x="21248" y="22181"/>
                    <a:pt x="22528" y="21682"/>
                  </a:cubicBezTo>
                  <a:cubicBezTo>
                    <a:pt x="23809" y="21183"/>
                    <a:pt x="24813" y="20402"/>
                    <a:pt x="25540" y="19338"/>
                  </a:cubicBezTo>
                  <a:cubicBezTo>
                    <a:pt x="26267" y="18275"/>
                    <a:pt x="26631" y="17038"/>
                    <a:pt x="26631" y="15627"/>
                  </a:cubicBezTo>
                  <a:cubicBezTo>
                    <a:pt x="26631" y="13891"/>
                    <a:pt x="26120" y="12458"/>
                    <a:pt x="25100" y="11329"/>
                  </a:cubicBezTo>
                  <a:cubicBezTo>
                    <a:pt x="24080" y="10201"/>
                    <a:pt x="22789" y="9495"/>
                    <a:pt x="21226" y="9213"/>
                  </a:cubicBezTo>
                  <a:cubicBezTo>
                    <a:pt x="20076" y="8996"/>
                    <a:pt x="17764" y="8888"/>
                    <a:pt x="14292" y="8888"/>
                  </a:cubicBezTo>
                  <a:close/>
                  <a:moveTo>
                    <a:pt x="249826" y="8237"/>
                  </a:moveTo>
                  <a:cubicBezTo>
                    <a:pt x="245854" y="8237"/>
                    <a:pt x="242653" y="9599"/>
                    <a:pt x="240222" y="12322"/>
                  </a:cubicBezTo>
                  <a:cubicBezTo>
                    <a:pt x="237791" y="15046"/>
                    <a:pt x="236576" y="19154"/>
                    <a:pt x="236576" y="24645"/>
                  </a:cubicBezTo>
                  <a:cubicBezTo>
                    <a:pt x="236576" y="30049"/>
                    <a:pt x="237824" y="34146"/>
                    <a:pt x="240320" y="36935"/>
                  </a:cubicBezTo>
                  <a:cubicBezTo>
                    <a:pt x="242816" y="39724"/>
                    <a:pt x="245985" y="41118"/>
                    <a:pt x="249826" y="41118"/>
                  </a:cubicBezTo>
                  <a:cubicBezTo>
                    <a:pt x="253668" y="41118"/>
                    <a:pt x="256820" y="39735"/>
                    <a:pt x="259284" y="36967"/>
                  </a:cubicBezTo>
                  <a:cubicBezTo>
                    <a:pt x="261747" y="34200"/>
                    <a:pt x="262979" y="30049"/>
                    <a:pt x="262979" y="24515"/>
                  </a:cubicBezTo>
                  <a:cubicBezTo>
                    <a:pt x="262979" y="19045"/>
                    <a:pt x="261780" y="14965"/>
                    <a:pt x="259381" y="12274"/>
                  </a:cubicBezTo>
                  <a:cubicBezTo>
                    <a:pt x="256983" y="9582"/>
                    <a:pt x="253798" y="8237"/>
                    <a:pt x="249826" y="8237"/>
                  </a:cubicBezTo>
                  <a:close/>
                  <a:moveTo>
                    <a:pt x="271602" y="814"/>
                  </a:moveTo>
                  <a:lnTo>
                    <a:pt x="281466" y="814"/>
                  </a:lnTo>
                  <a:lnTo>
                    <a:pt x="288661" y="33598"/>
                  </a:lnTo>
                  <a:lnTo>
                    <a:pt x="297386" y="814"/>
                  </a:lnTo>
                  <a:lnTo>
                    <a:pt x="308846" y="814"/>
                  </a:lnTo>
                  <a:lnTo>
                    <a:pt x="317213" y="34151"/>
                  </a:lnTo>
                  <a:lnTo>
                    <a:pt x="324538" y="814"/>
                  </a:lnTo>
                  <a:lnTo>
                    <a:pt x="334240" y="814"/>
                  </a:lnTo>
                  <a:lnTo>
                    <a:pt x="322650" y="48541"/>
                  </a:lnTo>
                  <a:lnTo>
                    <a:pt x="312427" y="48541"/>
                  </a:lnTo>
                  <a:lnTo>
                    <a:pt x="302921" y="12860"/>
                  </a:lnTo>
                  <a:lnTo>
                    <a:pt x="293447" y="48541"/>
                  </a:lnTo>
                  <a:lnTo>
                    <a:pt x="282996" y="48541"/>
                  </a:lnTo>
                  <a:close/>
                  <a:moveTo>
                    <a:pt x="181072" y="814"/>
                  </a:moveTo>
                  <a:lnTo>
                    <a:pt x="190448" y="814"/>
                  </a:lnTo>
                  <a:lnTo>
                    <a:pt x="209982" y="32686"/>
                  </a:lnTo>
                  <a:lnTo>
                    <a:pt x="209982" y="814"/>
                  </a:lnTo>
                  <a:lnTo>
                    <a:pt x="218935" y="814"/>
                  </a:lnTo>
                  <a:lnTo>
                    <a:pt x="218935" y="48541"/>
                  </a:lnTo>
                  <a:lnTo>
                    <a:pt x="209266" y="48541"/>
                  </a:lnTo>
                  <a:lnTo>
                    <a:pt x="190025" y="17417"/>
                  </a:lnTo>
                  <a:lnTo>
                    <a:pt x="190025" y="48541"/>
                  </a:lnTo>
                  <a:lnTo>
                    <a:pt x="181072" y="48541"/>
                  </a:lnTo>
                  <a:close/>
                  <a:moveTo>
                    <a:pt x="90301" y="814"/>
                  </a:moveTo>
                  <a:lnTo>
                    <a:pt x="101598" y="814"/>
                  </a:lnTo>
                  <a:lnTo>
                    <a:pt x="112830" y="19696"/>
                  </a:lnTo>
                  <a:lnTo>
                    <a:pt x="123834" y="814"/>
                  </a:lnTo>
                  <a:lnTo>
                    <a:pt x="134936" y="814"/>
                  </a:lnTo>
                  <a:lnTo>
                    <a:pt x="117388" y="28519"/>
                  </a:lnTo>
                  <a:lnTo>
                    <a:pt x="117388" y="48541"/>
                  </a:lnTo>
                  <a:lnTo>
                    <a:pt x="107784" y="48541"/>
                  </a:lnTo>
                  <a:lnTo>
                    <a:pt x="107784" y="28454"/>
                  </a:lnTo>
                  <a:close/>
                  <a:moveTo>
                    <a:pt x="61363" y="814"/>
                  </a:moveTo>
                  <a:lnTo>
                    <a:pt x="71553" y="814"/>
                  </a:lnTo>
                  <a:lnTo>
                    <a:pt x="90664" y="48541"/>
                  </a:lnTo>
                  <a:lnTo>
                    <a:pt x="80181" y="48541"/>
                  </a:lnTo>
                  <a:lnTo>
                    <a:pt x="76014" y="37700"/>
                  </a:lnTo>
                  <a:lnTo>
                    <a:pt x="56936" y="37700"/>
                  </a:lnTo>
                  <a:lnTo>
                    <a:pt x="52996" y="48541"/>
                  </a:lnTo>
                  <a:lnTo>
                    <a:pt x="42774" y="48541"/>
                  </a:lnTo>
                  <a:close/>
                  <a:moveTo>
                    <a:pt x="0" y="814"/>
                  </a:moveTo>
                  <a:lnTo>
                    <a:pt x="15464" y="814"/>
                  </a:lnTo>
                  <a:cubicBezTo>
                    <a:pt x="21324" y="814"/>
                    <a:pt x="25144" y="1053"/>
                    <a:pt x="26924" y="1530"/>
                  </a:cubicBezTo>
                  <a:cubicBezTo>
                    <a:pt x="29658" y="2246"/>
                    <a:pt x="31948" y="3804"/>
                    <a:pt x="33793" y="6202"/>
                  </a:cubicBezTo>
                  <a:cubicBezTo>
                    <a:pt x="35638" y="8600"/>
                    <a:pt x="36560" y="11698"/>
                    <a:pt x="36560" y="15497"/>
                  </a:cubicBezTo>
                  <a:cubicBezTo>
                    <a:pt x="36560" y="18427"/>
                    <a:pt x="36028" y="20890"/>
                    <a:pt x="34965" y="22887"/>
                  </a:cubicBezTo>
                  <a:cubicBezTo>
                    <a:pt x="33901" y="24884"/>
                    <a:pt x="32550" y="26452"/>
                    <a:pt x="30912" y="27591"/>
                  </a:cubicBezTo>
                  <a:cubicBezTo>
                    <a:pt x="29273" y="28731"/>
                    <a:pt x="27607" y="29485"/>
                    <a:pt x="25914" y="29854"/>
                  </a:cubicBezTo>
                  <a:cubicBezTo>
                    <a:pt x="23614" y="30310"/>
                    <a:pt x="20282" y="30538"/>
                    <a:pt x="15920" y="30538"/>
                  </a:cubicBezTo>
                  <a:lnTo>
                    <a:pt x="9636" y="30538"/>
                  </a:lnTo>
                  <a:lnTo>
                    <a:pt x="9636" y="48541"/>
                  </a:lnTo>
                  <a:lnTo>
                    <a:pt x="0" y="48541"/>
                  </a:lnTo>
                  <a:close/>
                  <a:moveTo>
                    <a:pt x="249729" y="0"/>
                  </a:moveTo>
                  <a:cubicBezTo>
                    <a:pt x="256761" y="0"/>
                    <a:pt x="262387" y="2181"/>
                    <a:pt x="266609" y="6544"/>
                  </a:cubicBezTo>
                  <a:cubicBezTo>
                    <a:pt x="270830" y="10906"/>
                    <a:pt x="272941" y="16973"/>
                    <a:pt x="272941" y="24743"/>
                  </a:cubicBezTo>
                  <a:cubicBezTo>
                    <a:pt x="272941" y="32448"/>
                    <a:pt x="270847" y="38476"/>
                    <a:pt x="266658" y="42828"/>
                  </a:cubicBezTo>
                  <a:cubicBezTo>
                    <a:pt x="262469" y="47179"/>
                    <a:pt x="256869" y="49355"/>
                    <a:pt x="249859" y="49355"/>
                  </a:cubicBezTo>
                  <a:cubicBezTo>
                    <a:pt x="242762" y="49355"/>
                    <a:pt x="237118" y="47190"/>
                    <a:pt x="232930" y="42860"/>
                  </a:cubicBezTo>
                  <a:cubicBezTo>
                    <a:pt x="228741" y="38530"/>
                    <a:pt x="226646" y="32567"/>
                    <a:pt x="226646" y="24970"/>
                  </a:cubicBezTo>
                  <a:cubicBezTo>
                    <a:pt x="226646" y="20109"/>
                    <a:pt x="227373" y="16028"/>
                    <a:pt x="228827" y="12729"/>
                  </a:cubicBezTo>
                  <a:cubicBezTo>
                    <a:pt x="229913" y="10299"/>
                    <a:pt x="231394" y="8117"/>
                    <a:pt x="233271" y="6186"/>
                  </a:cubicBezTo>
                  <a:cubicBezTo>
                    <a:pt x="235149" y="4254"/>
                    <a:pt x="237205" y="2821"/>
                    <a:pt x="239441" y="1888"/>
                  </a:cubicBezTo>
                  <a:cubicBezTo>
                    <a:pt x="242414" y="629"/>
                    <a:pt x="245844" y="0"/>
                    <a:pt x="249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22A0936-A2B9-4065-8219-8FFE18B1C839}"/>
                </a:ext>
              </a:extLst>
            </p:cNvPr>
            <p:cNvSpPr/>
            <p:nvPr/>
          </p:nvSpPr>
          <p:spPr>
            <a:xfrm>
              <a:off x="3589217" y="3534086"/>
              <a:ext cx="765070" cy="664983"/>
            </a:xfrm>
            <a:custGeom>
              <a:avLst/>
              <a:gdLst>
                <a:gd name="connsiteX0" fmla="*/ 603980 w 1744122"/>
                <a:gd name="connsiteY0" fmla="*/ 1515955 h 1515954"/>
                <a:gd name="connsiteX1" fmla="*/ 18193 w 1744122"/>
                <a:gd name="connsiteY1" fmla="*/ 836822 h 1515954"/>
                <a:gd name="connsiteX2" fmla="*/ 24860 w 1744122"/>
                <a:gd name="connsiteY2" fmla="*/ 774910 h 1515954"/>
                <a:gd name="connsiteX3" fmla="*/ 1165003 w 1744122"/>
                <a:gd name="connsiteY3" fmla="*/ 8147 h 1515954"/>
                <a:gd name="connsiteX4" fmla="*/ 1203103 w 1744122"/>
                <a:gd name="connsiteY4" fmla="*/ 11958 h 1515954"/>
                <a:gd name="connsiteX5" fmla="*/ 1744123 w 1744122"/>
                <a:gd name="connsiteY5" fmla="*/ 619652 h 1515954"/>
                <a:gd name="connsiteX6" fmla="*/ 1651730 w 1744122"/>
                <a:gd name="connsiteY6" fmla="*/ 733000 h 1515954"/>
                <a:gd name="connsiteX7" fmla="*/ 684943 w 1744122"/>
                <a:gd name="connsiteY7" fmla="*/ 1478808 h 1515954"/>
                <a:gd name="connsiteX8" fmla="*/ 603980 w 1744122"/>
                <a:gd name="connsiteY8" fmla="*/ 1515955 h 1515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44122" h="1515954">
                  <a:moveTo>
                    <a:pt x="603980" y="1515955"/>
                  </a:moveTo>
                  <a:cubicBezTo>
                    <a:pt x="458248" y="1343552"/>
                    <a:pt x="53435" y="876827"/>
                    <a:pt x="18193" y="836822"/>
                  </a:cubicBezTo>
                  <a:cubicBezTo>
                    <a:pt x="-7525" y="807295"/>
                    <a:pt x="-6572" y="797770"/>
                    <a:pt x="24860" y="774910"/>
                  </a:cubicBezTo>
                  <a:cubicBezTo>
                    <a:pt x="86773" y="728238"/>
                    <a:pt x="1084993" y="63392"/>
                    <a:pt x="1165003" y="8147"/>
                  </a:cubicBezTo>
                  <a:cubicBezTo>
                    <a:pt x="1181195" y="-3283"/>
                    <a:pt x="1188816" y="-3283"/>
                    <a:pt x="1203103" y="11958"/>
                  </a:cubicBezTo>
                  <a:cubicBezTo>
                    <a:pt x="1383125" y="214840"/>
                    <a:pt x="1564100" y="416770"/>
                    <a:pt x="1744123" y="619652"/>
                  </a:cubicBezTo>
                  <a:cubicBezTo>
                    <a:pt x="1724120" y="666325"/>
                    <a:pt x="1685068" y="698710"/>
                    <a:pt x="1651730" y="733000"/>
                  </a:cubicBezTo>
                  <a:cubicBezTo>
                    <a:pt x="1365028" y="1027322"/>
                    <a:pt x="1044988" y="1278783"/>
                    <a:pt x="684943" y="1478808"/>
                  </a:cubicBezTo>
                  <a:cubicBezTo>
                    <a:pt x="659225" y="1492142"/>
                    <a:pt x="634460" y="1510240"/>
                    <a:pt x="603980" y="151595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CA6F89F3-4852-4ADE-8015-15DC40578904}"/>
                </a:ext>
              </a:extLst>
            </p:cNvPr>
            <p:cNvSpPr/>
            <p:nvPr/>
          </p:nvSpPr>
          <p:spPr>
            <a:xfrm>
              <a:off x="3113990" y="2602660"/>
              <a:ext cx="879718" cy="1275105"/>
            </a:xfrm>
            <a:custGeom>
              <a:avLst/>
              <a:gdLst>
                <a:gd name="connsiteX0" fmla="*/ 2005485 w 2005484"/>
                <a:gd name="connsiteY0" fmla="*/ 2294387 h 2906844"/>
                <a:gd name="connsiteX1" fmla="*/ 1502564 w 2005484"/>
                <a:gd name="connsiteY1" fmla="*/ 2638239 h 2906844"/>
                <a:gd name="connsiteX2" fmla="*/ 1095847 w 2005484"/>
                <a:gd name="connsiteY2" fmla="*/ 2906845 h 2906844"/>
                <a:gd name="connsiteX3" fmla="*/ 725324 w 2005484"/>
                <a:gd name="connsiteY3" fmla="*/ 2624904 h 2906844"/>
                <a:gd name="connsiteX4" fmla="*/ 351944 w 2005484"/>
                <a:gd name="connsiteY4" fmla="*/ 2177229 h 2906844"/>
                <a:gd name="connsiteX5" fmla="*/ 249074 w 2005484"/>
                <a:gd name="connsiteY5" fmla="*/ 2015304 h 2906844"/>
                <a:gd name="connsiteX6" fmla="*/ 227167 w 2005484"/>
                <a:gd name="connsiteY6" fmla="*/ 1910529 h 2906844"/>
                <a:gd name="connsiteX7" fmla="*/ 220499 w 2005484"/>
                <a:gd name="connsiteY7" fmla="*/ 1660974 h 2906844"/>
                <a:gd name="connsiteX8" fmla="*/ 201449 w 2005484"/>
                <a:gd name="connsiteY8" fmla="*/ 1409514 h 2906844"/>
                <a:gd name="connsiteX9" fmla="*/ 320512 w 2005484"/>
                <a:gd name="connsiteY9" fmla="*/ 1135194 h 2906844"/>
                <a:gd name="connsiteX10" fmla="*/ 329084 w 2005484"/>
                <a:gd name="connsiteY10" fmla="*/ 1108524 h 2906844"/>
                <a:gd name="connsiteX11" fmla="*/ 238597 w 2005484"/>
                <a:gd name="connsiteY11" fmla="*/ 865637 h 2906844"/>
                <a:gd name="connsiteX12" fmla="*/ 210974 w 2005484"/>
                <a:gd name="connsiteY12" fmla="*/ 813249 h 2906844"/>
                <a:gd name="connsiteX13" fmla="*/ 88102 w 2005484"/>
                <a:gd name="connsiteY13" fmla="*/ 479874 h 2906844"/>
                <a:gd name="connsiteX14" fmla="*/ 12855 w 2005484"/>
                <a:gd name="connsiteY14" fmla="*/ 237939 h 2906844"/>
                <a:gd name="connsiteX15" fmla="*/ 472 w 2005484"/>
                <a:gd name="connsiteY15" fmla="*/ 117924 h 2906844"/>
                <a:gd name="connsiteX16" fmla="*/ 108105 w 2005484"/>
                <a:gd name="connsiteY16" fmla="*/ 3624 h 2906844"/>
                <a:gd name="connsiteX17" fmla="*/ 188114 w 2005484"/>
                <a:gd name="connsiteY17" fmla="*/ 767 h 2906844"/>
                <a:gd name="connsiteX18" fmla="*/ 284317 w 2005484"/>
                <a:gd name="connsiteY18" fmla="*/ 69347 h 2906844"/>
                <a:gd name="connsiteX19" fmla="*/ 410999 w 2005484"/>
                <a:gd name="connsiteY19" fmla="*/ 318902 h 2906844"/>
                <a:gd name="connsiteX20" fmla="*/ 474817 w 2005484"/>
                <a:gd name="connsiteY20" fmla="*/ 467492 h 2906844"/>
                <a:gd name="connsiteX21" fmla="*/ 664364 w 2005484"/>
                <a:gd name="connsiteY21" fmla="*/ 835157 h 2906844"/>
                <a:gd name="connsiteX22" fmla="*/ 689130 w 2005484"/>
                <a:gd name="connsiteY22" fmla="*/ 841824 h 2906844"/>
                <a:gd name="connsiteX23" fmla="*/ 758662 w 2005484"/>
                <a:gd name="connsiteY23" fmla="*/ 815154 h 2906844"/>
                <a:gd name="connsiteX24" fmla="*/ 940589 w 2005484"/>
                <a:gd name="connsiteY24" fmla="*/ 830394 h 2906844"/>
                <a:gd name="connsiteX25" fmla="*/ 987262 w 2005484"/>
                <a:gd name="connsiteY25" fmla="*/ 857064 h 2906844"/>
                <a:gd name="connsiteX26" fmla="*/ 1163474 w 2005484"/>
                <a:gd name="connsiteY26" fmla="*/ 918024 h 2906844"/>
                <a:gd name="connsiteX27" fmla="*/ 1332067 w 2005484"/>
                <a:gd name="connsiteY27" fmla="*/ 979937 h 2906844"/>
                <a:gd name="connsiteX28" fmla="*/ 1627342 w 2005484"/>
                <a:gd name="connsiteY28" fmla="*/ 1078997 h 2906844"/>
                <a:gd name="connsiteX29" fmla="*/ 1854037 w 2005484"/>
                <a:gd name="connsiteY29" fmla="*/ 1292357 h 2906844"/>
                <a:gd name="connsiteX30" fmla="*/ 1879755 w 2005484"/>
                <a:gd name="connsiteY30" fmla="*/ 1525719 h 2906844"/>
                <a:gd name="connsiteX31" fmla="*/ 1927380 w 2005484"/>
                <a:gd name="connsiteY31" fmla="*/ 2072454 h 2906844"/>
                <a:gd name="connsiteX32" fmla="*/ 2005485 w 2005484"/>
                <a:gd name="connsiteY32" fmla="*/ 2294387 h 290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05484" h="2906844">
                  <a:moveTo>
                    <a:pt x="2005485" y="2294387"/>
                  </a:moveTo>
                  <a:cubicBezTo>
                    <a:pt x="1837844" y="2408687"/>
                    <a:pt x="1670205" y="2523939"/>
                    <a:pt x="1502564" y="2638239"/>
                  </a:cubicBezTo>
                  <a:cubicBezTo>
                    <a:pt x="1371119" y="2727775"/>
                    <a:pt x="1229197" y="2818262"/>
                    <a:pt x="1095847" y="2906845"/>
                  </a:cubicBezTo>
                  <a:cubicBezTo>
                    <a:pt x="1025362" y="2854457"/>
                    <a:pt x="855817" y="2739204"/>
                    <a:pt x="725324" y="2624904"/>
                  </a:cubicBezTo>
                  <a:cubicBezTo>
                    <a:pt x="577687" y="2495364"/>
                    <a:pt x="465292" y="2336297"/>
                    <a:pt x="351944" y="2177229"/>
                  </a:cubicBezTo>
                  <a:cubicBezTo>
                    <a:pt x="314797" y="2124842"/>
                    <a:pt x="271934" y="2076264"/>
                    <a:pt x="249074" y="2015304"/>
                  </a:cubicBezTo>
                  <a:cubicBezTo>
                    <a:pt x="235739" y="1981014"/>
                    <a:pt x="229072" y="1945772"/>
                    <a:pt x="227167" y="1910529"/>
                  </a:cubicBezTo>
                  <a:cubicBezTo>
                    <a:pt x="223357" y="1827662"/>
                    <a:pt x="224309" y="1743842"/>
                    <a:pt x="220499" y="1660974"/>
                  </a:cubicBezTo>
                  <a:cubicBezTo>
                    <a:pt x="216689" y="1577154"/>
                    <a:pt x="209069" y="1493334"/>
                    <a:pt x="201449" y="1409514"/>
                  </a:cubicBezTo>
                  <a:cubicBezTo>
                    <a:pt x="191924" y="1296167"/>
                    <a:pt x="209069" y="1195202"/>
                    <a:pt x="320512" y="1135194"/>
                  </a:cubicBezTo>
                  <a:cubicBezTo>
                    <a:pt x="332894" y="1128527"/>
                    <a:pt x="334799" y="1121859"/>
                    <a:pt x="329084" y="1108524"/>
                  </a:cubicBezTo>
                  <a:cubicBezTo>
                    <a:pt x="298605" y="1027562"/>
                    <a:pt x="268124" y="946599"/>
                    <a:pt x="238597" y="865637"/>
                  </a:cubicBezTo>
                  <a:cubicBezTo>
                    <a:pt x="221452" y="852302"/>
                    <a:pt x="217642" y="831347"/>
                    <a:pt x="210974" y="813249"/>
                  </a:cubicBezTo>
                  <a:cubicBezTo>
                    <a:pt x="170017" y="701807"/>
                    <a:pt x="129059" y="591317"/>
                    <a:pt x="88102" y="479874"/>
                  </a:cubicBezTo>
                  <a:cubicBezTo>
                    <a:pt x="62384" y="399864"/>
                    <a:pt x="34762" y="319854"/>
                    <a:pt x="12855" y="237939"/>
                  </a:cubicBezTo>
                  <a:cubicBezTo>
                    <a:pt x="2377" y="198887"/>
                    <a:pt x="-1433" y="157929"/>
                    <a:pt x="472" y="117924"/>
                  </a:cubicBezTo>
                  <a:cubicBezTo>
                    <a:pt x="4282" y="55059"/>
                    <a:pt x="45239" y="10292"/>
                    <a:pt x="108105" y="3624"/>
                  </a:cubicBezTo>
                  <a:cubicBezTo>
                    <a:pt x="134774" y="767"/>
                    <a:pt x="161444" y="-1138"/>
                    <a:pt x="188114" y="767"/>
                  </a:cubicBezTo>
                  <a:cubicBezTo>
                    <a:pt x="236692" y="3624"/>
                    <a:pt x="263362" y="30294"/>
                    <a:pt x="284317" y="69347"/>
                  </a:cubicBezTo>
                  <a:cubicBezTo>
                    <a:pt x="329084" y="151262"/>
                    <a:pt x="370994" y="235082"/>
                    <a:pt x="410999" y="318902"/>
                  </a:cubicBezTo>
                  <a:cubicBezTo>
                    <a:pt x="428144" y="370337"/>
                    <a:pt x="463387" y="413199"/>
                    <a:pt x="474817" y="467492"/>
                  </a:cubicBezTo>
                  <a:cubicBezTo>
                    <a:pt x="527205" y="596079"/>
                    <a:pt x="601499" y="713237"/>
                    <a:pt x="664364" y="835157"/>
                  </a:cubicBezTo>
                  <a:cubicBezTo>
                    <a:pt x="671032" y="847539"/>
                    <a:pt x="677699" y="846587"/>
                    <a:pt x="689130" y="841824"/>
                  </a:cubicBezTo>
                  <a:cubicBezTo>
                    <a:pt x="711989" y="832299"/>
                    <a:pt x="734849" y="823727"/>
                    <a:pt x="758662" y="815154"/>
                  </a:cubicBezTo>
                  <a:cubicBezTo>
                    <a:pt x="821527" y="793247"/>
                    <a:pt x="882487" y="799914"/>
                    <a:pt x="940589" y="830394"/>
                  </a:cubicBezTo>
                  <a:cubicBezTo>
                    <a:pt x="956782" y="838967"/>
                    <a:pt x="973927" y="845634"/>
                    <a:pt x="987262" y="857064"/>
                  </a:cubicBezTo>
                  <a:cubicBezTo>
                    <a:pt x="1038697" y="898974"/>
                    <a:pt x="1096799" y="915167"/>
                    <a:pt x="1163474" y="918024"/>
                  </a:cubicBezTo>
                  <a:cubicBezTo>
                    <a:pt x="1225387" y="919929"/>
                    <a:pt x="1281585" y="947552"/>
                    <a:pt x="1332067" y="979937"/>
                  </a:cubicBezTo>
                  <a:cubicBezTo>
                    <a:pt x="1422555" y="1037087"/>
                    <a:pt x="1520662" y="1066614"/>
                    <a:pt x="1627342" y="1078997"/>
                  </a:cubicBezTo>
                  <a:cubicBezTo>
                    <a:pt x="1758787" y="1093284"/>
                    <a:pt x="1824510" y="1162817"/>
                    <a:pt x="1854037" y="1292357"/>
                  </a:cubicBezTo>
                  <a:cubicBezTo>
                    <a:pt x="1871182" y="1369509"/>
                    <a:pt x="1872135" y="1448567"/>
                    <a:pt x="1879755" y="1525719"/>
                  </a:cubicBezTo>
                  <a:cubicBezTo>
                    <a:pt x="1896899" y="1707647"/>
                    <a:pt x="1902614" y="1890527"/>
                    <a:pt x="1927380" y="2072454"/>
                  </a:cubicBezTo>
                  <a:cubicBezTo>
                    <a:pt x="1940714" y="2151512"/>
                    <a:pt x="1967385" y="2224854"/>
                    <a:pt x="2005485" y="2294387"/>
                  </a:cubicBezTo>
                  <a:close/>
                </a:path>
              </a:pathLst>
            </a:custGeom>
            <a:solidFill>
              <a:srgbClr val="FECB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6EAED7A8-51EC-4518-BFE9-F883146C4385}"/>
              </a:ext>
            </a:extLst>
          </p:cNvPr>
          <p:cNvGrpSpPr/>
          <p:nvPr/>
        </p:nvGrpSpPr>
        <p:grpSpPr>
          <a:xfrm>
            <a:off x="6826068" y="3476047"/>
            <a:ext cx="2898048" cy="3116679"/>
            <a:chOff x="536158" y="688964"/>
            <a:chExt cx="5154525" cy="5543387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2E0CE3EB-C318-4E75-A325-8AED8E3375E1}"/>
                </a:ext>
              </a:extLst>
            </p:cNvPr>
            <p:cNvGrpSpPr/>
            <p:nvPr/>
          </p:nvGrpSpPr>
          <p:grpSpPr>
            <a:xfrm rot="20187535">
              <a:off x="3152515" y="1894206"/>
              <a:ext cx="768112" cy="912170"/>
              <a:chOff x="3790950" y="1741170"/>
              <a:chExt cx="2447925" cy="2907029"/>
            </a:xfrm>
          </p:grpSpPr>
          <p:grpSp>
            <p:nvGrpSpPr>
              <p:cNvPr id="192" name="Graphic 3">
                <a:extLst>
                  <a:ext uri="{FF2B5EF4-FFF2-40B4-BE49-F238E27FC236}">
                    <a16:creationId xmlns:a16="http://schemas.microsoft.com/office/drawing/2014/main" id="{E1D65921-F6E4-45C2-8810-A213D0C82A40}"/>
                  </a:ext>
                </a:extLst>
              </p:cNvPr>
              <p:cNvGrpSpPr/>
              <p:nvPr/>
            </p:nvGrpSpPr>
            <p:grpSpPr>
              <a:xfrm>
                <a:off x="4295774" y="1741170"/>
                <a:ext cx="1457326" cy="1156846"/>
                <a:chOff x="5172075" y="2695575"/>
                <a:chExt cx="1847850" cy="1466850"/>
              </a:xfrm>
              <a:solidFill>
                <a:schemeClr val="accent1"/>
              </a:solidFill>
            </p:grpSpPr>
            <p:sp>
              <p:nvSpPr>
                <p:cNvPr id="196" name="Freeform: Shape 195">
                  <a:extLst>
                    <a:ext uri="{FF2B5EF4-FFF2-40B4-BE49-F238E27FC236}">
                      <a16:creationId xmlns:a16="http://schemas.microsoft.com/office/drawing/2014/main" id="{D3433DAE-6070-46E6-882F-5A3354287920}"/>
                    </a:ext>
                  </a:extLst>
                </p:cNvPr>
                <p:cNvSpPr/>
                <p:nvPr/>
              </p:nvSpPr>
              <p:spPr>
                <a:xfrm>
                  <a:off x="6072664" y="3246076"/>
                  <a:ext cx="952500" cy="819150"/>
                </a:xfrm>
                <a:custGeom>
                  <a:avLst/>
                  <a:gdLst>
                    <a:gd name="connsiteX0" fmla="*/ 20479 w 952500"/>
                    <a:gd name="connsiteY0" fmla="*/ 778237 h 819150"/>
                    <a:gd name="connsiteX1" fmla="*/ 30004 w 952500"/>
                    <a:gd name="connsiteY1" fmla="*/ 753472 h 819150"/>
                    <a:gd name="connsiteX2" fmla="*/ 58579 w 952500"/>
                    <a:gd name="connsiteY2" fmla="*/ 683939 h 819150"/>
                    <a:gd name="connsiteX3" fmla="*/ 107156 w 952500"/>
                    <a:gd name="connsiteY3" fmla="*/ 578212 h 819150"/>
                    <a:gd name="connsiteX4" fmla="*/ 139541 w 952500"/>
                    <a:gd name="connsiteY4" fmla="*/ 513442 h 819150"/>
                    <a:gd name="connsiteX5" fmla="*/ 177641 w 952500"/>
                    <a:gd name="connsiteY5" fmla="*/ 442957 h 819150"/>
                    <a:gd name="connsiteX6" fmla="*/ 274796 w 952500"/>
                    <a:gd name="connsiteY6" fmla="*/ 289604 h 819150"/>
                    <a:gd name="connsiteX7" fmla="*/ 410051 w 952500"/>
                    <a:gd name="connsiteY7" fmla="*/ 131489 h 819150"/>
                    <a:gd name="connsiteX8" fmla="*/ 502444 w 952500"/>
                    <a:gd name="connsiteY8" fmla="*/ 59099 h 819150"/>
                    <a:gd name="connsiteX9" fmla="*/ 559594 w 952500"/>
                    <a:gd name="connsiteY9" fmla="*/ 29572 h 819150"/>
                    <a:gd name="connsiteX10" fmla="*/ 626269 w 952500"/>
                    <a:gd name="connsiteY10" fmla="*/ 10522 h 819150"/>
                    <a:gd name="connsiteX11" fmla="*/ 700564 w 952500"/>
                    <a:gd name="connsiteY11" fmla="*/ 9569 h 819150"/>
                    <a:gd name="connsiteX12" fmla="*/ 772954 w 952500"/>
                    <a:gd name="connsiteY12" fmla="*/ 32429 h 819150"/>
                    <a:gd name="connsiteX13" fmla="*/ 832961 w 952500"/>
                    <a:gd name="connsiteY13" fmla="*/ 72434 h 819150"/>
                    <a:gd name="connsiteX14" fmla="*/ 845344 w 952500"/>
                    <a:gd name="connsiteY14" fmla="*/ 83864 h 819150"/>
                    <a:gd name="connsiteX15" fmla="*/ 852011 w 952500"/>
                    <a:gd name="connsiteY15" fmla="*/ 89579 h 819150"/>
                    <a:gd name="connsiteX16" fmla="*/ 854869 w 952500"/>
                    <a:gd name="connsiteY16" fmla="*/ 92437 h 819150"/>
                    <a:gd name="connsiteX17" fmla="*/ 855821 w 952500"/>
                    <a:gd name="connsiteY17" fmla="*/ 93389 h 819150"/>
                    <a:gd name="connsiteX18" fmla="*/ 857726 w 952500"/>
                    <a:gd name="connsiteY18" fmla="*/ 96247 h 819150"/>
                    <a:gd name="connsiteX19" fmla="*/ 867251 w 952500"/>
                    <a:gd name="connsiteY19" fmla="*/ 105772 h 819150"/>
                    <a:gd name="connsiteX20" fmla="*/ 878681 w 952500"/>
                    <a:gd name="connsiteY20" fmla="*/ 119107 h 819150"/>
                    <a:gd name="connsiteX21" fmla="*/ 899636 w 952500"/>
                    <a:gd name="connsiteY21" fmla="*/ 146729 h 819150"/>
                    <a:gd name="connsiteX22" fmla="*/ 917734 w 952500"/>
                    <a:gd name="connsiteY22" fmla="*/ 177209 h 819150"/>
                    <a:gd name="connsiteX23" fmla="*/ 943451 w 952500"/>
                    <a:gd name="connsiteY23" fmla="*/ 245789 h 819150"/>
                    <a:gd name="connsiteX24" fmla="*/ 947261 w 952500"/>
                    <a:gd name="connsiteY24" fmla="*/ 321989 h 819150"/>
                    <a:gd name="connsiteX25" fmla="*/ 929164 w 952500"/>
                    <a:gd name="connsiteY25" fmla="*/ 392474 h 819150"/>
                    <a:gd name="connsiteX26" fmla="*/ 856774 w 952500"/>
                    <a:gd name="connsiteY26" fmla="*/ 500107 h 819150"/>
                    <a:gd name="connsiteX27" fmla="*/ 769144 w 952500"/>
                    <a:gd name="connsiteY27" fmla="*/ 576307 h 819150"/>
                    <a:gd name="connsiteX28" fmla="*/ 678656 w 952500"/>
                    <a:gd name="connsiteY28" fmla="*/ 634409 h 819150"/>
                    <a:gd name="connsiteX29" fmla="*/ 589121 w 952500"/>
                    <a:gd name="connsiteY29" fmla="*/ 681082 h 819150"/>
                    <a:gd name="connsiteX30" fmla="*/ 419576 w 952500"/>
                    <a:gd name="connsiteY30" fmla="*/ 748709 h 819150"/>
                    <a:gd name="connsiteX31" fmla="*/ 271939 w 952500"/>
                    <a:gd name="connsiteY31" fmla="*/ 790619 h 819150"/>
                    <a:gd name="connsiteX32" fmla="*/ 155734 w 952500"/>
                    <a:gd name="connsiteY32" fmla="*/ 813479 h 819150"/>
                    <a:gd name="connsiteX33" fmla="*/ 78581 w 952500"/>
                    <a:gd name="connsiteY33" fmla="*/ 821099 h 819150"/>
                    <a:gd name="connsiteX34" fmla="*/ 57626 w 952500"/>
                    <a:gd name="connsiteY34" fmla="*/ 821099 h 819150"/>
                    <a:gd name="connsiteX35" fmla="*/ 7144 w 952500"/>
                    <a:gd name="connsiteY35" fmla="*/ 820147 h 819150"/>
                    <a:gd name="connsiteX36" fmla="*/ 20479 w 952500"/>
                    <a:gd name="connsiteY36" fmla="*/ 778237 h 819150"/>
                    <a:gd name="connsiteX37" fmla="*/ 109061 w 952500"/>
                    <a:gd name="connsiteY37" fmla="*/ 745852 h 819150"/>
                    <a:gd name="connsiteX38" fmla="*/ 138589 w 952500"/>
                    <a:gd name="connsiteY38" fmla="*/ 738232 h 819150"/>
                    <a:gd name="connsiteX39" fmla="*/ 245269 w 952500"/>
                    <a:gd name="connsiteY39" fmla="*/ 703942 h 819150"/>
                    <a:gd name="connsiteX40" fmla="*/ 380524 w 952500"/>
                    <a:gd name="connsiteY40" fmla="*/ 649649 h 819150"/>
                    <a:gd name="connsiteX41" fmla="*/ 533876 w 952500"/>
                    <a:gd name="connsiteY41" fmla="*/ 574402 h 819150"/>
                    <a:gd name="connsiteX42" fmla="*/ 689134 w 952500"/>
                    <a:gd name="connsiteY42" fmla="*/ 473437 h 819150"/>
                    <a:gd name="connsiteX43" fmla="*/ 755809 w 952500"/>
                    <a:gd name="connsiteY43" fmla="*/ 410572 h 819150"/>
                    <a:gd name="connsiteX44" fmla="*/ 799624 w 952500"/>
                    <a:gd name="connsiteY44" fmla="*/ 341039 h 819150"/>
                    <a:gd name="connsiteX45" fmla="*/ 805339 w 952500"/>
                    <a:gd name="connsiteY45" fmla="*/ 275317 h 819150"/>
                    <a:gd name="connsiteX46" fmla="*/ 792956 w 952500"/>
                    <a:gd name="connsiteY46" fmla="*/ 242932 h 819150"/>
                    <a:gd name="connsiteX47" fmla="*/ 782479 w 952500"/>
                    <a:gd name="connsiteY47" fmla="*/ 225787 h 819150"/>
                    <a:gd name="connsiteX48" fmla="*/ 770096 w 952500"/>
                    <a:gd name="connsiteY48" fmla="*/ 209594 h 819150"/>
                    <a:gd name="connsiteX49" fmla="*/ 763429 w 952500"/>
                    <a:gd name="connsiteY49" fmla="*/ 201974 h 819150"/>
                    <a:gd name="connsiteX50" fmla="*/ 753904 w 952500"/>
                    <a:gd name="connsiteY50" fmla="*/ 192449 h 819150"/>
                    <a:gd name="connsiteX51" fmla="*/ 739616 w 952500"/>
                    <a:gd name="connsiteY51" fmla="*/ 178162 h 819150"/>
                    <a:gd name="connsiteX52" fmla="*/ 709136 w 952500"/>
                    <a:gd name="connsiteY52" fmla="*/ 157207 h 819150"/>
                    <a:gd name="connsiteX53" fmla="*/ 678656 w 952500"/>
                    <a:gd name="connsiteY53" fmla="*/ 147682 h 819150"/>
                    <a:gd name="connsiteX54" fmla="*/ 645319 w 952500"/>
                    <a:gd name="connsiteY54" fmla="*/ 147682 h 819150"/>
                    <a:gd name="connsiteX55" fmla="*/ 609124 w 952500"/>
                    <a:gd name="connsiteY55" fmla="*/ 157207 h 819150"/>
                    <a:gd name="connsiteX56" fmla="*/ 571024 w 952500"/>
                    <a:gd name="connsiteY56" fmla="*/ 175304 h 819150"/>
                    <a:gd name="connsiteX57" fmla="*/ 497681 w 952500"/>
                    <a:gd name="connsiteY57" fmla="*/ 228644 h 819150"/>
                    <a:gd name="connsiteX58" fmla="*/ 370046 w 952500"/>
                    <a:gd name="connsiteY58" fmla="*/ 362947 h 819150"/>
                    <a:gd name="connsiteX59" fmla="*/ 267176 w 952500"/>
                    <a:gd name="connsiteY59" fmla="*/ 500107 h 819150"/>
                    <a:gd name="connsiteX60" fmla="*/ 185261 w 952500"/>
                    <a:gd name="connsiteY60" fmla="*/ 622027 h 819150"/>
                    <a:gd name="connsiteX61" fmla="*/ 125254 w 952500"/>
                    <a:gd name="connsiteY61" fmla="*/ 718229 h 819150"/>
                    <a:gd name="connsiteX62" fmla="*/ 109061 w 952500"/>
                    <a:gd name="connsiteY62" fmla="*/ 745852 h 819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</a:cxnLst>
                  <a:rect l="l" t="t" r="r" b="b"/>
                  <a:pathLst>
                    <a:path w="952500" h="819150">
                      <a:moveTo>
                        <a:pt x="20479" y="778237"/>
                      </a:moveTo>
                      <a:cubicBezTo>
                        <a:pt x="20479" y="778237"/>
                        <a:pt x="23336" y="769664"/>
                        <a:pt x="30004" y="753472"/>
                      </a:cubicBezTo>
                      <a:cubicBezTo>
                        <a:pt x="36671" y="737279"/>
                        <a:pt x="45244" y="713467"/>
                        <a:pt x="58579" y="683939"/>
                      </a:cubicBezTo>
                      <a:cubicBezTo>
                        <a:pt x="70961" y="654412"/>
                        <a:pt x="87154" y="618217"/>
                        <a:pt x="107156" y="578212"/>
                      </a:cubicBezTo>
                      <a:cubicBezTo>
                        <a:pt x="116681" y="558209"/>
                        <a:pt x="128111" y="536302"/>
                        <a:pt x="139541" y="513442"/>
                      </a:cubicBezTo>
                      <a:cubicBezTo>
                        <a:pt x="150971" y="490582"/>
                        <a:pt x="164306" y="467722"/>
                        <a:pt x="177641" y="442957"/>
                      </a:cubicBezTo>
                      <a:cubicBezTo>
                        <a:pt x="205264" y="394379"/>
                        <a:pt x="237649" y="342944"/>
                        <a:pt x="274796" y="289604"/>
                      </a:cubicBezTo>
                      <a:cubicBezTo>
                        <a:pt x="312896" y="237217"/>
                        <a:pt x="355759" y="182924"/>
                        <a:pt x="410051" y="131489"/>
                      </a:cubicBezTo>
                      <a:cubicBezTo>
                        <a:pt x="436721" y="105772"/>
                        <a:pt x="467201" y="81007"/>
                        <a:pt x="502444" y="59099"/>
                      </a:cubicBezTo>
                      <a:cubicBezTo>
                        <a:pt x="519589" y="48622"/>
                        <a:pt x="538639" y="38144"/>
                        <a:pt x="559594" y="29572"/>
                      </a:cubicBezTo>
                      <a:cubicBezTo>
                        <a:pt x="580549" y="20999"/>
                        <a:pt x="602456" y="14332"/>
                        <a:pt x="626269" y="10522"/>
                      </a:cubicBezTo>
                      <a:cubicBezTo>
                        <a:pt x="650081" y="6712"/>
                        <a:pt x="675799" y="5759"/>
                        <a:pt x="700564" y="9569"/>
                      </a:cubicBezTo>
                      <a:cubicBezTo>
                        <a:pt x="725329" y="13379"/>
                        <a:pt x="750094" y="20999"/>
                        <a:pt x="772954" y="32429"/>
                      </a:cubicBezTo>
                      <a:cubicBezTo>
                        <a:pt x="794861" y="43859"/>
                        <a:pt x="814864" y="57194"/>
                        <a:pt x="832961" y="72434"/>
                      </a:cubicBezTo>
                      <a:cubicBezTo>
                        <a:pt x="837724" y="76244"/>
                        <a:pt x="841534" y="80054"/>
                        <a:pt x="845344" y="83864"/>
                      </a:cubicBezTo>
                      <a:lnTo>
                        <a:pt x="852011" y="89579"/>
                      </a:lnTo>
                      <a:lnTo>
                        <a:pt x="854869" y="92437"/>
                      </a:lnTo>
                      <a:lnTo>
                        <a:pt x="855821" y="93389"/>
                      </a:lnTo>
                      <a:lnTo>
                        <a:pt x="857726" y="96247"/>
                      </a:lnTo>
                      <a:lnTo>
                        <a:pt x="867251" y="105772"/>
                      </a:lnTo>
                      <a:cubicBezTo>
                        <a:pt x="870109" y="109582"/>
                        <a:pt x="874871" y="114344"/>
                        <a:pt x="878681" y="119107"/>
                      </a:cubicBezTo>
                      <a:cubicBezTo>
                        <a:pt x="886301" y="128632"/>
                        <a:pt x="892969" y="137204"/>
                        <a:pt x="899636" y="146729"/>
                      </a:cubicBezTo>
                      <a:cubicBezTo>
                        <a:pt x="905351" y="156254"/>
                        <a:pt x="912019" y="165779"/>
                        <a:pt x="917734" y="177209"/>
                      </a:cubicBezTo>
                      <a:cubicBezTo>
                        <a:pt x="929164" y="198164"/>
                        <a:pt x="937736" y="221024"/>
                        <a:pt x="943451" y="245789"/>
                      </a:cubicBezTo>
                      <a:cubicBezTo>
                        <a:pt x="948214" y="270554"/>
                        <a:pt x="950119" y="296272"/>
                        <a:pt x="947261" y="321989"/>
                      </a:cubicBezTo>
                      <a:cubicBezTo>
                        <a:pt x="944404" y="346754"/>
                        <a:pt x="937736" y="371519"/>
                        <a:pt x="929164" y="392474"/>
                      </a:cubicBezTo>
                      <a:cubicBezTo>
                        <a:pt x="911066" y="436289"/>
                        <a:pt x="884396" y="470579"/>
                        <a:pt x="856774" y="500107"/>
                      </a:cubicBezTo>
                      <a:cubicBezTo>
                        <a:pt x="829151" y="529634"/>
                        <a:pt x="799624" y="554399"/>
                        <a:pt x="769144" y="576307"/>
                      </a:cubicBezTo>
                      <a:cubicBezTo>
                        <a:pt x="739616" y="598214"/>
                        <a:pt x="709136" y="617264"/>
                        <a:pt x="678656" y="634409"/>
                      </a:cubicBezTo>
                      <a:cubicBezTo>
                        <a:pt x="648176" y="651554"/>
                        <a:pt x="618649" y="666794"/>
                        <a:pt x="589121" y="681082"/>
                      </a:cubicBezTo>
                      <a:cubicBezTo>
                        <a:pt x="530066" y="708704"/>
                        <a:pt x="472916" y="730612"/>
                        <a:pt x="419576" y="748709"/>
                      </a:cubicBezTo>
                      <a:cubicBezTo>
                        <a:pt x="366236" y="766807"/>
                        <a:pt x="316706" y="780142"/>
                        <a:pt x="271939" y="790619"/>
                      </a:cubicBezTo>
                      <a:cubicBezTo>
                        <a:pt x="228124" y="801097"/>
                        <a:pt x="188119" y="807764"/>
                        <a:pt x="155734" y="813479"/>
                      </a:cubicBezTo>
                      <a:cubicBezTo>
                        <a:pt x="123349" y="818242"/>
                        <a:pt x="96679" y="820147"/>
                        <a:pt x="78581" y="821099"/>
                      </a:cubicBezTo>
                      <a:cubicBezTo>
                        <a:pt x="69056" y="821099"/>
                        <a:pt x="62389" y="821099"/>
                        <a:pt x="57626" y="821099"/>
                      </a:cubicBezTo>
                      <a:lnTo>
                        <a:pt x="7144" y="820147"/>
                      </a:lnTo>
                      <a:lnTo>
                        <a:pt x="20479" y="778237"/>
                      </a:lnTo>
                      <a:close/>
                      <a:moveTo>
                        <a:pt x="109061" y="745852"/>
                      </a:moveTo>
                      <a:cubicBezTo>
                        <a:pt x="117634" y="743947"/>
                        <a:pt x="128111" y="741089"/>
                        <a:pt x="138589" y="738232"/>
                      </a:cubicBezTo>
                      <a:cubicBezTo>
                        <a:pt x="168116" y="729659"/>
                        <a:pt x="204311" y="718229"/>
                        <a:pt x="245269" y="703942"/>
                      </a:cubicBezTo>
                      <a:cubicBezTo>
                        <a:pt x="286226" y="689654"/>
                        <a:pt x="331946" y="671557"/>
                        <a:pt x="380524" y="649649"/>
                      </a:cubicBezTo>
                      <a:cubicBezTo>
                        <a:pt x="429101" y="628694"/>
                        <a:pt x="481489" y="603929"/>
                        <a:pt x="533876" y="574402"/>
                      </a:cubicBezTo>
                      <a:cubicBezTo>
                        <a:pt x="586264" y="545827"/>
                        <a:pt x="639604" y="512489"/>
                        <a:pt x="689134" y="473437"/>
                      </a:cubicBezTo>
                      <a:cubicBezTo>
                        <a:pt x="712946" y="453434"/>
                        <a:pt x="736759" y="432479"/>
                        <a:pt x="755809" y="410572"/>
                      </a:cubicBezTo>
                      <a:cubicBezTo>
                        <a:pt x="775811" y="388664"/>
                        <a:pt x="791051" y="363899"/>
                        <a:pt x="799624" y="341039"/>
                      </a:cubicBezTo>
                      <a:cubicBezTo>
                        <a:pt x="808196" y="318179"/>
                        <a:pt x="810101" y="297224"/>
                        <a:pt x="805339" y="275317"/>
                      </a:cubicBezTo>
                      <a:cubicBezTo>
                        <a:pt x="803434" y="264839"/>
                        <a:pt x="798671" y="253409"/>
                        <a:pt x="792956" y="242932"/>
                      </a:cubicBezTo>
                      <a:cubicBezTo>
                        <a:pt x="790099" y="237217"/>
                        <a:pt x="786289" y="231502"/>
                        <a:pt x="782479" y="225787"/>
                      </a:cubicBezTo>
                      <a:cubicBezTo>
                        <a:pt x="778669" y="220072"/>
                        <a:pt x="773906" y="214357"/>
                        <a:pt x="770096" y="209594"/>
                      </a:cubicBezTo>
                      <a:cubicBezTo>
                        <a:pt x="768191" y="206737"/>
                        <a:pt x="766286" y="204832"/>
                        <a:pt x="763429" y="201974"/>
                      </a:cubicBezTo>
                      <a:lnTo>
                        <a:pt x="753904" y="192449"/>
                      </a:lnTo>
                      <a:cubicBezTo>
                        <a:pt x="750094" y="187687"/>
                        <a:pt x="744379" y="182924"/>
                        <a:pt x="739616" y="178162"/>
                      </a:cubicBezTo>
                      <a:cubicBezTo>
                        <a:pt x="729139" y="169589"/>
                        <a:pt x="719614" y="162922"/>
                        <a:pt x="709136" y="157207"/>
                      </a:cubicBezTo>
                      <a:cubicBezTo>
                        <a:pt x="698659" y="152444"/>
                        <a:pt x="689134" y="148634"/>
                        <a:pt x="678656" y="147682"/>
                      </a:cubicBezTo>
                      <a:cubicBezTo>
                        <a:pt x="668179" y="145777"/>
                        <a:pt x="657701" y="145777"/>
                        <a:pt x="645319" y="147682"/>
                      </a:cubicBezTo>
                      <a:cubicBezTo>
                        <a:pt x="633889" y="149587"/>
                        <a:pt x="621506" y="152444"/>
                        <a:pt x="609124" y="157207"/>
                      </a:cubicBezTo>
                      <a:cubicBezTo>
                        <a:pt x="596741" y="161969"/>
                        <a:pt x="584359" y="168637"/>
                        <a:pt x="571024" y="175304"/>
                      </a:cubicBezTo>
                      <a:cubicBezTo>
                        <a:pt x="545306" y="189592"/>
                        <a:pt x="521494" y="208642"/>
                        <a:pt x="497681" y="228644"/>
                      </a:cubicBezTo>
                      <a:cubicBezTo>
                        <a:pt x="451009" y="269602"/>
                        <a:pt x="408146" y="316274"/>
                        <a:pt x="370046" y="362947"/>
                      </a:cubicBezTo>
                      <a:cubicBezTo>
                        <a:pt x="331946" y="409619"/>
                        <a:pt x="297656" y="456292"/>
                        <a:pt x="267176" y="500107"/>
                      </a:cubicBezTo>
                      <a:cubicBezTo>
                        <a:pt x="236696" y="543922"/>
                        <a:pt x="209074" y="584879"/>
                        <a:pt x="185261" y="622027"/>
                      </a:cubicBezTo>
                      <a:cubicBezTo>
                        <a:pt x="161449" y="659174"/>
                        <a:pt x="141446" y="691559"/>
                        <a:pt x="125254" y="718229"/>
                      </a:cubicBezTo>
                      <a:cubicBezTo>
                        <a:pt x="120491" y="728707"/>
                        <a:pt x="114776" y="737279"/>
                        <a:pt x="109061" y="74585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97" name="Freeform: Shape 196">
                  <a:extLst>
                    <a:ext uri="{FF2B5EF4-FFF2-40B4-BE49-F238E27FC236}">
                      <a16:creationId xmlns:a16="http://schemas.microsoft.com/office/drawing/2014/main" id="{F2827E11-1FCE-4458-B89D-ED6F98A81C29}"/>
                    </a:ext>
                  </a:extLst>
                </p:cNvPr>
                <p:cNvSpPr/>
                <p:nvPr/>
              </p:nvSpPr>
              <p:spPr>
                <a:xfrm>
                  <a:off x="5165276" y="3246076"/>
                  <a:ext cx="952500" cy="819150"/>
                </a:xfrm>
                <a:custGeom>
                  <a:avLst/>
                  <a:gdLst>
                    <a:gd name="connsiteX0" fmla="*/ 844047 w 952500"/>
                    <a:gd name="connsiteY0" fmla="*/ 745852 h 819150"/>
                    <a:gd name="connsiteX1" fmla="*/ 826902 w 952500"/>
                    <a:gd name="connsiteY1" fmla="*/ 718229 h 819150"/>
                    <a:gd name="connsiteX2" fmla="*/ 766894 w 952500"/>
                    <a:gd name="connsiteY2" fmla="*/ 622027 h 819150"/>
                    <a:gd name="connsiteX3" fmla="*/ 684979 w 952500"/>
                    <a:gd name="connsiteY3" fmla="*/ 500107 h 819150"/>
                    <a:gd name="connsiteX4" fmla="*/ 582109 w 952500"/>
                    <a:gd name="connsiteY4" fmla="*/ 362947 h 819150"/>
                    <a:gd name="connsiteX5" fmla="*/ 454474 w 952500"/>
                    <a:gd name="connsiteY5" fmla="*/ 228644 h 819150"/>
                    <a:gd name="connsiteX6" fmla="*/ 381132 w 952500"/>
                    <a:gd name="connsiteY6" fmla="*/ 175304 h 819150"/>
                    <a:gd name="connsiteX7" fmla="*/ 343032 w 952500"/>
                    <a:gd name="connsiteY7" fmla="*/ 157207 h 819150"/>
                    <a:gd name="connsiteX8" fmla="*/ 306837 w 952500"/>
                    <a:gd name="connsiteY8" fmla="*/ 147682 h 819150"/>
                    <a:gd name="connsiteX9" fmla="*/ 273499 w 952500"/>
                    <a:gd name="connsiteY9" fmla="*/ 147682 h 819150"/>
                    <a:gd name="connsiteX10" fmla="*/ 243019 w 952500"/>
                    <a:gd name="connsiteY10" fmla="*/ 157207 h 819150"/>
                    <a:gd name="connsiteX11" fmla="*/ 212539 w 952500"/>
                    <a:gd name="connsiteY11" fmla="*/ 178162 h 819150"/>
                    <a:gd name="connsiteX12" fmla="*/ 198252 w 952500"/>
                    <a:gd name="connsiteY12" fmla="*/ 192449 h 819150"/>
                    <a:gd name="connsiteX13" fmla="*/ 188727 w 952500"/>
                    <a:gd name="connsiteY13" fmla="*/ 201974 h 819150"/>
                    <a:gd name="connsiteX14" fmla="*/ 182059 w 952500"/>
                    <a:gd name="connsiteY14" fmla="*/ 209594 h 819150"/>
                    <a:gd name="connsiteX15" fmla="*/ 169677 w 952500"/>
                    <a:gd name="connsiteY15" fmla="*/ 225787 h 819150"/>
                    <a:gd name="connsiteX16" fmla="*/ 159199 w 952500"/>
                    <a:gd name="connsiteY16" fmla="*/ 242932 h 819150"/>
                    <a:gd name="connsiteX17" fmla="*/ 146817 w 952500"/>
                    <a:gd name="connsiteY17" fmla="*/ 275317 h 819150"/>
                    <a:gd name="connsiteX18" fmla="*/ 152532 w 952500"/>
                    <a:gd name="connsiteY18" fmla="*/ 341039 h 819150"/>
                    <a:gd name="connsiteX19" fmla="*/ 196347 w 952500"/>
                    <a:gd name="connsiteY19" fmla="*/ 410572 h 819150"/>
                    <a:gd name="connsiteX20" fmla="*/ 263022 w 952500"/>
                    <a:gd name="connsiteY20" fmla="*/ 473437 h 819150"/>
                    <a:gd name="connsiteX21" fmla="*/ 418279 w 952500"/>
                    <a:gd name="connsiteY21" fmla="*/ 574402 h 819150"/>
                    <a:gd name="connsiteX22" fmla="*/ 571632 w 952500"/>
                    <a:gd name="connsiteY22" fmla="*/ 649649 h 819150"/>
                    <a:gd name="connsiteX23" fmla="*/ 706887 w 952500"/>
                    <a:gd name="connsiteY23" fmla="*/ 703942 h 819150"/>
                    <a:gd name="connsiteX24" fmla="*/ 813567 w 952500"/>
                    <a:gd name="connsiteY24" fmla="*/ 738232 h 819150"/>
                    <a:gd name="connsiteX25" fmla="*/ 844047 w 952500"/>
                    <a:gd name="connsiteY25" fmla="*/ 745852 h 819150"/>
                    <a:gd name="connsiteX26" fmla="*/ 904054 w 952500"/>
                    <a:gd name="connsiteY26" fmla="*/ 820147 h 819150"/>
                    <a:gd name="connsiteX27" fmla="*/ 896434 w 952500"/>
                    <a:gd name="connsiteY27" fmla="*/ 820147 h 819150"/>
                    <a:gd name="connsiteX28" fmla="*/ 875479 w 952500"/>
                    <a:gd name="connsiteY28" fmla="*/ 820147 h 819150"/>
                    <a:gd name="connsiteX29" fmla="*/ 798327 w 952500"/>
                    <a:gd name="connsiteY29" fmla="*/ 812527 h 819150"/>
                    <a:gd name="connsiteX30" fmla="*/ 682122 w 952500"/>
                    <a:gd name="connsiteY30" fmla="*/ 789667 h 819150"/>
                    <a:gd name="connsiteX31" fmla="*/ 534484 w 952500"/>
                    <a:gd name="connsiteY31" fmla="*/ 747757 h 819150"/>
                    <a:gd name="connsiteX32" fmla="*/ 364939 w 952500"/>
                    <a:gd name="connsiteY32" fmla="*/ 680129 h 819150"/>
                    <a:gd name="connsiteX33" fmla="*/ 275404 w 952500"/>
                    <a:gd name="connsiteY33" fmla="*/ 633457 h 819150"/>
                    <a:gd name="connsiteX34" fmla="*/ 184917 w 952500"/>
                    <a:gd name="connsiteY34" fmla="*/ 575354 h 819150"/>
                    <a:gd name="connsiteX35" fmla="*/ 97287 w 952500"/>
                    <a:gd name="connsiteY35" fmla="*/ 499154 h 819150"/>
                    <a:gd name="connsiteX36" fmla="*/ 26802 w 952500"/>
                    <a:gd name="connsiteY36" fmla="*/ 392474 h 819150"/>
                    <a:gd name="connsiteX37" fmla="*/ 8704 w 952500"/>
                    <a:gd name="connsiteY37" fmla="*/ 321989 h 819150"/>
                    <a:gd name="connsiteX38" fmla="*/ 12514 w 952500"/>
                    <a:gd name="connsiteY38" fmla="*/ 245789 h 819150"/>
                    <a:gd name="connsiteX39" fmla="*/ 38232 w 952500"/>
                    <a:gd name="connsiteY39" fmla="*/ 177209 h 819150"/>
                    <a:gd name="connsiteX40" fmla="*/ 56329 w 952500"/>
                    <a:gd name="connsiteY40" fmla="*/ 146729 h 819150"/>
                    <a:gd name="connsiteX41" fmla="*/ 77284 w 952500"/>
                    <a:gd name="connsiteY41" fmla="*/ 119107 h 819150"/>
                    <a:gd name="connsiteX42" fmla="*/ 88714 w 952500"/>
                    <a:gd name="connsiteY42" fmla="*/ 105772 h 819150"/>
                    <a:gd name="connsiteX43" fmla="*/ 98239 w 952500"/>
                    <a:gd name="connsiteY43" fmla="*/ 96247 h 819150"/>
                    <a:gd name="connsiteX44" fmla="*/ 100144 w 952500"/>
                    <a:gd name="connsiteY44" fmla="*/ 93389 h 819150"/>
                    <a:gd name="connsiteX45" fmla="*/ 101097 w 952500"/>
                    <a:gd name="connsiteY45" fmla="*/ 92437 h 819150"/>
                    <a:gd name="connsiteX46" fmla="*/ 103954 w 952500"/>
                    <a:gd name="connsiteY46" fmla="*/ 89579 h 819150"/>
                    <a:gd name="connsiteX47" fmla="*/ 110622 w 952500"/>
                    <a:gd name="connsiteY47" fmla="*/ 83864 h 819150"/>
                    <a:gd name="connsiteX48" fmla="*/ 123004 w 952500"/>
                    <a:gd name="connsiteY48" fmla="*/ 72434 h 819150"/>
                    <a:gd name="connsiteX49" fmla="*/ 183012 w 952500"/>
                    <a:gd name="connsiteY49" fmla="*/ 32429 h 819150"/>
                    <a:gd name="connsiteX50" fmla="*/ 255402 w 952500"/>
                    <a:gd name="connsiteY50" fmla="*/ 9569 h 819150"/>
                    <a:gd name="connsiteX51" fmla="*/ 329697 w 952500"/>
                    <a:gd name="connsiteY51" fmla="*/ 10522 h 819150"/>
                    <a:gd name="connsiteX52" fmla="*/ 396372 w 952500"/>
                    <a:gd name="connsiteY52" fmla="*/ 29572 h 819150"/>
                    <a:gd name="connsiteX53" fmla="*/ 453522 w 952500"/>
                    <a:gd name="connsiteY53" fmla="*/ 59099 h 819150"/>
                    <a:gd name="connsiteX54" fmla="*/ 545914 w 952500"/>
                    <a:gd name="connsiteY54" fmla="*/ 131489 h 819150"/>
                    <a:gd name="connsiteX55" fmla="*/ 681169 w 952500"/>
                    <a:gd name="connsiteY55" fmla="*/ 289604 h 819150"/>
                    <a:gd name="connsiteX56" fmla="*/ 778324 w 952500"/>
                    <a:gd name="connsiteY56" fmla="*/ 442957 h 819150"/>
                    <a:gd name="connsiteX57" fmla="*/ 816424 w 952500"/>
                    <a:gd name="connsiteY57" fmla="*/ 513442 h 819150"/>
                    <a:gd name="connsiteX58" fmla="*/ 848809 w 952500"/>
                    <a:gd name="connsiteY58" fmla="*/ 578212 h 819150"/>
                    <a:gd name="connsiteX59" fmla="*/ 897387 w 952500"/>
                    <a:gd name="connsiteY59" fmla="*/ 683939 h 819150"/>
                    <a:gd name="connsiteX60" fmla="*/ 925962 w 952500"/>
                    <a:gd name="connsiteY60" fmla="*/ 753472 h 819150"/>
                    <a:gd name="connsiteX61" fmla="*/ 949774 w 952500"/>
                    <a:gd name="connsiteY61" fmla="*/ 821099 h 819150"/>
                    <a:gd name="connsiteX62" fmla="*/ 904054 w 952500"/>
                    <a:gd name="connsiteY62" fmla="*/ 820147 h 819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</a:cxnLst>
                  <a:rect l="l" t="t" r="r" b="b"/>
                  <a:pathLst>
                    <a:path w="952500" h="819150">
                      <a:moveTo>
                        <a:pt x="844047" y="745852"/>
                      </a:moveTo>
                      <a:cubicBezTo>
                        <a:pt x="839284" y="737279"/>
                        <a:pt x="833569" y="727754"/>
                        <a:pt x="826902" y="718229"/>
                      </a:cubicBezTo>
                      <a:cubicBezTo>
                        <a:pt x="810709" y="691559"/>
                        <a:pt x="789754" y="659174"/>
                        <a:pt x="766894" y="622027"/>
                      </a:cubicBezTo>
                      <a:cubicBezTo>
                        <a:pt x="743082" y="584879"/>
                        <a:pt x="715459" y="543922"/>
                        <a:pt x="684979" y="500107"/>
                      </a:cubicBezTo>
                      <a:cubicBezTo>
                        <a:pt x="654499" y="456292"/>
                        <a:pt x="620209" y="409619"/>
                        <a:pt x="582109" y="362947"/>
                      </a:cubicBezTo>
                      <a:cubicBezTo>
                        <a:pt x="544009" y="316274"/>
                        <a:pt x="502099" y="269602"/>
                        <a:pt x="454474" y="228644"/>
                      </a:cubicBezTo>
                      <a:cubicBezTo>
                        <a:pt x="430662" y="208642"/>
                        <a:pt x="406849" y="189592"/>
                        <a:pt x="381132" y="175304"/>
                      </a:cubicBezTo>
                      <a:cubicBezTo>
                        <a:pt x="368749" y="167684"/>
                        <a:pt x="355414" y="161969"/>
                        <a:pt x="343032" y="157207"/>
                      </a:cubicBezTo>
                      <a:cubicBezTo>
                        <a:pt x="330649" y="152444"/>
                        <a:pt x="318267" y="149587"/>
                        <a:pt x="306837" y="147682"/>
                      </a:cubicBezTo>
                      <a:cubicBezTo>
                        <a:pt x="295407" y="145777"/>
                        <a:pt x="283977" y="145777"/>
                        <a:pt x="273499" y="147682"/>
                      </a:cubicBezTo>
                      <a:cubicBezTo>
                        <a:pt x="263022" y="149587"/>
                        <a:pt x="252544" y="152444"/>
                        <a:pt x="243019" y="157207"/>
                      </a:cubicBezTo>
                      <a:cubicBezTo>
                        <a:pt x="232542" y="162922"/>
                        <a:pt x="223017" y="169589"/>
                        <a:pt x="212539" y="178162"/>
                      </a:cubicBezTo>
                      <a:cubicBezTo>
                        <a:pt x="207777" y="182924"/>
                        <a:pt x="202062" y="187687"/>
                        <a:pt x="198252" y="192449"/>
                      </a:cubicBezTo>
                      <a:lnTo>
                        <a:pt x="188727" y="201974"/>
                      </a:lnTo>
                      <a:cubicBezTo>
                        <a:pt x="185869" y="204832"/>
                        <a:pt x="184917" y="206737"/>
                        <a:pt x="182059" y="209594"/>
                      </a:cubicBezTo>
                      <a:cubicBezTo>
                        <a:pt x="178249" y="214357"/>
                        <a:pt x="173487" y="220072"/>
                        <a:pt x="169677" y="225787"/>
                      </a:cubicBezTo>
                      <a:cubicBezTo>
                        <a:pt x="165867" y="231502"/>
                        <a:pt x="162057" y="237217"/>
                        <a:pt x="159199" y="242932"/>
                      </a:cubicBezTo>
                      <a:cubicBezTo>
                        <a:pt x="153484" y="254362"/>
                        <a:pt x="148722" y="264839"/>
                        <a:pt x="146817" y="275317"/>
                      </a:cubicBezTo>
                      <a:cubicBezTo>
                        <a:pt x="142054" y="296272"/>
                        <a:pt x="143959" y="317227"/>
                        <a:pt x="152532" y="341039"/>
                      </a:cubicBezTo>
                      <a:cubicBezTo>
                        <a:pt x="162057" y="363899"/>
                        <a:pt x="177297" y="387712"/>
                        <a:pt x="196347" y="410572"/>
                      </a:cubicBezTo>
                      <a:cubicBezTo>
                        <a:pt x="216349" y="432479"/>
                        <a:pt x="239209" y="454387"/>
                        <a:pt x="263022" y="473437"/>
                      </a:cubicBezTo>
                      <a:cubicBezTo>
                        <a:pt x="311599" y="512489"/>
                        <a:pt x="365892" y="545827"/>
                        <a:pt x="418279" y="574402"/>
                      </a:cubicBezTo>
                      <a:cubicBezTo>
                        <a:pt x="470667" y="602977"/>
                        <a:pt x="523054" y="627742"/>
                        <a:pt x="571632" y="649649"/>
                      </a:cubicBezTo>
                      <a:cubicBezTo>
                        <a:pt x="620209" y="670604"/>
                        <a:pt x="665929" y="688702"/>
                        <a:pt x="706887" y="703942"/>
                      </a:cubicBezTo>
                      <a:cubicBezTo>
                        <a:pt x="747844" y="718229"/>
                        <a:pt x="783087" y="730612"/>
                        <a:pt x="813567" y="738232"/>
                      </a:cubicBezTo>
                      <a:cubicBezTo>
                        <a:pt x="824997" y="742042"/>
                        <a:pt x="835474" y="743947"/>
                        <a:pt x="844047" y="745852"/>
                      </a:cubicBezTo>
                      <a:close/>
                      <a:moveTo>
                        <a:pt x="904054" y="820147"/>
                      </a:moveTo>
                      <a:cubicBezTo>
                        <a:pt x="904054" y="820147"/>
                        <a:pt x="901197" y="820147"/>
                        <a:pt x="896434" y="820147"/>
                      </a:cubicBezTo>
                      <a:cubicBezTo>
                        <a:pt x="891672" y="820147"/>
                        <a:pt x="885004" y="820147"/>
                        <a:pt x="875479" y="820147"/>
                      </a:cubicBezTo>
                      <a:cubicBezTo>
                        <a:pt x="857382" y="819194"/>
                        <a:pt x="830712" y="817289"/>
                        <a:pt x="798327" y="812527"/>
                      </a:cubicBezTo>
                      <a:cubicBezTo>
                        <a:pt x="765942" y="807764"/>
                        <a:pt x="725937" y="801097"/>
                        <a:pt x="682122" y="789667"/>
                      </a:cubicBezTo>
                      <a:cubicBezTo>
                        <a:pt x="637354" y="779189"/>
                        <a:pt x="587824" y="765854"/>
                        <a:pt x="534484" y="747757"/>
                      </a:cubicBezTo>
                      <a:cubicBezTo>
                        <a:pt x="481144" y="729659"/>
                        <a:pt x="423994" y="707752"/>
                        <a:pt x="364939" y="680129"/>
                      </a:cubicBezTo>
                      <a:cubicBezTo>
                        <a:pt x="335412" y="666794"/>
                        <a:pt x="305884" y="650602"/>
                        <a:pt x="275404" y="633457"/>
                      </a:cubicBezTo>
                      <a:cubicBezTo>
                        <a:pt x="244924" y="616312"/>
                        <a:pt x="214444" y="597262"/>
                        <a:pt x="184917" y="575354"/>
                      </a:cubicBezTo>
                      <a:cubicBezTo>
                        <a:pt x="155389" y="553447"/>
                        <a:pt x="124909" y="528682"/>
                        <a:pt x="97287" y="499154"/>
                      </a:cubicBezTo>
                      <a:cubicBezTo>
                        <a:pt x="71569" y="471532"/>
                        <a:pt x="44899" y="436289"/>
                        <a:pt x="26802" y="392474"/>
                      </a:cubicBezTo>
                      <a:cubicBezTo>
                        <a:pt x="18229" y="370567"/>
                        <a:pt x="11562" y="346754"/>
                        <a:pt x="8704" y="321989"/>
                      </a:cubicBezTo>
                      <a:cubicBezTo>
                        <a:pt x="5847" y="297224"/>
                        <a:pt x="6799" y="270554"/>
                        <a:pt x="12514" y="245789"/>
                      </a:cubicBezTo>
                      <a:cubicBezTo>
                        <a:pt x="17277" y="221024"/>
                        <a:pt x="26802" y="198164"/>
                        <a:pt x="38232" y="177209"/>
                      </a:cubicBezTo>
                      <a:cubicBezTo>
                        <a:pt x="43947" y="166732"/>
                        <a:pt x="49662" y="157207"/>
                        <a:pt x="56329" y="146729"/>
                      </a:cubicBezTo>
                      <a:cubicBezTo>
                        <a:pt x="62997" y="137204"/>
                        <a:pt x="68712" y="128632"/>
                        <a:pt x="77284" y="119107"/>
                      </a:cubicBezTo>
                      <a:cubicBezTo>
                        <a:pt x="81094" y="114344"/>
                        <a:pt x="84904" y="109582"/>
                        <a:pt x="88714" y="105772"/>
                      </a:cubicBezTo>
                      <a:lnTo>
                        <a:pt x="98239" y="96247"/>
                      </a:lnTo>
                      <a:lnTo>
                        <a:pt x="100144" y="93389"/>
                      </a:lnTo>
                      <a:lnTo>
                        <a:pt x="101097" y="92437"/>
                      </a:lnTo>
                      <a:lnTo>
                        <a:pt x="103954" y="89579"/>
                      </a:lnTo>
                      <a:lnTo>
                        <a:pt x="110622" y="83864"/>
                      </a:lnTo>
                      <a:cubicBezTo>
                        <a:pt x="114432" y="80054"/>
                        <a:pt x="119194" y="76244"/>
                        <a:pt x="123004" y="72434"/>
                      </a:cubicBezTo>
                      <a:cubicBezTo>
                        <a:pt x="141102" y="57194"/>
                        <a:pt x="160152" y="43859"/>
                        <a:pt x="183012" y="32429"/>
                      </a:cubicBezTo>
                      <a:cubicBezTo>
                        <a:pt x="204919" y="20999"/>
                        <a:pt x="229684" y="13379"/>
                        <a:pt x="255402" y="9569"/>
                      </a:cubicBezTo>
                      <a:cubicBezTo>
                        <a:pt x="280167" y="5759"/>
                        <a:pt x="305884" y="6712"/>
                        <a:pt x="329697" y="10522"/>
                      </a:cubicBezTo>
                      <a:cubicBezTo>
                        <a:pt x="353509" y="14332"/>
                        <a:pt x="375417" y="20999"/>
                        <a:pt x="396372" y="29572"/>
                      </a:cubicBezTo>
                      <a:cubicBezTo>
                        <a:pt x="416374" y="38144"/>
                        <a:pt x="435424" y="47669"/>
                        <a:pt x="453522" y="59099"/>
                      </a:cubicBezTo>
                      <a:cubicBezTo>
                        <a:pt x="487812" y="81007"/>
                        <a:pt x="518292" y="105772"/>
                        <a:pt x="545914" y="131489"/>
                      </a:cubicBezTo>
                      <a:cubicBezTo>
                        <a:pt x="600207" y="182924"/>
                        <a:pt x="643069" y="237217"/>
                        <a:pt x="681169" y="289604"/>
                      </a:cubicBezTo>
                      <a:cubicBezTo>
                        <a:pt x="719269" y="342944"/>
                        <a:pt x="750702" y="394379"/>
                        <a:pt x="778324" y="442957"/>
                      </a:cubicBezTo>
                      <a:cubicBezTo>
                        <a:pt x="791659" y="467722"/>
                        <a:pt x="804994" y="490582"/>
                        <a:pt x="816424" y="513442"/>
                      </a:cubicBezTo>
                      <a:cubicBezTo>
                        <a:pt x="827854" y="536302"/>
                        <a:pt x="839284" y="557257"/>
                        <a:pt x="848809" y="578212"/>
                      </a:cubicBezTo>
                      <a:cubicBezTo>
                        <a:pt x="868812" y="618217"/>
                        <a:pt x="885004" y="654412"/>
                        <a:pt x="897387" y="683939"/>
                      </a:cubicBezTo>
                      <a:cubicBezTo>
                        <a:pt x="910722" y="713467"/>
                        <a:pt x="919294" y="737279"/>
                        <a:pt x="925962" y="753472"/>
                      </a:cubicBezTo>
                      <a:lnTo>
                        <a:pt x="949774" y="821099"/>
                      </a:lnTo>
                      <a:lnTo>
                        <a:pt x="904054" y="820147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98" name="Freeform: Shape 197">
                  <a:extLst>
                    <a:ext uri="{FF2B5EF4-FFF2-40B4-BE49-F238E27FC236}">
                      <a16:creationId xmlns:a16="http://schemas.microsoft.com/office/drawing/2014/main" id="{43B195AC-0535-4592-9211-C54C6625C217}"/>
                    </a:ext>
                  </a:extLst>
                </p:cNvPr>
                <p:cNvSpPr/>
                <p:nvPr/>
              </p:nvSpPr>
              <p:spPr>
                <a:xfrm>
                  <a:off x="6063761" y="2687479"/>
                  <a:ext cx="933450" cy="1476375"/>
                </a:xfrm>
                <a:custGeom>
                  <a:avLst/>
                  <a:gdLst>
                    <a:gd name="connsiteX0" fmla="*/ 16999 w 933450"/>
                    <a:gd name="connsiteY0" fmla="*/ 1477804 h 1476375"/>
                    <a:gd name="connsiteX1" fmla="*/ 30334 w 933450"/>
                    <a:gd name="connsiteY1" fmla="*/ 1027271 h 1476375"/>
                    <a:gd name="connsiteX2" fmla="*/ 177971 w 933450"/>
                    <a:gd name="connsiteY2" fmla="*/ 595789 h 1476375"/>
                    <a:gd name="connsiteX3" fmla="*/ 206546 w 933450"/>
                    <a:gd name="connsiteY3" fmla="*/ 545306 h 1476375"/>
                    <a:gd name="connsiteX4" fmla="*/ 237979 w 933450"/>
                    <a:gd name="connsiteY4" fmla="*/ 496729 h 1476375"/>
                    <a:gd name="connsiteX5" fmla="*/ 272269 w 933450"/>
                    <a:gd name="connsiteY5" fmla="*/ 449104 h 1476375"/>
                    <a:gd name="connsiteX6" fmla="*/ 279889 w 933450"/>
                    <a:gd name="connsiteY6" fmla="*/ 436721 h 1476375"/>
                    <a:gd name="connsiteX7" fmla="*/ 289414 w 933450"/>
                    <a:gd name="connsiteY7" fmla="*/ 425291 h 1476375"/>
                    <a:gd name="connsiteX8" fmla="*/ 307511 w 933450"/>
                    <a:gd name="connsiteY8" fmla="*/ 402431 h 1476375"/>
                    <a:gd name="connsiteX9" fmla="*/ 473246 w 933450"/>
                    <a:gd name="connsiteY9" fmla="*/ 237649 h 1476375"/>
                    <a:gd name="connsiteX10" fmla="*/ 496106 w 933450"/>
                    <a:gd name="connsiteY10" fmla="*/ 218599 h 1476375"/>
                    <a:gd name="connsiteX11" fmla="*/ 519919 w 933450"/>
                    <a:gd name="connsiteY11" fmla="*/ 201454 h 1476375"/>
                    <a:gd name="connsiteX12" fmla="*/ 543731 w 933450"/>
                    <a:gd name="connsiteY12" fmla="*/ 184309 h 1476375"/>
                    <a:gd name="connsiteX13" fmla="*/ 567544 w 933450"/>
                    <a:gd name="connsiteY13" fmla="*/ 167164 h 1476375"/>
                    <a:gd name="connsiteX14" fmla="*/ 617074 w 933450"/>
                    <a:gd name="connsiteY14" fmla="*/ 135731 h 1476375"/>
                    <a:gd name="connsiteX15" fmla="*/ 629456 w 933450"/>
                    <a:gd name="connsiteY15" fmla="*/ 128111 h 1476375"/>
                    <a:gd name="connsiteX16" fmla="*/ 641839 w 933450"/>
                    <a:gd name="connsiteY16" fmla="*/ 120491 h 1476375"/>
                    <a:gd name="connsiteX17" fmla="*/ 667556 w 933450"/>
                    <a:gd name="connsiteY17" fmla="*/ 106204 h 1476375"/>
                    <a:gd name="connsiteX18" fmla="*/ 879011 w 933450"/>
                    <a:gd name="connsiteY18" fmla="*/ 7144 h 1476375"/>
                    <a:gd name="connsiteX19" fmla="*/ 928541 w 933450"/>
                    <a:gd name="connsiteY19" fmla="*/ 150019 h 1476375"/>
                    <a:gd name="connsiteX20" fmla="*/ 731374 w 933450"/>
                    <a:gd name="connsiteY20" fmla="*/ 227171 h 1476375"/>
                    <a:gd name="connsiteX21" fmla="*/ 707561 w 933450"/>
                    <a:gd name="connsiteY21" fmla="*/ 238601 h 1476375"/>
                    <a:gd name="connsiteX22" fmla="*/ 695179 w 933450"/>
                    <a:gd name="connsiteY22" fmla="*/ 244316 h 1476375"/>
                    <a:gd name="connsiteX23" fmla="*/ 683749 w 933450"/>
                    <a:gd name="connsiteY23" fmla="*/ 250984 h 1476375"/>
                    <a:gd name="connsiteX24" fmla="*/ 637076 w 933450"/>
                    <a:gd name="connsiteY24" fmla="*/ 276701 h 1476375"/>
                    <a:gd name="connsiteX25" fmla="*/ 614216 w 933450"/>
                    <a:gd name="connsiteY25" fmla="*/ 290036 h 1476375"/>
                    <a:gd name="connsiteX26" fmla="*/ 592309 w 933450"/>
                    <a:gd name="connsiteY26" fmla="*/ 304324 h 1476375"/>
                    <a:gd name="connsiteX27" fmla="*/ 570401 w 933450"/>
                    <a:gd name="connsiteY27" fmla="*/ 318611 h 1476375"/>
                    <a:gd name="connsiteX28" fmla="*/ 548494 w 933450"/>
                    <a:gd name="connsiteY28" fmla="*/ 333851 h 1476375"/>
                    <a:gd name="connsiteX29" fmla="*/ 388474 w 933450"/>
                    <a:gd name="connsiteY29" fmla="*/ 472916 h 1476375"/>
                    <a:gd name="connsiteX30" fmla="*/ 370376 w 933450"/>
                    <a:gd name="connsiteY30" fmla="*/ 491966 h 1476375"/>
                    <a:gd name="connsiteX31" fmla="*/ 360851 w 933450"/>
                    <a:gd name="connsiteY31" fmla="*/ 501491 h 1476375"/>
                    <a:gd name="connsiteX32" fmla="*/ 352279 w 933450"/>
                    <a:gd name="connsiteY32" fmla="*/ 511969 h 1476375"/>
                    <a:gd name="connsiteX33" fmla="*/ 317989 w 933450"/>
                    <a:gd name="connsiteY33" fmla="*/ 552926 h 1476375"/>
                    <a:gd name="connsiteX34" fmla="*/ 286556 w 933450"/>
                    <a:gd name="connsiteY34" fmla="*/ 595789 h 1476375"/>
                    <a:gd name="connsiteX35" fmla="*/ 257029 w 933450"/>
                    <a:gd name="connsiteY35" fmla="*/ 640556 h 1476375"/>
                    <a:gd name="connsiteX36" fmla="*/ 91294 w 933450"/>
                    <a:gd name="connsiteY36" fmla="*/ 1038701 h 1476375"/>
                    <a:gd name="connsiteX37" fmla="*/ 49384 w 933450"/>
                    <a:gd name="connsiteY37" fmla="*/ 1474946 h 1476375"/>
                    <a:gd name="connsiteX38" fmla="*/ 16999 w 933450"/>
                    <a:gd name="connsiteY38" fmla="*/ 1477804 h 1476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933450" h="1476375">
                      <a:moveTo>
                        <a:pt x="16999" y="1477804"/>
                      </a:moveTo>
                      <a:cubicBezTo>
                        <a:pt x="-146" y="1328261"/>
                        <a:pt x="5569" y="1176814"/>
                        <a:pt x="30334" y="1027271"/>
                      </a:cubicBezTo>
                      <a:cubicBezTo>
                        <a:pt x="56051" y="877729"/>
                        <a:pt x="103676" y="731044"/>
                        <a:pt x="177971" y="595789"/>
                      </a:cubicBezTo>
                      <a:cubicBezTo>
                        <a:pt x="187496" y="578644"/>
                        <a:pt x="197021" y="562451"/>
                        <a:pt x="206546" y="545306"/>
                      </a:cubicBezTo>
                      <a:lnTo>
                        <a:pt x="237979" y="496729"/>
                      </a:lnTo>
                      <a:cubicBezTo>
                        <a:pt x="249409" y="480536"/>
                        <a:pt x="260839" y="465296"/>
                        <a:pt x="272269" y="449104"/>
                      </a:cubicBezTo>
                      <a:lnTo>
                        <a:pt x="279889" y="436721"/>
                      </a:lnTo>
                      <a:lnTo>
                        <a:pt x="289414" y="425291"/>
                      </a:lnTo>
                      <a:lnTo>
                        <a:pt x="307511" y="402431"/>
                      </a:lnTo>
                      <a:cubicBezTo>
                        <a:pt x="357041" y="343376"/>
                        <a:pt x="412286" y="287179"/>
                        <a:pt x="473246" y="237649"/>
                      </a:cubicBezTo>
                      <a:cubicBezTo>
                        <a:pt x="480866" y="231934"/>
                        <a:pt x="488486" y="225266"/>
                        <a:pt x="496106" y="218599"/>
                      </a:cubicBezTo>
                      <a:lnTo>
                        <a:pt x="519919" y="201454"/>
                      </a:lnTo>
                      <a:lnTo>
                        <a:pt x="543731" y="184309"/>
                      </a:lnTo>
                      <a:cubicBezTo>
                        <a:pt x="551351" y="178594"/>
                        <a:pt x="558971" y="172879"/>
                        <a:pt x="567544" y="167164"/>
                      </a:cubicBezTo>
                      <a:lnTo>
                        <a:pt x="617074" y="135731"/>
                      </a:lnTo>
                      <a:lnTo>
                        <a:pt x="629456" y="128111"/>
                      </a:lnTo>
                      <a:cubicBezTo>
                        <a:pt x="633266" y="125254"/>
                        <a:pt x="638029" y="123349"/>
                        <a:pt x="641839" y="120491"/>
                      </a:cubicBezTo>
                      <a:lnTo>
                        <a:pt x="667556" y="106204"/>
                      </a:lnTo>
                      <a:cubicBezTo>
                        <a:pt x="735184" y="67151"/>
                        <a:pt x="806621" y="36671"/>
                        <a:pt x="879011" y="7144"/>
                      </a:cubicBezTo>
                      <a:lnTo>
                        <a:pt x="928541" y="150019"/>
                      </a:lnTo>
                      <a:cubicBezTo>
                        <a:pt x="861866" y="171926"/>
                        <a:pt x="794239" y="195739"/>
                        <a:pt x="731374" y="227171"/>
                      </a:cubicBezTo>
                      <a:lnTo>
                        <a:pt x="707561" y="238601"/>
                      </a:lnTo>
                      <a:cubicBezTo>
                        <a:pt x="703751" y="240506"/>
                        <a:pt x="699941" y="242411"/>
                        <a:pt x="695179" y="244316"/>
                      </a:cubicBezTo>
                      <a:lnTo>
                        <a:pt x="683749" y="250984"/>
                      </a:lnTo>
                      <a:lnTo>
                        <a:pt x="637076" y="276701"/>
                      </a:lnTo>
                      <a:cubicBezTo>
                        <a:pt x="629456" y="280511"/>
                        <a:pt x="621836" y="285274"/>
                        <a:pt x="614216" y="290036"/>
                      </a:cubicBezTo>
                      <a:lnTo>
                        <a:pt x="592309" y="304324"/>
                      </a:lnTo>
                      <a:lnTo>
                        <a:pt x="570401" y="318611"/>
                      </a:lnTo>
                      <a:cubicBezTo>
                        <a:pt x="562781" y="323374"/>
                        <a:pt x="556114" y="329089"/>
                        <a:pt x="548494" y="333851"/>
                      </a:cubicBezTo>
                      <a:cubicBezTo>
                        <a:pt x="490391" y="373856"/>
                        <a:pt x="438004" y="421481"/>
                        <a:pt x="388474" y="472916"/>
                      </a:cubicBezTo>
                      <a:lnTo>
                        <a:pt x="370376" y="491966"/>
                      </a:lnTo>
                      <a:lnTo>
                        <a:pt x="360851" y="501491"/>
                      </a:lnTo>
                      <a:lnTo>
                        <a:pt x="352279" y="511969"/>
                      </a:lnTo>
                      <a:cubicBezTo>
                        <a:pt x="340849" y="525304"/>
                        <a:pt x="329419" y="539591"/>
                        <a:pt x="317989" y="552926"/>
                      </a:cubicBezTo>
                      <a:lnTo>
                        <a:pt x="286556" y="595789"/>
                      </a:lnTo>
                      <a:cubicBezTo>
                        <a:pt x="276079" y="610076"/>
                        <a:pt x="266554" y="625316"/>
                        <a:pt x="257029" y="640556"/>
                      </a:cubicBezTo>
                      <a:cubicBezTo>
                        <a:pt x="179876" y="761524"/>
                        <a:pt x="124631" y="896779"/>
                        <a:pt x="91294" y="1038701"/>
                      </a:cubicBezTo>
                      <a:cubicBezTo>
                        <a:pt x="57956" y="1180624"/>
                        <a:pt x="42716" y="1328261"/>
                        <a:pt x="49384" y="1474946"/>
                      </a:cubicBezTo>
                      <a:lnTo>
                        <a:pt x="16999" y="147780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99" name="Freeform: Shape 198">
                  <a:extLst>
                    <a:ext uri="{FF2B5EF4-FFF2-40B4-BE49-F238E27FC236}">
                      <a16:creationId xmlns:a16="http://schemas.microsoft.com/office/drawing/2014/main" id="{11DF79A9-A678-42EA-9B3E-C9E9701289B5}"/>
                    </a:ext>
                  </a:extLst>
                </p:cNvPr>
                <p:cNvSpPr/>
                <p:nvPr/>
              </p:nvSpPr>
              <p:spPr>
                <a:xfrm>
                  <a:off x="5496401" y="2864644"/>
                  <a:ext cx="628650" cy="1257300"/>
                </a:xfrm>
                <a:custGeom>
                  <a:avLst/>
                  <a:gdLst>
                    <a:gd name="connsiteX0" fmla="*/ 576739 w 628650"/>
                    <a:gd name="connsiteY0" fmla="*/ 1249204 h 1257300"/>
                    <a:gd name="connsiteX1" fmla="*/ 556736 w 628650"/>
                    <a:gd name="connsiteY1" fmla="*/ 900589 h 1257300"/>
                    <a:gd name="connsiteX2" fmla="*/ 468154 w 628650"/>
                    <a:gd name="connsiteY2" fmla="*/ 569119 h 1257300"/>
                    <a:gd name="connsiteX3" fmla="*/ 285274 w 628650"/>
                    <a:gd name="connsiteY3" fmla="*/ 296704 h 1257300"/>
                    <a:gd name="connsiteX4" fmla="*/ 155734 w 628650"/>
                    <a:gd name="connsiteY4" fmla="*/ 205264 h 1257300"/>
                    <a:gd name="connsiteX5" fmla="*/ 7144 w 628650"/>
                    <a:gd name="connsiteY5" fmla="*/ 152876 h 1257300"/>
                    <a:gd name="connsiteX6" fmla="*/ 46196 w 628650"/>
                    <a:gd name="connsiteY6" fmla="*/ 7144 h 1257300"/>
                    <a:gd name="connsiteX7" fmla="*/ 223361 w 628650"/>
                    <a:gd name="connsiteY7" fmla="*/ 88106 h 1257300"/>
                    <a:gd name="connsiteX8" fmla="*/ 371951 w 628650"/>
                    <a:gd name="connsiteY8" fmla="*/ 212884 h 1257300"/>
                    <a:gd name="connsiteX9" fmla="*/ 481489 w 628650"/>
                    <a:gd name="connsiteY9" fmla="*/ 368141 h 1257300"/>
                    <a:gd name="connsiteX10" fmla="*/ 553879 w 628650"/>
                    <a:gd name="connsiteY10" fmla="*/ 539591 h 1257300"/>
                    <a:gd name="connsiteX11" fmla="*/ 617696 w 628650"/>
                    <a:gd name="connsiteY11" fmla="*/ 896779 h 1257300"/>
                    <a:gd name="connsiteX12" fmla="*/ 607219 w 628650"/>
                    <a:gd name="connsiteY12" fmla="*/ 1253966 h 1257300"/>
                    <a:gd name="connsiteX13" fmla="*/ 576739 w 628650"/>
                    <a:gd name="connsiteY13" fmla="*/ 1249204 h 1257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28650" h="1257300">
                      <a:moveTo>
                        <a:pt x="576739" y="1249204"/>
                      </a:moveTo>
                      <a:cubicBezTo>
                        <a:pt x="580549" y="1132046"/>
                        <a:pt x="573881" y="1014889"/>
                        <a:pt x="556736" y="900589"/>
                      </a:cubicBezTo>
                      <a:cubicBezTo>
                        <a:pt x="539591" y="786289"/>
                        <a:pt x="511969" y="672941"/>
                        <a:pt x="468154" y="569119"/>
                      </a:cubicBezTo>
                      <a:cubicBezTo>
                        <a:pt x="424339" y="465296"/>
                        <a:pt x="364331" y="369094"/>
                        <a:pt x="285274" y="296704"/>
                      </a:cubicBezTo>
                      <a:cubicBezTo>
                        <a:pt x="246221" y="260509"/>
                        <a:pt x="202406" y="229076"/>
                        <a:pt x="155734" y="205264"/>
                      </a:cubicBezTo>
                      <a:cubicBezTo>
                        <a:pt x="108109" y="181451"/>
                        <a:pt x="58579" y="164306"/>
                        <a:pt x="7144" y="152876"/>
                      </a:cubicBezTo>
                      <a:lnTo>
                        <a:pt x="46196" y="7144"/>
                      </a:lnTo>
                      <a:cubicBezTo>
                        <a:pt x="108109" y="27146"/>
                        <a:pt x="168116" y="53816"/>
                        <a:pt x="223361" y="88106"/>
                      </a:cubicBezTo>
                      <a:cubicBezTo>
                        <a:pt x="278606" y="122396"/>
                        <a:pt x="328136" y="165259"/>
                        <a:pt x="371951" y="212884"/>
                      </a:cubicBezTo>
                      <a:cubicBezTo>
                        <a:pt x="414814" y="260509"/>
                        <a:pt x="451961" y="312896"/>
                        <a:pt x="481489" y="368141"/>
                      </a:cubicBezTo>
                      <a:cubicBezTo>
                        <a:pt x="511016" y="423386"/>
                        <a:pt x="534829" y="480536"/>
                        <a:pt x="553879" y="539591"/>
                      </a:cubicBezTo>
                      <a:cubicBezTo>
                        <a:pt x="591979" y="656749"/>
                        <a:pt x="610076" y="776764"/>
                        <a:pt x="617696" y="896779"/>
                      </a:cubicBezTo>
                      <a:cubicBezTo>
                        <a:pt x="625316" y="1016794"/>
                        <a:pt x="621506" y="1135856"/>
                        <a:pt x="607219" y="1253966"/>
                      </a:cubicBezTo>
                      <a:lnTo>
                        <a:pt x="576739" y="124920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58E1D7C6-EF08-4662-865B-1FBBF9FEFC00}"/>
                  </a:ext>
                </a:extLst>
              </p:cNvPr>
              <p:cNvSpPr/>
              <p:nvPr/>
            </p:nvSpPr>
            <p:spPr>
              <a:xfrm>
                <a:off x="3790950" y="2772505"/>
                <a:ext cx="2447925" cy="3993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890482CD-A59F-429A-AF05-C909015D4C81}"/>
                  </a:ext>
                </a:extLst>
              </p:cNvPr>
              <p:cNvSpPr/>
              <p:nvPr/>
            </p:nvSpPr>
            <p:spPr>
              <a:xfrm>
                <a:off x="3900488" y="3171825"/>
                <a:ext cx="2228849" cy="147637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BB8A86B7-D1BC-45AF-AC9D-E71DC5725E57}"/>
                  </a:ext>
                </a:extLst>
              </p:cNvPr>
              <p:cNvSpPr/>
              <p:nvPr/>
            </p:nvSpPr>
            <p:spPr>
              <a:xfrm>
                <a:off x="3900488" y="3171825"/>
                <a:ext cx="2228849" cy="45719"/>
              </a:xfrm>
              <a:prstGeom prst="rect">
                <a:avLst/>
              </a:prstGeom>
              <a:solidFill>
                <a:schemeClr val="accent1">
                  <a:lumMod val="50000"/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9" name="그룹 95">
              <a:extLst>
                <a:ext uri="{FF2B5EF4-FFF2-40B4-BE49-F238E27FC236}">
                  <a16:creationId xmlns:a16="http://schemas.microsoft.com/office/drawing/2014/main" id="{465695E7-A517-4B91-AF80-69DC76BB0060}"/>
                </a:ext>
              </a:extLst>
            </p:cNvPr>
            <p:cNvGrpSpPr/>
            <p:nvPr/>
          </p:nvGrpSpPr>
          <p:grpSpPr>
            <a:xfrm rot="1153036">
              <a:off x="536158" y="1895702"/>
              <a:ext cx="1546307" cy="1710359"/>
              <a:chOff x="6380731" y="3501815"/>
              <a:chExt cx="2051981" cy="2269681"/>
            </a:xfrm>
          </p:grpSpPr>
          <p:sp>
            <p:nvSpPr>
              <p:cNvPr id="187" name="Freeform 3">
                <a:extLst>
                  <a:ext uri="{FF2B5EF4-FFF2-40B4-BE49-F238E27FC236}">
                    <a16:creationId xmlns:a16="http://schemas.microsoft.com/office/drawing/2014/main" id="{7EE8A13D-5E7A-4032-91BA-1589AF405E26}"/>
                  </a:ext>
                </a:extLst>
              </p:cNvPr>
              <p:cNvSpPr/>
              <p:nvPr/>
            </p:nvSpPr>
            <p:spPr>
              <a:xfrm>
                <a:off x="6651002" y="3501815"/>
                <a:ext cx="1781710" cy="2012329"/>
              </a:xfrm>
              <a:custGeom>
                <a:avLst/>
                <a:gdLst>
                  <a:gd name="connsiteX0" fmla="*/ 609600 w 2057400"/>
                  <a:gd name="connsiteY0" fmla="*/ 0 h 2349500"/>
                  <a:gd name="connsiteX1" fmla="*/ 0 w 2057400"/>
                  <a:gd name="connsiteY1" fmla="*/ 330200 h 2349500"/>
                  <a:gd name="connsiteX2" fmla="*/ 1701800 w 2057400"/>
                  <a:gd name="connsiteY2" fmla="*/ 2349500 h 2349500"/>
                  <a:gd name="connsiteX3" fmla="*/ 2057400 w 2057400"/>
                  <a:gd name="connsiteY3" fmla="*/ 1625600 h 2349500"/>
                  <a:gd name="connsiteX4" fmla="*/ 609600 w 2057400"/>
                  <a:gd name="connsiteY4" fmla="*/ 0 h 2349500"/>
                  <a:gd name="connsiteX0" fmla="*/ 647700 w 2057400"/>
                  <a:gd name="connsiteY0" fmla="*/ 0 h 2349500"/>
                  <a:gd name="connsiteX1" fmla="*/ 0 w 2057400"/>
                  <a:gd name="connsiteY1" fmla="*/ 330200 h 2349500"/>
                  <a:gd name="connsiteX2" fmla="*/ 1701800 w 2057400"/>
                  <a:gd name="connsiteY2" fmla="*/ 2349500 h 2349500"/>
                  <a:gd name="connsiteX3" fmla="*/ 2057400 w 2057400"/>
                  <a:gd name="connsiteY3" fmla="*/ 1625600 h 2349500"/>
                  <a:gd name="connsiteX4" fmla="*/ 647700 w 2057400"/>
                  <a:gd name="connsiteY4" fmla="*/ 0 h 2349500"/>
                  <a:gd name="connsiteX0" fmla="*/ 657225 w 2057400"/>
                  <a:gd name="connsiteY0" fmla="*/ 0 h 2363788"/>
                  <a:gd name="connsiteX1" fmla="*/ 0 w 2057400"/>
                  <a:gd name="connsiteY1" fmla="*/ 344488 h 2363788"/>
                  <a:gd name="connsiteX2" fmla="*/ 1701800 w 2057400"/>
                  <a:gd name="connsiteY2" fmla="*/ 2363788 h 2363788"/>
                  <a:gd name="connsiteX3" fmla="*/ 2057400 w 2057400"/>
                  <a:gd name="connsiteY3" fmla="*/ 1639888 h 2363788"/>
                  <a:gd name="connsiteX4" fmla="*/ 657225 w 2057400"/>
                  <a:gd name="connsiteY4" fmla="*/ 0 h 2363788"/>
                  <a:gd name="connsiteX0" fmla="*/ 657225 w 2066925"/>
                  <a:gd name="connsiteY0" fmla="*/ 0 h 2363788"/>
                  <a:gd name="connsiteX1" fmla="*/ 0 w 2066925"/>
                  <a:gd name="connsiteY1" fmla="*/ 344488 h 2363788"/>
                  <a:gd name="connsiteX2" fmla="*/ 1701800 w 2066925"/>
                  <a:gd name="connsiteY2" fmla="*/ 2363788 h 2363788"/>
                  <a:gd name="connsiteX3" fmla="*/ 2066925 w 2066925"/>
                  <a:gd name="connsiteY3" fmla="*/ 1601788 h 2363788"/>
                  <a:gd name="connsiteX4" fmla="*/ 657225 w 2066925"/>
                  <a:gd name="connsiteY4" fmla="*/ 0 h 2363788"/>
                  <a:gd name="connsiteX0" fmla="*/ 657225 w 2066925"/>
                  <a:gd name="connsiteY0" fmla="*/ 0 h 2363788"/>
                  <a:gd name="connsiteX1" fmla="*/ 0 w 2066925"/>
                  <a:gd name="connsiteY1" fmla="*/ 344488 h 2363788"/>
                  <a:gd name="connsiteX2" fmla="*/ 1677987 w 2066925"/>
                  <a:gd name="connsiteY2" fmla="*/ 2363788 h 2363788"/>
                  <a:gd name="connsiteX3" fmla="*/ 2066925 w 2066925"/>
                  <a:gd name="connsiteY3" fmla="*/ 1601788 h 2363788"/>
                  <a:gd name="connsiteX4" fmla="*/ 657225 w 2066925"/>
                  <a:gd name="connsiteY4" fmla="*/ 0 h 2363788"/>
                  <a:gd name="connsiteX0" fmla="*/ 614363 w 2024063"/>
                  <a:gd name="connsiteY0" fmla="*/ 0 h 2363788"/>
                  <a:gd name="connsiteX1" fmla="*/ 0 w 2024063"/>
                  <a:gd name="connsiteY1" fmla="*/ 354013 h 2363788"/>
                  <a:gd name="connsiteX2" fmla="*/ 1635125 w 2024063"/>
                  <a:gd name="connsiteY2" fmla="*/ 2363788 h 2363788"/>
                  <a:gd name="connsiteX3" fmla="*/ 2024063 w 2024063"/>
                  <a:gd name="connsiteY3" fmla="*/ 1601788 h 2363788"/>
                  <a:gd name="connsiteX4" fmla="*/ 614363 w 2024063"/>
                  <a:gd name="connsiteY4" fmla="*/ 0 h 2363788"/>
                  <a:gd name="connsiteX0" fmla="*/ 813722 w 2024063"/>
                  <a:gd name="connsiteY0" fmla="*/ 0 h 2548163"/>
                  <a:gd name="connsiteX1" fmla="*/ 0 w 2024063"/>
                  <a:gd name="connsiteY1" fmla="*/ 538388 h 2548163"/>
                  <a:gd name="connsiteX2" fmla="*/ 1635125 w 2024063"/>
                  <a:gd name="connsiteY2" fmla="*/ 2548163 h 2548163"/>
                  <a:gd name="connsiteX3" fmla="*/ 2024063 w 2024063"/>
                  <a:gd name="connsiteY3" fmla="*/ 1786163 h 2548163"/>
                  <a:gd name="connsiteX4" fmla="*/ 813722 w 2024063"/>
                  <a:gd name="connsiteY4" fmla="*/ 0 h 2548163"/>
                  <a:gd name="connsiteX0" fmla="*/ 813722 w 2090741"/>
                  <a:gd name="connsiteY0" fmla="*/ 0 h 2548163"/>
                  <a:gd name="connsiteX1" fmla="*/ 0 w 2090741"/>
                  <a:gd name="connsiteY1" fmla="*/ 538388 h 2548163"/>
                  <a:gd name="connsiteX2" fmla="*/ 1635125 w 2090741"/>
                  <a:gd name="connsiteY2" fmla="*/ 2548163 h 2548163"/>
                  <a:gd name="connsiteX3" fmla="*/ 2090741 w 2090741"/>
                  <a:gd name="connsiteY3" fmla="*/ 1648320 h 2548163"/>
                  <a:gd name="connsiteX4" fmla="*/ 813722 w 2090741"/>
                  <a:gd name="connsiteY4" fmla="*/ 0 h 2548163"/>
                  <a:gd name="connsiteX0" fmla="*/ 813722 w 2160628"/>
                  <a:gd name="connsiteY0" fmla="*/ 0 h 2548163"/>
                  <a:gd name="connsiteX1" fmla="*/ 0 w 2160628"/>
                  <a:gd name="connsiteY1" fmla="*/ 538388 h 2548163"/>
                  <a:gd name="connsiteX2" fmla="*/ 1635125 w 2160628"/>
                  <a:gd name="connsiteY2" fmla="*/ 2548163 h 2548163"/>
                  <a:gd name="connsiteX3" fmla="*/ 2160629 w 2160628"/>
                  <a:gd name="connsiteY3" fmla="*/ 1556753 h 2548163"/>
                  <a:gd name="connsiteX4" fmla="*/ 813722 w 2160628"/>
                  <a:gd name="connsiteY4" fmla="*/ 0 h 2548163"/>
                  <a:gd name="connsiteX0" fmla="*/ 862758 w 2160629"/>
                  <a:gd name="connsiteY0" fmla="*/ 0 h 2605825"/>
                  <a:gd name="connsiteX1" fmla="*/ 0 w 2160629"/>
                  <a:gd name="connsiteY1" fmla="*/ 596050 h 2605825"/>
                  <a:gd name="connsiteX2" fmla="*/ 1635125 w 2160629"/>
                  <a:gd name="connsiteY2" fmla="*/ 2605825 h 2605825"/>
                  <a:gd name="connsiteX3" fmla="*/ 2160629 w 2160629"/>
                  <a:gd name="connsiteY3" fmla="*/ 1614415 h 2605825"/>
                  <a:gd name="connsiteX4" fmla="*/ 862758 w 2160629"/>
                  <a:gd name="connsiteY4" fmla="*/ 0 h 2605825"/>
                  <a:gd name="connsiteX0" fmla="*/ 838696 w 2136567"/>
                  <a:gd name="connsiteY0" fmla="*/ 0 h 2605825"/>
                  <a:gd name="connsiteX1" fmla="*/ 1 w 2136567"/>
                  <a:gd name="connsiteY1" fmla="*/ 608422 h 2605825"/>
                  <a:gd name="connsiteX2" fmla="*/ 1611063 w 2136567"/>
                  <a:gd name="connsiteY2" fmla="*/ 2605825 h 2605825"/>
                  <a:gd name="connsiteX3" fmla="*/ 2136567 w 2136567"/>
                  <a:gd name="connsiteY3" fmla="*/ 1614415 h 2605825"/>
                  <a:gd name="connsiteX4" fmla="*/ 838696 w 2136567"/>
                  <a:gd name="connsiteY4" fmla="*/ 0 h 260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36567" h="2605825">
                    <a:moveTo>
                      <a:pt x="838696" y="0"/>
                    </a:moveTo>
                    <a:lnTo>
                      <a:pt x="1" y="608422"/>
                    </a:lnTo>
                    <a:lnTo>
                      <a:pt x="1611063" y="2605825"/>
                    </a:lnTo>
                    <a:lnTo>
                      <a:pt x="2136567" y="1614415"/>
                    </a:lnTo>
                    <a:lnTo>
                      <a:pt x="83869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8" name="Freeform 4">
                <a:extLst>
                  <a:ext uri="{FF2B5EF4-FFF2-40B4-BE49-F238E27FC236}">
                    <a16:creationId xmlns:a16="http://schemas.microsoft.com/office/drawing/2014/main" id="{CF596CD7-CD62-4D54-BFB5-A0E5661BA834}"/>
                  </a:ext>
                </a:extLst>
              </p:cNvPr>
              <p:cNvSpPr/>
              <p:nvPr/>
            </p:nvSpPr>
            <p:spPr>
              <a:xfrm>
                <a:off x="6380731" y="4011148"/>
                <a:ext cx="1104079" cy="1746841"/>
              </a:xfrm>
              <a:custGeom>
                <a:avLst/>
                <a:gdLst>
                  <a:gd name="connsiteX0" fmla="*/ 317500 w 1333500"/>
                  <a:gd name="connsiteY0" fmla="*/ 0 h 2463800"/>
                  <a:gd name="connsiteX1" fmla="*/ 0 w 1333500"/>
                  <a:gd name="connsiteY1" fmla="*/ 165100 h 2463800"/>
                  <a:gd name="connsiteX2" fmla="*/ 1104900 w 1333500"/>
                  <a:gd name="connsiteY2" fmla="*/ 2463800 h 2463800"/>
                  <a:gd name="connsiteX3" fmla="*/ 1333500 w 1333500"/>
                  <a:gd name="connsiteY3" fmla="*/ 1689100 h 2463800"/>
                  <a:gd name="connsiteX4" fmla="*/ 317500 w 1333500"/>
                  <a:gd name="connsiteY4" fmla="*/ 0 h 2463800"/>
                  <a:gd name="connsiteX0" fmla="*/ 331788 w 1333500"/>
                  <a:gd name="connsiteY0" fmla="*/ 0 h 2416175"/>
                  <a:gd name="connsiteX1" fmla="*/ 0 w 1333500"/>
                  <a:gd name="connsiteY1" fmla="*/ 117475 h 2416175"/>
                  <a:gd name="connsiteX2" fmla="*/ 1104900 w 1333500"/>
                  <a:gd name="connsiteY2" fmla="*/ 2416175 h 2416175"/>
                  <a:gd name="connsiteX3" fmla="*/ 1333500 w 1333500"/>
                  <a:gd name="connsiteY3" fmla="*/ 1641475 h 2416175"/>
                  <a:gd name="connsiteX4" fmla="*/ 331788 w 1333500"/>
                  <a:gd name="connsiteY4" fmla="*/ 0 h 2416175"/>
                  <a:gd name="connsiteX0" fmla="*/ 331788 w 1362075"/>
                  <a:gd name="connsiteY0" fmla="*/ 0 h 2416175"/>
                  <a:gd name="connsiteX1" fmla="*/ 0 w 1362075"/>
                  <a:gd name="connsiteY1" fmla="*/ 117475 h 2416175"/>
                  <a:gd name="connsiteX2" fmla="*/ 1104900 w 1362075"/>
                  <a:gd name="connsiteY2" fmla="*/ 2416175 h 2416175"/>
                  <a:gd name="connsiteX3" fmla="*/ 1362075 w 1362075"/>
                  <a:gd name="connsiteY3" fmla="*/ 1736725 h 2416175"/>
                  <a:gd name="connsiteX4" fmla="*/ 331788 w 1362075"/>
                  <a:gd name="connsiteY4" fmla="*/ 0 h 2416175"/>
                  <a:gd name="connsiteX0" fmla="*/ 331788 w 1381125"/>
                  <a:gd name="connsiteY0" fmla="*/ 0 h 2416175"/>
                  <a:gd name="connsiteX1" fmla="*/ 0 w 1381125"/>
                  <a:gd name="connsiteY1" fmla="*/ 117475 h 2416175"/>
                  <a:gd name="connsiteX2" fmla="*/ 1104900 w 1381125"/>
                  <a:gd name="connsiteY2" fmla="*/ 2416175 h 2416175"/>
                  <a:gd name="connsiteX3" fmla="*/ 1381125 w 1381125"/>
                  <a:gd name="connsiteY3" fmla="*/ 1722437 h 2416175"/>
                  <a:gd name="connsiteX4" fmla="*/ 331788 w 1381125"/>
                  <a:gd name="connsiteY4" fmla="*/ 0 h 2416175"/>
                  <a:gd name="connsiteX0" fmla="*/ 331788 w 1381125"/>
                  <a:gd name="connsiteY0" fmla="*/ 0 h 2349500"/>
                  <a:gd name="connsiteX1" fmla="*/ 0 w 1381125"/>
                  <a:gd name="connsiteY1" fmla="*/ 117475 h 2349500"/>
                  <a:gd name="connsiteX2" fmla="*/ 1152525 w 1381125"/>
                  <a:gd name="connsiteY2" fmla="*/ 2349500 h 2349500"/>
                  <a:gd name="connsiteX3" fmla="*/ 1381125 w 1381125"/>
                  <a:gd name="connsiteY3" fmla="*/ 1722437 h 2349500"/>
                  <a:gd name="connsiteX4" fmla="*/ 331788 w 1381125"/>
                  <a:gd name="connsiteY4" fmla="*/ 0 h 2349500"/>
                  <a:gd name="connsiteX0" fmla="*/ 284163 w 1333500"/>
                  <a:gd name="connsiteY0" fmla="*/ 0 h 2349500"/>
                  <a:gd name="connsiteX1" fmla="*/ 0 w 1333500"/>
                  <a:gd name="connsiteY1" fmla="*/ 117475 h 2349500"/>
                  <a:gd name="connsiteX2" fmla="*/ 1104900 w 1333500"/>
                  <a:gd name="connsiteY2" fmla="*/ 2349500 h 2349500"/>
                  <a:gd name="connsiteX3" fmla="*/ 1333500 w 1333500"/>
                  <a:gd name="connsiteY3" fmla="*/ 1722437 h 2349500"/>
                  <a:gd name="connsiteX4" fmla="*/ 284163 w 1333500"/>
                  <a:gd name="connsiteY4" fmla="*/ 0 h 2349500"/>
                  <a:gd name="connsiteX0" fmla="*/ 284163 w 1333500"/>
                  <a:gd name="connsiteY0" fmla="*/ 0 h 2335212"/>
                  <a:gd name="connsiteX1" fmla="*/ 0 w 1333500"/>
                  <a:gd name="connsiteY1" fmla="*/ 117475 h 2335212"/>
                  <a:gd name="connsiteX2" fmla="*/ 1109663 w 1333500"/>
                  <a:gd name="connsiteY2" fmla="*/ 2335212 h 2335212"/>
                  <a:gd name="connsiteX3" fmla="*/ 1333500 w 1333500"/>
                  <a:gd name="connsiteY3" fmla="*/ 1722437 h 2335212"/>
                  <a:gd name="connsiteX4" fmla="*/ 284163 w 1333500"/>
                  <a:gd name="connsiteY4" fmla="*/ 0 h 2335212"/>
                  <a:gd name="connsiteX0" fmla="*/ 284163 w 1333500"/>
                  <a:gd name="connsiteY0" fmla="*/ 0 h 2349500"/>
                  <a:gd name="connsiteX1" fmla="*/ 0 w 1333500"/>
                  <a:gd name="connsiteY1" fmla="*/ 117475 h 2349500"/>
                  <a:gd name="connsiteX2" fmla="*/ 1109663 w 1333500"/>
                  <a:gd name="connsiteY2" fmla="*/ 2349500 h 2349500"/>
                  <a:gd name="connsiteX3" fmla="*/ 1333500 w 1333500"/>
                  <a:gd name="connsiteY3" fmla="*/ 1722437 h 2349500"/>
                  <a:gd name="connsiteX4" fmla="*/ 284163 w 1333500"/>
                  <a:gd name="connsiteY4" fmla="*/ 0 h 2349500"/>
                  <a:gd name="connsiteX0" fmla="*/ 284163 w 1323975"/>
                  <a:gd name="connsiteY0" fmla="*/ 0 h 2349500"/>
                  <a:gd name="connsiteX1" fmla="*/ 0 w 1323975"/>
                  <a:gd name="connsiteY1" fmla="*/ 117475 h 2349500"/>
                  <a:gd name="connsiteX2" fmla="*/ 1109663 w 1323975"/>
                  <a:gd name="connsiteY2" fmla="*/ 2349500 h 2349500"/>
                  <a:gd name="connsiteX3" fmla="*/ 1323975 w 1323975"/>
                  <a:gd name="connsiteY3" fmla="*/ 1727199 h 2349500"/>
                  <a:gd name="connsiteX4" fmla="*/ 284163 w 1323975"/>
                  <a:gd name="connsiteY4" fmla="*/ 0 h 2349500"/>
                  <a:gd name="connsiteX0" fmla="*/ 284163 w 1323975"/>
                  <a:gd name="connsiteY0" fmla="*/ 0 h 2262036"/>
                  <a:gd name="connsiteX1" fmla="*/ 0 w 1323975"/>
                  <a:gd name="connsiteY1" fmla="*/ 117475 h 2262036"/>
                  <a:gd name="connsiteX2" fmla="*/ 1157371 w 1323975"/>
                  <a:gd name="connsiteY2" fmla="*/ 2262036 h 2262036"/>
                  <a:gd name="connsiteX3" fmla="*/ 1323975 w 1323975"/>
                  <a:gd name="connsiteY3" fmla="*/ 1727199 h 2262036"/>
                  <a:gd name="connsiteX4" fmla="*/ 284163 w 1323975"/>
                  <a:gd name="connsiteY4" fmla="*/ 0 h 2262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3975" h="2262036">
                    <a:moveTo>
                      <a:pt x="284163" y="0"/>
                    </a:moveTo>
                    <a:lnTo>
                      <a:pt x="0" y="117475"/>
                    </a:lnTo>
                    <a:lnTo>
                      <a:pt x="1157371" y="2262036"/>
                    </a:lnTo>
                    <a:lnTo>
                      <a:pt x="1323975" y="1727199"/>
                    </a:lnTo>
                    <a:lnTo>
                      <a:pt x="28416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9" name="Freeform 9">
                <a:extLst>
                  <a:ext uri="{FF2B5EF4-FFF2-40B4-BE49-F238E27FC236}">
                    <a16:creationId xmlns:a16="http://schemas.microsoft.com/office/drawing/2014/main" id="{3659FCB9-AF68-4DCD-90BC-91E29F109762}"/>
                  </a:ext>
                </a:extLst>
              </p:cNvPr>
              <p:cNvSpPr/>
              <p:nvPr/>
            </p:nvSpPr>
            <p:spPr>
              <a:xfrm>
                <a:off x="7341916" y="5335158"/>
                <a:ext cx="663161" cy="436338"/>
              </a:xfrm>
              <a:custGeom>
                <a:avLst/>
                <a:gdLst>
                  <a:gd name="connsiteX0" fmla="*/ 889000 w 889000"/>
                  <a:gd name="connsiteY0" fmla="*/ 215900 h 622300"/>
                  <a:gd name="connsiteX1" fmla="*/ 0 w 889000"/>
                  <a:gd name="connsiteY1" fmla="*/ 622300 h 622300"/>
                  <a:gd name="connsiteX2" fmla="*/ 266700 w 889000"/>
                  <a:gd name="connsiteY2" fmla="*/ 0 h 622300"/>
                  <a:gd name="connsiteX3" fmla="*/ 889000 w 889000"/>
                  <a:gd name="connsiteY3" fmla="*/ 215900 h 622300"/>
                  <a:gd name="connsiteX0" fmla="*/ 903288 w 903288"/>
                  <a:gd name="connsiteY0" fmla="*/ 201612 h 622300"/>
                  <a:gd name="connsiteX1" fmla="*/ 0 w 903288"/>
                  <a:gd name="connsiteY1" fmla="*/ 622300 h 622300"/>
                  <a:gd name="connsiteX2" fmla="*/ 266700 w 903288"/>
                  <a:gd name="connsiteY2" fmla="*/ 0 h 622300"/>
                  <a:gd name="connsiteX3" fmla="*/ 903288 w 903288"/>
                  <a:gd name="connsiteY3" fmla="*/ 201612 h 622300"/>
                  <a:gd name="connsiteX0" fmla="*/ 903288 w 903288"/>
                  <a:gd name="connsiteY0" fmla="*/ 215900 h 636588"/>
                  <a:gd name="connsiteX1" fmla="*/ 0 w 903288"/>
                  <a:gd name="connsiteY1" fmla="*/ 636588 h 636588"/>
                  <a:gd name="connsiteX2" fmla="*/ 285750 w 903288"/>
                  <a:gd name="connsiteY2" fmla="*/ 0 h 636588"/>
                  <a:gd name="connsiteX3" fmla="*/ 903288 w 903288"/>
                  <a:gd name="connsiteY3" fmla="*/ 215900 h 636588"/>
                  <a:gd name="connsiteX0" fmla="*/ 903288 w 903288"/>
                  <a:gd name="connsiteY0" fmla="*/ 215900 h 636588"/>
                  <a:gd name="connsiteX1" fmla="*/ 0 w 903288"/>
                  <a:gd name="connsiteY1" fmla="*/ 636588 h 636588"/>
                  <a:gd name="connsiteX2" fmla="*/ 266700 w 903288"/>
                  <a:gd name="connsiteY2" fmla="*/ 0 h 636588"/>
                  <a:gd name="connsiteX3" fmla="*/ 903288 w 903288"/>
                  <a:gd name="connsiteY3" fmla="*/ 215900 h 636588"/>
                  <a:gd name="connsiteX0" fmla="*/ 850900 w 850900"/>
                  <a:gd name="connsiteY0" fmla="*/ 215900 h 622301"/>
                  <a:gd name="connsiteX1" fmla="*/ 0 w 850900"/>
                  <a:gd name="connsiteY1" fmla="*/ 622301 h 622301"/>
                  <a:gd name="connsiteX2" fmla="*/ 214312 w 850900"/>
                  <a:gd name="connsiteY2" fmla="*/ 0 h 622301"/>
                  <a:gd name="connsiteX3" fmla="*/ 850900 w 850900"/>
                  <a:gd name="connsiteY3" fmla="*/ 215900 h 622301"/>
                  <a:gd name="connsiteX0" fmla="*/ 850900 w 850900"/>
                  <a:gd name="connsiteY0" fmla="*/ 230187 h 636588"/>
                  <a:gd name="connsiteX1" fmla="*/ 0 w 850900"/>
                  <a:gd name="connsiteY1" fmla="*/ 636588 h 636588"/>
                  <a:gd name="connsiteX2" fmla="*/ 209549 w 850900"/>
                  <a:gd name="connsiteY2" fmla="*/ 0 h 636588"/>
                  <a:gd name="connsiteX3" fmla="*/ 850900 w 850900"/>
                  <a:gd name="connsiteY3" fmla="*/ 230187 h 636588"/>
                  <a:gd name="connsiteX0" fmla="*/ 803192 w 803192"/>
                  <a:gd name="connsiteY0" fmla="*/ 230187 h 525270"/>
                  <a:gd name="connsiteX1" fmla="*/ 0 w 803192"/>
                  <a:gd name="connsiteY1" fmla="*/ 525270 h 525270"/>
                  <a:gd name="connsiteX2" fmla="*/ 161841 w 803192"/>
                  <a:gd name="connsiteY2" fmla="*/ 0 h 525270"/>
                  <a:gd name="connsiteX3" fmla="*/ 803192 w 803192"/>
                  <a:gd name="connsiteY3" fmla="*/ 230187 h 525270"/>
                  <a:gd name="connsiteX0" fmla="*/ 795241 w 795241"/>
                  <a:gd name="connsiteY0" fmla="*/ 230187 h 565027"/>
                  <a:gd name="connsiteX1" fmla="*/ 0 w 795241"/>
                  <a:gd name="connsiteY1" fmla="*/ 565027 h 565027"/>
                  <a:gd name="connsiteX2" fmla="*/ 153890 w 795241"/>
                  <a:gd name="connsiteY2" fmla="*/ 0 h 565027"/>
                  <a:gd name="connsiteX3" fmla="*/ 795241 w 795241"/>
                  <a:gd name="connsiteY3" fmla="*/ 230187 h 565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5241" h="565027">
                    <a:moveTo>
                      <a:pt x="795241" y="230187"/>
                    </a:moveTo>
                    <a:lnTo>
                      <a:pt x="0" y="565027"/>
                    </a:lnTo>
                    <a:lnTo>
                      <a:pt x="153890" y="0"/>
                    </a:lnTo>
                    <a:lnTo>
                      <a:pt x="795241" y="23018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70000"/>
                      <a:lumOff val="30000"/>
                    </a:schemeClr>
                  </a:gs>
                  <a:gs pos="100000">
                    <a:schemeClr val="accent1">
                      <a:lumMod val="70000"/>
                      <a:lumOff val="3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0" name="Freeform 7">
                <a:extLst>
                  <a:ext uri="{FF2B5EF4-FFF2-40B4-BE49-F238E27FC236}">
                    <a16:creationId xmlns:a16="http://schemas.microsoft.com/office/drawing/2014/main" id="{EDA84525-C039-4448-A342-03E4AA75461D}"/>
                  </a:ext>
                </a:extLst>
              </p:cNvPr>
              <p:cNvSpPr/>
              <p:nvPr/>
            </p:nvSpPr>
            <p:spPr>
              <a:xfrm>
                <a:off x="6616260" y="3957201"/>
                <a:ext cx="1374016" cy="1552035"/>
              </a:xfrm>
              <a:custGeom>
                <a:avLst/>
                <a:gdLst>
                  <a:gd name="connsiteX0" fmla="*/ 1625600 w 1625600"/>
                  <a:gd name="connsiteY0" fmla="*/ 1981200 h 1981200"/>
                  <a:gd name="connsiteX1" fmla="*/ 1016000 w 1625600"/>
                  <a:gd name="connsiteY1" fmla="*/ 1752600 h 1981200"/>
                  <a:gd name="connsiteX2" fmla="*/ 0 w 1625600"/>
                  <a:gd name="connsiteY2" fmla="*/ 0 h 1981200"/>
                  <a:gd name="connsiteX3" fmla="*/ 1625600 w 1625600"/>
                  <a:gd name="connsiteY3" fmla="*/ 1981200 h 1981200"/>
                  <a:gd name="connsiteX0" fmla="*/ 1611312 w 1611312"/>
                  <a:gd name="connsiteY0" fmla="*/ 2009775 h 2009775"/>
                  <a:gd name="connsiteX1" fmla="*/ 1001712 w 1611312"/>
                  <a:gd name="connsiteY1" fmla="*/ 1781175 h 2009775"/>
                  <a:gd name="connsiteX2" fmla="*/ 0 w 1611312"/>
                  <a:gd name="connsiteY2" fmla="*/ 0 h 2009775"/>
                  <a:gd name="connsiteX3" fmla="*/ 1611312 w 1611312"/>
                  <a:gd name="connsiteY3" fmla="*/ 2009775 h 2009775"/>
                  <a:gd name="connsiteX0" fmla="*/ 1642913 w 1642913"/>
                  <a:gd name="connsiteY0" fmla="*/ 2009775 h 2009775"/>
                  <a:gd name="connsiteX1" fmla="*/ 1033313 w 1642913"/>
                  <a:gd name="connsiteY1" fmla="*/ 1781175 h 2009775"/>
                  <a:gd name="connsiteX2" fmla="*/ 0 w 1642913"/>
                  <a:gd name="connsiteY2" fmla="*/ 55564 h 2009775"/>
                  <a:gd name="connsiteX3" fmla="*/ 31601 w 1642913"/>
                  <a:gd name="connsiteY3" fmla="*/ 0 h 2009775"/>
                  <a:gd name="connsiteX4" fmla="*/ 1642913 w 1642913"/>
                  <a:gd name="connsiteY4" fmla="*/ 2009775 h 2009775"/>
                  <a:gd name="connsiteX0" fmla="*/ 1642913 w 1642913"/>
                  <a:gd name="connsiteY0" fmla="*/ 2009775 h 2009775"/>
                  <a:gd name="connsiteX1" fmla="*/ 1033313 w 1642913"/>
                  <a:gd name="connsiteY1" fmla="*/ 1781175 h 2009775"/>
                  <a:gd name="connsiteX2" fmla="*/ 0 w 1642913"/>
                  <a:gd name="connsiteY2" fmla="*/ 55564 h 2009775"/>
                  <a:gd name="connsiteX3" fmla="*/ 31601 w 1642913"/>
                  <a:gd name="connsiteY3" fmla="*/ 0 h 2009775"/>
                  <a:gd name="connsiteX4" fmla="*/ 1642913 w 1642913"/>
                  <a:gd name="connsiteY4" fmla="*/ 2009775 h 2009775"/>
                  <a:gd name="connsiteX0" fmla="*/ 1642913 w 1642913"/>
                  <a:gd name="connsiteY0" fmla="*/ 2009775 h 2009775"/>
                  <a:gd name="connsiteX1" fmla="*/ 1028550 w 1642913"/>
                  <a:gd name="connsiteY1" fmla="*/ 1785937 h 2009775"/>
                  <a:gd name="connsiteX2" fmla="*/ 0 w 1642913"/>
                  <a:gd name="connsiteY2" fmla="*/ 55564 h 2009775"/>
                  <a:gd name="connsiteX3" fmla="*/ 31601 w 1642913"/>
                  <a:gd name="connsiteY3" fmla="*/ 0 h 2009775"/>
                  <a:gd name="connsiteX4" fmla="*/ 1642913 w 1642913"/>
                  <a:gd name="connsiteY4" fmla="*/ 2009775 h 2009775"/>
                  <a:gd name="connsiteX0" fmla="*/ 1652438 w 1652438"/>
                  <a:gd name="connsiteY0" fmla="*/ 2000250 h 2000250"/>
                  <a:gd name="connsiteX1" fmla="*/ 1028550 w 1652438"/>
                  <a:gd name="connsiteY1" fmla="*/ 1785937 h 2000250"/>
                  <a:gd name="connsiteX2" fmla="*/ 0 w 1652438"/>
                  <a:gd name="connsiteY2" fmla="*/ 55564 h 2000250"/>
                  <a:gd name="connsiteX3" fmla="*/ 31601 w 1652438"/>
                  <a:gd name="connsiteY3" fmla="*/ 0 h 2000250"/>
                  <a:gd name="connsiteX4" fmla="*/ 1652438 w 1652438"/>
                  <a:gd name="connsiteY4" fmla="*/ 2000250 h 2000250"/>
                  <a:gd name="connsiteX0" fmla="*/ 1671488 w 1671488"/>
                  <a:gd name="connsiteY0" fmla="*/ 2014538 h 2014538"/>
                  <a:gd name="connsiteX1" fmla="*/ 1028550 w 1671488"/>
                  <a:gd name="connsiteY1" fmla="*/ 1785937 h 2014538"/>
                  <a:gd name="connsiteX2" fmla="*/ 0 w 1671488"/>
                  <a:gd name="connsiteY2" fmla="*/ 55564 h 2014538"/>
                  <a:gd name="connsiteX3" fmla="*/ 31601 w 1671488"/>
                  <a:gd name="connsiteY3" fmla="*/ 0 h 2014538"/>
                  <a:gd name="connsiteX4" fmla="*/ 1671488 w 1671488"/>
                  <a:gd name="connsiteY4" fmla="*/ 2014538 h 2014538"/>
                  <a:gd name="connsiteX0" fmla="*/ 1657200 w 1657200"/>
                  <a:gd name="connsiteY0" fmla="*/ 2009776 h 2009776"/>
                  <a:gd name="connsiteX1" fmla="*/ 1028550 w 1657200"/>
                  <a:gd name="connsiteY1" fmla="*/ 1785937 h 2009776"/>
                  <a:gd name="connsiteX2" fmla="*/ 0 w 1657200"/>
                  <a:gd name="connsiteY2" fmla="*/ 55564 h 2009776"/>
                  <a:gd name="connsiteX3" fmla="*/ 31601 w 1657200"/>
                  <a:gd name="connsiteY3" fmla="*/ 0 h 2009776"/>
                  <a:gd name="connsiteX4" fmla="*/ 1657200 w 1657200"/>
                  <a:gd name="connsiteY4" fmla="*/ 2009776 h 2009776"/>
                  <a:gd name="connsiteX0" fmla="*/ 1642912 w 1642912"/>
                  <a:gd name="connsiteY0" fmla="*/ 2009776 h 2009776"/>
                  <a:gd name="connsiteX1" fmla="*/ 1014262 w 1642912"/>
                  <a:gd name="connsiteY1" fmla="*/ 1785937 h 2009776"/>
                  <a:gd name="connsiteX2" fmla="*/ 0 w 1642912"/>
                  <a:gd name="connsiteY2" fmla="*/ 65089 h 2009776"/>
                  <a:gd name="connsiteX3" fmla="*/ 17313 w 1642912"/>
                  <a:gd name="connsiteY3" fmla="*/ 0 h 2009776"/>
                  <a:gd name="connsiteX4" fmla="*/ 1642912 w 1642912"/>
                  <a:gd name="connsiteY4" fmla="*/ 2009776 h 2009776"/>
                  <a:gd name="connsiteX0" fmla="*/ 1647675 w 1647675"/>
                  <a:gd name="connsiteY0" fmla="*/ 2009776 h 2009776"/>
                  <a:gd name="connsiteX1" fmla="*/ 1019025 w 1647675"/>
                  <a:gd name="connsiteY1" fmla="*/ 1785937 h 2009776"/>
                  <a:gd name="connsiteX2" fmla="*/ 0 w 1647675"/>
                  <a:gd name="connsiteY2" fmla="*/ 74614 h 2009776"/>
                  <a:gd name="connsiteX3" fmla="*/ 22076 w 1647675"/>
                  <a:gd name="connsiteY3" fmla="*/ 0 h 2009776"/>
                  <a:gd name="connsiteX4" fmla="*/ 1647675 w 1647675"/>
                  <a:gd name="connsiteY4" fmla="*/ 2009776 h 2009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7675" h="2009776">
                    <a:moveTo>
                      <a:pt x="1647675" y="2009776"/>
                    </a:moveTo>
                    <a:lnTo>
                      <a:pt x="1019025" y="1785937"/>
                    </a:lnTo>
                    <a:cubicBezTo>
                      <a:pt x="707925" y="1234546"/>
                      <a:pt x="330150" y="621242"/>
                      <a:pt x="0" y="74614"/>
                    </a:cubicBezTo>
                    <a:lnTo>
                      <a:pt x="22076" y="0"/>
                    </a:lnTo>
                    <a:lnTo>
                      <a:pt x="1647675" y="200977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70000"/>
                    </a:schemeClr>
                  </a:gs>
                  <a:gs pos="100000">
                    <a:schemeClr val="accent1">
                      <a:lumMod val="7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1" name="Freeform 65">
                <a:extLst>
                  <a:ext uri="{FF2B5EF4-FFF2-40B4-BE49-F238E27FC236}">
                    <a16:creationId xmlns:a16="http://schemas.microsoft.com/office/drawing/2014/main" id="{7B567F02-2392-4BFC-B092-EE0360ACD424}"/>
                  </a:ext>
                </a:extLst>
              </p:cNvPr>
              <p:cNvSpPr/>
              <p:nvPr/>
            </p:nvSpPr>
            <p:spPr>
              <a:xfrm rot="10124631">
                <a:off x="7034337" y="3678799"/>
                <a:ext cx="826949" cy="948405"/>
              </a:xfrm>
              <a:custGeom>
                <a:avLst/>
                <a:gdLst>
                  <a:gd name="connsiteX0" fmla="*/ 679905 w 679905"/>
                  <a:gd name="connsiteY0" fmla="*/ 1118161 h 1118161"/>
                  <a:gd name="connsiteX1" fmla="*/ 11995 w 679905"/>
                  <a:gd name="connsiteY1" fmla="*/ 60637 h 1118161"/>
                  <a:gd name="connsiteX2" fmla="*/ 250534 w 679905"/>
                  <a:gd name="connsiteY2" fmla="*/ 132199 h 1118161"/>
                  <a:gd name="connsiteX3" fmla="*/ 250534 w 679905"/>
                  <a:gd name="connsiteY3" fmla="*/ 156053 h 1118161"/>
                  <a:gd name="connsiteX0" fmla="*/ 551259 w 551259"/>
                  <a:gd name="connsiteY0" fmla="*/ 985962 h 985962"/>
                  <a:gd name="connsiteX1" fmla="*/ 18521 w 551259"/>
                  <a:gd name="connsiteY1" fmla="*/ 127221 h 985962"/>
                  <a:gd name="connsiteX2" fmla="*/ 121888 w 551259"/>
                  <a:gd name="connsiteY2" fmla="*/ 0 h 985962"/>
                  <a:gd name="connsiteX3" fmla="*/ 121888 w 551259"/>
                  <a:gd name="connsiteY3" fmla="*/ 23854 h 985962"/>
                  <a:gd name="connsiteX0" fmla="*/ 551618 w 551618"/>
                  <a:gd name="connsiteY0" fmla="*/ 962935 h 962935"/>
                  <a:gd name="connsiteX1" fmla="*/ 18880 w 551618"/>
                  <a:gd name="connsiteY1" fmla="*/ 104194 h 962935"/>
                  <a:gd name="connsiteX2" fmla="*/ 122247 w 551618"/>
                  <a:gd name="connsiteY2" fmla="*/ 827 h 962935"/>
                  <a:gd name="connsiteX0" fmla="*/ 537150 w 776832"/>
                  <a:gd name="connsiteY0" fmla="*/ 878220 h 878220"/>
                  <a:gd name="connsiteX1" fmla="*/ 4412 w 776832"/>
                  <a:gd name="connsiteY1" fmla="*/ 19479 h 878220"/>
                  <a:gd name="connsiteX2" fmla="*/ 776832 w 776832"/>
                  <a:gd name="connsiteY2" fmla="*/ 720586 h 878220"/>
                  <a:gd name="connsiteX0" fmla="*/ 560333 w 800015"/>
                  <a:gd name="connsiteY0" fmla="*/ 878220 h 878220"/>
                  <a:gd name="connsiteX1" fmla="*/ 27595 w 800015"/>
                  <a:gd name="connsiteY1" fmla="*/ 19479 h 878220"/>
                  <a:gd name="connsiteX2" fmla="*/ 800015 w 800015"/>
                  <a:gd name="connsiteY2" fmla="*/ 720586 h 878220"/>
                  <a:gd name="connsiteX0" fmla="*/ 560333 w 800015"/>
                  <a:gd name="connsiteY0" fmla="*/ 900402 h 900402"/>
                  <a:gd name="connsiteX1" fmla="*/ 27595 w 800015"/>
                  <a:gd name="connsiteY1" fmla="*/ 41661 h 900402"/>
                  <a:gd name="connsiteX2" fmla="*/ 800015 w 800015"/>
                  <a:gd name="connsiteY2" fmla="*/ 742768 h 900402"/>
                  <a:gd name="connsiteX0" fmla="*/ 383094 w 817278"/>
                  <a:gd name="connsiteY0" fmla="*/ 996660 h 996660"/>
                  <a:gd name="connsiteX1" fmla="*/ 44858 w 817278"/>
                  <a:gd name="connsiteY1" fmla="*/ 41661 h 996660"/>
                  <a:gd name="connsiteX2" fmla="*/ 817278 w 817278"/>
                  <a:gd name="connsiteY2" fmla="*/ 742768 h 996660"/>
                  <a:gd name="connsiteX0" fmla="*/ 383094 w 734578"/>
                  <a:gd name="connsiteY0" fmla="*/ 994305 h 994305"/>
                  <a:gd name="connsiteX1" fmla="*/ 44858 w 734578"/>
                  <a:gd name="connsiteY1" fmla="*/ 39306 h 994305"/>
                  <a:gd name="connsiteX2" fmla="*/ 734578 w 734578"/>
                  <a:gd name="connsiteY2" fmla="*/ 809002 h 994305"/>
                  <a:gd name="connsiteX0" fmla="*/ 419361 w 770845"/>
                  <a:gd name="connsiteY0" fmla="*/ 972157 h 972157"/>
                  <a:gd name="connsiteX1" fmla="*/ 39747 w 770845"/>
                  <a:gd name="connsiteY1" fmla="*/ 40062 h 972157"/>
                  <a:gd name="connsiteX2" fmla="*/ 770845 w 770845"/>
                  <a:gd name="connsiteY2" fmla="*/ 786854 h 972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70845" h="972157">
                    <a:moveTo>
                      <a:pt x="419361" y="972157"/>
                    </a:moveTo>
                    <a:cubicBezTo>
                      <a:pt x="121187" y="525558"/>
                      <a:pt x="-91916" y="119001"/>
                      <a:pt x="39747" y="40062"/>
                    </a:cubicBezTo>
                    <a:cubicBezTo>
                      <a:pt x="154412" y="-211965"/>
                      <a:pt x="749310" y="808389"/>
                      <a:pt x="770845" y="786854"/>
                    </a:cubicBezTo>
                  </a:path>
                </a:pathLst>
              </a:custGeom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36A1AA23-AC6E-48A9-89D0-39B2923A06BC}"/>
                </a:ext>
              </a:extLst>
            </p:cNvPr>
            <p:cNvSpPr/>
            <p:nvPr/>
          </p:nvSpPr>
          <p:spPr>
            <a:xfrm rot="19740589">
              <a:off x="1135976" y="3692262"/>
              <a:ext cx="791736" cy="393705"/>
            </a:xfrm>
            <a:custGeom>
              <a:avLst/>
              <a:gdLst>
                <a:gd name="connsiteX0" fmla="*/ 1677443 w 1743075"/>
                <a:gd name="connsiteY0" fmla="*/ 330518 h 866775"/>
                <a:gd name="connsiteX1" fmla="*/ 1438365 w 1743075"/>
                <a:gd name="connsiteY1" fmla="*/ 142875 h 866775"/>
                <a:gd name="connsiteX2" fmla="*/ 1195478 w 1743075"/>
                <a:gd name="connsiteY2" fmla="*/ 384810 h 866775"/>
                <a:gd name="connsiteX3" fmla="*/ 1186905 w 1743075"/>
                <a:gd name="connsiteY3" fmla="*/ 381953 h 866775"/>
                <a:gd name="connsiteX4" fmla="*/ 1350735 w 1743075"/>
                <a:gd name="connsiteY4" fmla="*/ 97155 h 866775"/>
                <a:gd name="connsiteX5" fmla="*/ 1239293 w 1743075"/>
                <a:gd name="connsiteY5" fmla="*/ 55245 h 866775"/>
                <a:gd name="connsiteX6" fmla="*/ 922110 w 1743075"/>
                <a:gd name="connsiteY6" fmla="*/ 351472 h 866775"/>
                <a:gd name="connsiteX7" fmla="*/ 913538 w 1743075"/>
                <a:gd name="connsiteY7" fmla="*/ 348615 h 866775"/>
                <a:gd name="connsiteX8" fmla="*/ 1108800 w 1743075"/>
                <a:gd name="connsiteY8" fmla="*/ 23813 h 866775"/>
                <a:gd name="connsiteX9" fmla="*/ 997358 w 1743075"/>
                <a:gd name="connsiteY9" fmla="*/ 8572 h 866775"/>
                <a:gd name="connsiteX10" fmla="*/ 612548 w 1743075"/>
                <a:gd name="connsiteY10" fmla="*/ 350520 h 866775"/>
                <a:gd name="connsiteX11" fmla="*/ 603975 w 1743075"/>
                <a:gd name="connsiteY11" fmla="*/ 347663 h 866775"/>
                <a:gd name="connsiteX12" fmla="*/ 818288 w 1743075"/>
                <a:gd name="connsiteY12" fmla="*/ 0 h 866775"/>
                <a:gd name="connsiteX13" fmla="*/ 746850 w 1743075"/>
                <a:gd name="connsiteY13" fmla="*/ 7620 h 866775"/>
                <a:gd name="connsiteX14" fmla="*/ 696368 w 1743075"/>
                <a:gd name="connsiteY14" fmla="*/ 13335 h 866775"/>
                <a:gd name="connsiteX15" fmla="*/ 319178 w 1743075"/>
                <a:gd name="connsiteY15" fmla="*/ 350520 h 866775"/>
                <a:gd name="connsiteX16" fmla="*/ 310605 w 1743075"/>
                <a:gd name="connsiteY16" fmla="*/ 347663 h 866775"/>
                <a:gd name="connsiteX17" fmla="*/ 474435 w 1743075"/>
                <a:gd name="connsiteY17" fmla="*/ 62865 h 866775"/>
                <a:gd name="connsiteX18" fmla="*/ 329655 w 1743075"/>
                <a:gd name="connsiteY18" fmla="*/ 126682 h 866775"/>
                <a:gd name="connsiteX19" fmla="*/ 222975 w 1743075"/>
                <a:gd name="connsiteY19" fmla="*/ 192405 h 866775"/>
                <a:gd name="connsiteX20" fmla="*/ 21045 w 1743075"/>
                <a:gd name="connsiteY20" fmla="*/ 421957 h 866775"/>
                <a:gd name="connsiteX21" fmla="*/ 137250 w 1743075"/>
                <a:gd name="connsiteY21" fmla="*/ 749618 h 866775"/>
                <a:gd name="connsiteX22" fmla="*/ 305843 w 1743075"/>
                <a:gd name="connsiteY22" fmla="*/ 816293 h 866775"/>
                <a:gd name="connsiteX23" fmla="*/ 1135470 w 1743075"/>
                <a:gd name="connsiteY23" fmla="*/ 860107 h 866775"/>
                <a:gd name="connsiteX24" fmla="*/ 1544093 w 1743075"/>
                <a:gd name="connsiteY24" fmla="*/ 781050 h 866775"/>
                <a:gd name="connsiteX25" fmla="*/ 1677443 w 1743075"/>
                <a:gd name="connsiteY25" fmla="*/ 330518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743075" h="866775">
                  <a:moveTo>
                    <a:pt x="1677443" y="330518"/>
                  </a:moveTo>
                  <a:cubicBezTo>
                    <a:pt x="1617435" y="242888"/>
                    <a:pt x="1528853" y="193357"/>
                    <a:pt x="1438365" y="142875"/>
                  </a:cubicBezTo>
                  <a:cubicBezTo>
                    <a:pt x="1335495" y="220028"/>
                    <a:pt x="1230720" y="311468"/>
                    <a:pt x="1195478" y="384810"/>
                  </a:cubicBezTo>
                  <a:cubicBezTo>
                    <a:pt x="1193573" y="389572"/>
                    <a:pt x="1185953" y="387668"/>
                    <a:pt x="1186905" y="381953"/>
                  </a:cubicBezTo>
                  <a:cubicBezTo>
                    <a:pt x="1198335" y="310515"/>
                    <a:pt x="1270725" y="200025"/>
                    <a:pt x="1350735" y="97155"/>
                  </a:cubicBezTo>
                  <a:cubicBezTo>
                    <a:pt x="1316445" y="80963"/>
                    <a:pt x="1279298" y="66675"/>
                    <a:pt x="1239293" y="55245"/>
                  </a:cubicBezTo>
                  <a:cubicBezTo>
                    <a:pt x="1119278" y="140018"/>
                    <a:pt x="965925" y="260032"/>
                    <a:pt x="922110" y="351472"/>
                  </a:cubicBezTo>
                  <a:cubicBezTo>
                    <a:pt x="920205" y="356235"/>
                    <a:pt x="912585" y="354330"/>
                    <a:pt x="913538" y="348615"/>
                  </a:cubicBezTo>
                  <a:cubicBezTo>
                    <a:pt x="926873" y="267653"/>
                    <a:pt x="1018313" y="137160"/>
                    <a:pt x="1108800" y="23813"/>
                  </a:cubicBezTo>
                  <a:cubicBezTo>
                    <a:pt x="1072605" y="17145"/>
                    <a:pt x="1035458" y="12382"/>
                    <a:pt x="997358" y="8572"/>
                  </a:cubicBezTo>
                  <a:cubicBezTo>
                    <a:pt x="875438" y="89535"/>
                    <a:pt x="664935" y="240982"/>
                    <a:pt x="612548" y="350520"/>
                  </a:cubicBezTo>
                  <a:cubicBezTo>
                    <a:pt x="610643" y="355282"/>
                    <a:pt x="603023" y="353378"/>
                    <a:pt x="603975" y="347663"/>
                  </a:cubicBezTo>
                  <a:cubicBezTo>
                    <a:pt x="618263" y="260985"/>
                    <a:pt x="721133" y="118110"/>
                    <a:pt x="818288" y="0"/>
                  </a:cubicBezTo>
                  <a:cubicBezTo>
                    <a:pt x="794475" y="953"/>
                    <a:pt x="772568" y="3810"/>
                    <a:pt x="746850" y="7620"/>
                  </a:cubicBezTo>
                  <a:cubicBezTo>
                    <a:pt x="729705" y="9525"/>
                    <a:pt x="712560" y="11430"/>
                    <a:pt x="696368" y="13335"/>
                  </a:cubicBezTo>
                  <a:cubicBezTo>
                    <a:pt x="573495" y="95250"/>
                    <a:pt x="370613" y="242888"/>
                    <a:pt x="319178" y="350520"/>
                  </a:cubicBezTo>
                  <a:cubicBezTo>
                    <a:pt x="317273" y="355282"/>
                    <a:pt x="309653" y="353378"/>
                    <a:pt x="310605" y="347663"/>
                  </a:cubicBezTo>
                  <a:cubicBezTo>
                    <a:pt x="322035" y="276225"/>
                    <a:pt x="395378" y="165735"/>
                    <a:pt x="474435" y="62865"/>
                  </a:cubicBezTo>
                  <a:cubicBezTo>
                    <a:pt x="421095" y="80963"/>
                    <a:pt x="372518" y="102870"/>
                    <a:pt x="329655" y="126682"/>
                  </a:cubicBezTo>
                  <a:cubicBezTo>
                    <a:pt x="292508" y="145732"/>
                    <a:pt x="256313" y="167640"/>
                    <a:pt x="222975" y="192405"/>
                  </a:cubicBezTo>
                  <a:cubicBezTo>
                    <a:pt x="135345" y="258128"/>
                    <a:pt x="60098" y="316230"/>
                    <a:pt x="21045" y="421957"/>
                  </a:cubicBezTo>
                  <a:cubicBezTo>
                    <a:pt x="-29437" y="559118"/>
                    <a:pt x="11520" y="674370"/>
                    <a:pt x="137250" y="749618"/>
                  </a:cubicBezTo>
                  <a:cubicBezTo>
                    <a:pt x="189638" y="781050"/>
                    <a:pt x="246788" y="802005"/>
                    <a:pt x="305843" y="816293"/>
                  </a:cubicBezTo>
                  <a:cubicBezTo>
                    <a:pt x="576353" y="881063"/>
                    <a:pt x="860198" y="876300"/>
                    <a:pt x="1135470" y="860107"/>
                  </a:cubicBezTo>
                  <a:cubicBezTo>
                    <a:pt x="1271678" y="852488"/>
                    <a:pt x="1416458" y="834390"/>
                    <a:pt x="1544093" y="781050"/>
                  </a:cubicBezTo>
                  <a:cubicBezTo>
                    <a:pt x="1753643" y="695325"/>
                    <a:pt x="1805078" y="516255"/>
                    <a:pt x="1677443" y="330518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 18">
              <a:extLst>
                <a:ext uri="{FF2B5EF4-FFF2-40B4-BE49-F238E27FC236}">
                  <a16:creationId xmlns:a16="http://schemas.microsoft.com/office/drawing/2014/main" id="{C5CB6FBF-525F-41A3-951C-29D61F495E27}"/>
                </a:ext>
              </a:extLst>
            </p:cNvPr>
            <p:cNvSpPr/>
            <p:nvPr/>
          </p:nvSpPr>
          <p:spPr>
            <a:xfrm rot="2350217">
              <a:off x="1878678" y="3008147"/>
              <a:ext cx="712945" cy="575399"/>
            </a:xfrm>
            <a:custGeom>
              <a:avLst/>
              <a:gdLst/>
              <a:ahLst/>
              <a:cxnLst/>
              <a:rect l="l" t="t" r="r" b="b"/>
              <a:pathLst>
                <a:path w="3307788" h="2669631">
                  <a:moveTo>
                    <a:pt x="2793832" y="1478391"/>
                  </a:moveTo>
                  <a:cubicBezTo>
                    <a:pt x="2772990" y="1635402"/>
                    <a:pt x="2717678" y="1784517"/>
                    <a:pt x="2633007" y="1915952"/>
                  </a:cubicBezTo>
                  <a:cubicBezTo>
                    <a:pt x="2695386" y="1951862"/>
                    <a:pt x="2772768" y="1955673"/>
                    <a:pt x="2841607" y="1924185"/>
                  </a:cubicBezTo>
                  <a:cubicBezTo>
                    <a:pt x="2943442" y="1877605"/>
                    <a:pt x="2999062" y="1766364"/>
                    <a:pt x="2975226" y="1656948"/>
                  </a:cubicBezTo>
                  <a:cubicBezTo>
                    <a:pt x="2955176" y="1564911"/>
                    <a:pt x="2883463" y="1495086"/>
                    <a:pt x="2793832" y="1478391"/>
                  </a:cubicBezTo>
                  <a:close/>
                  <a:moveTo>
                    <a:pt x="2807611" y="1247700"/>
                  </a:moveTo>
                  <a:lnTo>
                    <a:pt x="2807472" y="1256060"/>
                  </a:lnTo>
                  <a:cubicBezTo>
                    <a:pt x="2994195" y="1281771"/>
                    <a:pt x="3148201" y="1421768"/>
                    <a:pt x="3189276" y="1610317"/>
                  </a:cubicBezTo>
                  <a:cubicBezTo>
                    <a:pt x="3235041" y="1820393"/>
                    <a:pt x="3128252" y="2033972"/>
                    <a:pt x="2932732" y="2123406"/>
                  </a:cubicBezTo>
                  <a:cubicBezTo>
                    <a:pt x="2789297" y="2189015"/>
                    <a:pt x="2626543" y="2174805"/>
                    <a:pt x="2499470" y="2094044"/>
                  </a:cubicBezTo>
                  <a:cubicBezTo>
                    <a:pt x="2427194" y="2172627"/>
                    <a:pt x="2343030" y="2241391"/>
                    <a:pt x="2248861" y="2297980"/>
                  </a:cubicBezTo>
                  <a:cubicBezTo>
                    <a:pt x="2178351" y="2340352"/>
                    <a:pt x="2104446" y="2374567"/>
                    <a:pt x="2027600" y="2398134"/>
                  </a:cubicBezTo>
                  <a:lnTo>
                    <a:pt x="3307788" y="2397615"/>
                  </a:lnTo>
                  <a:cubicBezTo>
                    <a:pt x="3265361" y="2549905"/>
                    <a:pt x="2537441" y="2669620"/>
                    <a:pt x="1653814" y="2669631"/>
                  </a:cubicBezTo>
                  <a:cubicBezTo>
                    <a:pt x="773102" y="2669642"/>
                    <a:pt x="46417" y="2550707"/>
                    <a:pt x="0" y="2398955"/>
                  </a:cubicBezTo>
                  <a:lnTo>
                    <a:pt x="1280678" y="2398436"/>
                  </a:lnTo>
                  <a:cubicBezTo>
                    <a:pt x="1203764" y="2374915"/>
                    <a:pt x="1129786" y="2340732"/>
                    <a:pt x="1059201" y="2298380"/>
                  </a:cubicBezTo>
                  <a:cubicBezTo>
                    <a:pt x="693039" y="2078675"/>
                    <a:pt x="477900" y="1674935"/>
                    <a:pt x="499745" y="1248476"/>
                  </a:cubicBezTo>
                  <a:close/>
                  <a:moveTo>
                    <a:pt x="1331611" y="201752"/>
                  </a:moveTo>
                  <a:cubicBezTo>
                    <a:pt x="1206335" y="290902"/>
                    <a:pt x="1124761" y="308382"/>
                    <a:pt x="1132336" y="435988"/>
                  </a:cubicBezTo>
                  <a:cubicBezTo>
                    <a:pt x="1160888" y="640507"/>
                    <a:pt x="1527973" y="617783"/>
                    <a:pt x="1498839" y="840365"/>
                  </a:cubicBezTo>
                  <a:cubicBezTo>
                    <a:pt x="1455138" y="960979"/>
                    <a:pt x="1395705" y="987199"/>
                    <a:pt x="1213910" y="1052459"/>
                  </a:cubicBezTo>
                  <a:cubicBezTo>
                    <a:pt x="1331028" y="972050"/>
                    <a:pt x="1364241" y="921357"/>
                    <a:pt x="1360745" y="809484"/>
                  </a:cubicBezTo>
                  <a:cubicBezTo>
                    <a:pt x="1360746" y="646916"/>
                    <a:pt x="1111360" y="626523"/>
                    <a:pt x="1020462" y="495421"/>
                  </a:cubicBezTo>
                  <a:cubicBezTo>
                    <a:pt x="941218" y="374224"/>
                    <a:pt x="1061250" y="280996"/>
                    <a:pt x="1331611" y="201752"/>
                  </a:cubicBezTo>
                  <a:close/>
                  <a:moveTo>
                    <a:pt x="2164365" y="80223"/>
                  </a:moveTo>
                  <a:cubicBezTo>
                    <a:pt x="2021192" y="182108"/>
                    <a:pt x="1927964" y="202086"/>
                    <a:pt x="1936621" y="347922"/>
                  </a:cubicBezTo>
                  <a:cubicBezTo>
                    <a:pt x="1969252" y="581657"/>
                    <a:pt x="2388778" y="555687"/>
                    <a:pt x="2355482" y="810066"/>
                  </a:cubicBezTo>
                  <a:cubicBezTo>
                    <a:pt x="2305538" y="947910"/>
                    <a:pt x="2237615" y="977876"/>
                    <a:pt x="2029849" y="1052459"/>
                  </a:cubicBezTo>
                  <a:cubicBezTo>
                    <a:pt x="2163698" y="960563"/>
                    <a:pt x="2201656" y="902628"/>
                    <a:pt x="2197660" y="774773"/>
                  </a:cubicBezTo>
                  <a:cubicBezTo>
                    <a:pt x="2197661" y="588982"/>
                    <a:pt x="1912649" y="565676"/>
                    <a:pt x="1808765" y="415844"/>
                  </a:cubicBezTo>
                  <a:cubicBezTo>
                    <a:pt x="1718201" y="277334"/>
                    <a:pt x="1855380" y="170787"/>
                    <a:pt x="2164365" y="80223"/>
                  </a:cubicBezTo>
                  <a:close/>
                  <a:moveTo>
                    <a:pt x="1754169" y="0"/>
                  </a:moveTo>
                  <a:cubicBezTo>
                    <a:pt x="1583512" y="121444"/>
                    <a:pt x="1472387" y="145257"/>
                    <a:pt x="1482706" y="319088"/>
                  </a:cubicBezTo>
                  <a:cubicBezTo>
                    <a:pt x="1521601" y="597693"/>
                    <a:pt x="2021663" y="566738"/>
                    <a:pt x="1981975" y="869950"/>
                  </a:cubicBezTo>
                  <a:cubicBezTo>
                    <a:pt x="1922443" y="1034256"/>
                    <a:pt x="1841481" y="1069974"/>
                    <a:pt x="1593831" y="1158875"/>
                  </a:cubicBezTo>
                  <a:cubicBezTo>
                    <a:pt x="1753374" y="1049338"/>
                    <a:pt x="1798619" y="980281"/>
                    <a:pt x="1793856" y="827882"/>
                  </a:cubicBezTo>
                  <a:cubicBezTo>
                    <a:pt x="1793857" y="606424"/>
                    <a:pt x="1454132" y="578644"/>
                    <a:pt x="1330306" y="400050"/>
                  </a:cubicBezTo>
                  <a:cubicBezTo>
                    <a:pt x="1222356" y="234950"/>
                    <a:pt x="1385869" y="107950"/>
                    <a:pt x="17541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681F5769-D8C9-44EA-AC71-3AB6896A2D18}"/>
                </a:ext>
              </a:extLst>
            </p:cNvPr>
            <p:cNvGrpSpPr/>
            <p:nvPr/>
          </p:nvGrpSpPr>
          <p:grpSpPr>
            <a:xfrm rot="3147218">
              <a:off x="658900" y="939276"/>
              <a:ext cx="1087258" cy="586634"/>
              <a:chOff x="5163072" y="3396567"/>
              <a:chExt cx="1946746" cy="1050372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9DADE8BF-6023-452F-841A-F1285EA1E9EF}"/>
                  </a:ext>
                </a:extLst>
              </p:cNvPr>
              <p:cNvGrpSpPr/>
              <p:nvPr/>
            </p:nvGrpSpPr>
            <p:grpSpPr>
              <a:xfrm>
                <a:off x="5163072" y="3396567"/>
                <a:ext cx="1946746" cy="1050372"/>
                <a:chOff x="5163072" y="3396567"/>
                <a:chExt cx="1946746" cy="1050372"/>
              </a:xfrm>
            </p:grpSpPr>
            <p:grpSp>
              <p:nvGrpSpPr>
                <p:cNvPr id="175" name="Group 174">
                  <a:extLst>
                    <a:ext uri="{FF2B5EF4-FFF2-40B4-BE49-F238E27FC236}">
                      <a16:creationId xmlns:a16="http://schemas.microsoft.com/office/drawing/2014/main" id="{58A7F6B0-4030-4576-99BB-CF26D4134D37}"/>
                    </a:ext>
                  </a:extLst>
                </p:cNvPr>
                <p:cNvGrpSpPr/>
                <p:nvPr/>
              </p:nvGrpSpPr>
              <p:grpSpPr>
                <a:xfrm>
                  <a:off x="5163072" y="3396567"/>
                  <a:ext cx="1946746" cy="1050372"/>
                  <a:chOff x="4552948" y="3928227"/>
                  <a:chExt cx="3086104" cy="1665116"/>
                </a:xfrm>
              </p:grpSpPr>
              <p:grpSp>
                <p:nvGrpSpPr>
                  <p:cNvPr id="177" name="Group 176">
                    <a:extLst>
                      <a:ext uri="{FF2B5EF4-FFF2-40B4-BE49-F238E27FC236}">
                        <a16:creationId xmlns:a16="http://schemas.microsoft.com/office/drawing/2014/main" id="{8C605318-3019-42DD-9A7F-FA010090CA4A}"/>
                      </a:ext>
                    </a:extLst>
                  </p:cNvPr>
                  <p:cNvGrpSpPr/>
                  <p:nvPr/>
                </p:nvGrpSpPr>
                <p:grpSpPr>
                  <a:xfrm>
                    <a:off x="4552948" y="3928227"/>
                    <a:ext cx="3086104" cy="1219660"/>
                    <a:chOff x="4552948" y="3928227"/>
                    <a:chExt cx="3086104" cy="1219660"/>
                  </a:xfrm>
                </p:grpSpPr>
                <p:sp>
                  <p:nvSpPr>
                    <p:cNvPr id="179" name="Freeform 50">
                      <a:extLst>
                        <a:ext uri="{FF2B5EF4-FFF2-40B4-BE49-F238E27FC236}">
                          <a16:creationId xmlns:a16="http://schemas.microsoft.com/office/drawing/2014/main" id="{6BD4CDB7-2290-40DC-AFB7-927CEEEDF51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552948" y="3928227"/>
                      <a:ext cx="3086104" cy="1219660"/>
                    </a:xfrm>
                    <a:custGeom>
                      <a:avLst/>
                      <a:gdLst>
                        <a:gd name="connsiteX0" fmla="*/ 1971970 w 3086104"/>
                        <a:gd name="connsiteY0" fmla="*/ 27 h 1219659"/>
                        <a:gd name="connsiteX1" fmla="*/ 2520756 w 3086104"/>
                        <a:gd name="connsiteY1" fmla="*/ 334765 h 1219659"/>
                        <a:gd name="connsiteX2" fmla="*/ 2979548 w 3086104"/>
                        <a:gd name="connsiteY2" fmla="*/ 86354 h 1219659"/>
                        <a:gd name="connsiteX3" fmla="*/ 3079692 w 3086104"/>
                        <a:gd name="connsiteY3" fmla="*/ 734315 h 1219659"/>
                        <a:gd name="connsiteX4" fmla="*/ 3074395 w 3086104"/>
                        <a:gd name="connsiteY4" fmla="*/ 812797 h 1219659"/>
                        <a:gd name="connsiteX5" fmla="*/ 3082575 w 3086104"/>
                        <a:gd name="connsiteY5" fmla="*/ 812705 h 1219659"/>
                        <a:gd name="connsiteX6" fmla="*/ 3068459 w 3086104"/>
                        <a:gd name="connsiteY6" fmla="*/ 1028900 h 1219659"/>
                        <a:gd name="connsiteX7" fmla="*/ 3061713 w 3086104"/>
                        <a:gd name="connsiteY7" fmla="*/ 1026217 h 1219659"/>
                        <a:gd name="connsiteX8" fmla="*/ 3057773 w 3086104"/>
                        <a:gd name="connsiteY8" fmla="*/ 1049051 h 1219659"/>
                        <a:gd name="connsiteX9" fmla="*/ 2890195 w 3086104"/>
                        <a:gd name="connsiteY9" fmla="*/ 1219659 h 1219659"/>
                        <a:gd name="connsiteX10" fmla="*/ 842291 w 3086104"/>
                        <a:gd name="connsiteY10" fmla="*/ 1219659 h 1219659"/>
                        <a:gd name="connsiteX11" fmla="*/ 89517 w 3086104"/>
                        <a:gd name="connsiteY11" fmla="*/ 1076627 h 1219659"/>
                        <a:gd name="connsiteX12" fmla="*/ 52962 w 3086104"/>
                        <a:gd name="connsiteY12" fmla="*/ 1048081 h 1219659"/>
                        <a:gd name="connsiteX13" fmla="*/ 18574 w 3086104"/>
                        <a:gd name="connsiteY13" fmla="*/ 1023623 h 1219659"/>
                        <a:gd name="connsiteX14" fmla="*/ 126214 w 3086104"/>
                        <a:gd name="connsiteY14" fmla="*/ 627221 h 1219659"/>
                        <a:gd name="connsiteX15" fmla="*/ 1013800 w 3086104"/>
                        <a:gd name="connsiteY15" fmla="*/ 442234 h 1219659"/>
                        <a:gd name="connsiteX16" fmla="*/ 1971970 w 3086104"/>
                        <a:gd name="connsiteY16" fmla="*/ 27 h 1219659"/>
                        <a:gd name="connsiteX0" fmla="*/ 1971970 w 3086104"/>
                        <a:gd name="connsiteY0" fmla="*/ 27 h 1219659"/>
                        <a:gd name="connsiteX1" fmla="*/ 2520756 w 3086104"/>
                        <a:gd name="connsiteY1" fmla="*/ 334765 h 1219659"/>
                        <a:gd name="connsiteX2" fmla="*/ 2979548 w 3086104"/>
                        <a:gd name="connsiteY2" fmla="*/ 86354 h 1219659"/>
                        <a:gd name="connsiteX3" fmla="*/ 3079692 w 3086104"/>
                        <a:gd name="connsiteY3" fmla="*/ 734315 h 1219659"/>
                        <a:gd name="connsiteX4" fmla="*/ 3074395 w 3086104"/>
                        <a:gd name="connsiteY4" fmla="*/ 812797 h 1219659"/>
                        <a:gd name="connsiteX5" fmla="*/ 3082575 w 3086104"/>
                        <a:gd name="connsiteY5" fmla="*/ 812705 h 1219659"/>
                        <a:gd name="connsiteX6" fmla="*/ 3068459 w 3086104"/>
                        <a:gd name="connsiteY6" fmla="*/ 1028900 h 1219659"/>
                        <a:gd name="connsiteX7" fmla="*/ 3061713 w 3086104"/>
                        <a:gd name="connsiteY7" fmla="*/ 1026217 h 1219659"/>
                        <a:gd name="connsiteX8" fmla="*/ 3057773 w 3086104"/>
                        <a:gd name="connsiteY8" fmla="*/ 1049051 h 1219659"/>
                        <a:gd name="connsiteX9" fmla="*/ 2805134 w 3086104"/>
                        <a:gd name="connsiteY9" fmla="*/ 1198393 h 1219659"/>
                        <a:gd name="connsiteX10" fmla="*/ 842291 w 3086104"/>
                        <a:gd name="connsiteY10" fmla="*/ 1219659 h 1219659"/>
                        <a:gd name="connsiteX11" fmla="*/ 89517 w 3086104"/>
                        <a:gd name="connsiteY11" fmla="*/ 1076627 h 1219659"/>
                        <a:gd name="connsiteX12" fmla="*/ 52962 w 3086104"/>
                        <a:gd name="connsiteY12" fmla="*/ 1048081 h 1219659"/>
                        <a:gd name="connsiteX13" fmla="*/ 18574 w 3086104"/>
                        <a:gd name="connsiteY13" fmla="*/ 1023623 h 1219659"/>
                        <a:gd name="connsiteX14" fmla="*/ 126214 w 3086104"/>
                        <a:gd name="connsiteY14" fmla="*/ 627221 h 1219659"/>
                        <a:gd name="connsiteX15" fmla="*/ 1013800 w 3086104"/>
                        <a:gd name="connsiteY15" fmla="*/ 442234 h 1219659"/>
                        <a:gd name="connsiteX16" fmla="*/ 1971970 w 3086104"/>
                        <a:gd name="connsiteY16" fmla="*/ 27 h 1219659"/>
                        <a:gd name="connsiteX0" fmla="*/ 1971970 w 3086104"/>
                        <a:gd name="connsiteY0" fmla="*/ 27 h 1219659"/>
                        <a:gd name="connsiteX1" fmla="*/ 2520756 w 3086104"/>
                        <a:gd name="connsiteY1" fmla="*/ 334765 h 1219659"/>
                        <a:gd name="connsiteX2" fmla="*/ 2979548 w 3086104"/>
                        <a:gd name="connsiteY2" fmla="*/ 86354 h 1219659"/>
                        <a:gd name="connsiteX3" fmla="*/ 3079692 w 3086104"/>
                        <a:gd name="connsiteY3" fmla="*/ 734315 h 1219659"/>
                        <a:gd name="connsiteX4" fmla="*/ 3074395 w 3086104"/>
                        <a:gd name="connsiteY4" fmla="*/ 812797 h 1219659"/>
                        <a:gd name="connsiteX5" fmla="*/ 3082575 w 3086104"/>
                        <a:gd name="connsiteY5" fmla="*/ 812705 h 1219659"/>
                        <a:gd name="connsiteX6" fmla="*/ 3068459 w 3086104"/>
                        <a:gd name="connsiteY6" fmla="*/ 1028900 h 1219659"/>
                        <a:gd name="connsiteX7" fmla="*/ 3061713 w 3086104"/>
                        <a:gd name="connsiteY7" fmla="*/ 1026217 h 1219659"/>
                        <a:gd name="connsiteX8" fmla="*/ 2993977 w 3086104"/>
                        <a:gd name="connsiteY8" fmla="*/ 1049051 h 1219659"/>
                        <a:gd name="connsiteX9" fmla="*/ 2805134 w 3086104"/>
                        <a:gd name="connsiteY9" fmla="*/ 1198393 h 1219659"/>
                        <a:gd name="connsiteX10" fmla="*/ 842291 w 3086104"/>
                        <a:gd name="connsiteY10" fmla="*/ 1219659 h 1219659"/>
                        <a:gd name="connsiteX11" fmla="*/ 89517 w 3086104"/>
                        <a:gd name="connsiteY11" fmla="*/ 1076627 h 1219659"/>
                        <a:gd name="connsiteX12" fmla="*/ 52962 w 3086104"/>
                        <a:gd name="connsiteY12" fmla="*/ 1048081 h 1219659"/>
                        <a:gd name="connsiteX13" fmla="*/ 18574 w 3086104"/>
                        <a:gd name="connsiteY13" fmla="*/ 1023623 h 1219659"/>
                        <a:gd name="connsiteX14" fmla="*/ 126214 w 3086104"/>
                        <a:gd name="connsiteY14" fmla="*/ 627221 h 1219659"/>
                        <a:gd name="connsiteX15" fmla="*/ 1013800 w 3086104"/>
                        <a:gd name="connsiteY15" fmla="*/ 442234 h 1219659"/>
                        <a:gd name="connsiteX16" fmla="*/ 1971970 w 3086104"/>
                        <a:gd name="connsiteY16" fmla="*/ 27 h 1219659"/>
                        <a:gd name="connsiteX0" fmla="*/ 1971970 w 3086104"/>
                        <a:gd name="connsiteY0" fmla="*/ 27 h 1219659"/>
                        <a:gd name="connsiteX1" fmla="*/ 2520756 w 3086104"/>
                        <a:gd name="connsiteY1" fmla="*/ 334765 h 1219659"/>
                        <a:gd name="connsiteX2" fmla="*/ 2979548 w 3086104"/>
                        <a:gd name="connsiteY2" fmla="*/ 86354 h 1219659"/>
                        <a:gd name="connsiteX3" fmla="*/ 3079692 w 3086104"/>
                        <a:gd name="connsiteY3" fmla="*/ 734315 h 1219659"/>
                        <a:gd name="connsiteX4" fmla="*/ 3074395 w 3086104"/>
                        <a:gd name="connsiteY4" fmla="*/ 812797 h 1219659"/>
                        <a:gd name="connsiteX5" fmla="*/ 3082575 w 3086104"/>
                        <a:gd name="connsiteY5" fmla="*/ 812705 h 1219659"/>
                        <a:gd name="connsiteX6" fmla="*/ 3068459 w 3086104"/>
                        <a:gd name="connsiteY6" fmla="*/ 1028900 h 1219659"/>
                        <a:gd name="connsiteX7" fmla="*/ 3061713 w 3086104"/>
                        <a:gd name="connsiteY7" fmla="*/ 1026217 h 1219659"/>
                        <a:gd name="connsiteX8" fmla="*/ 2993977 w 3086104"/>
                        <a:gd name="connsiteY8" fmla="*/ 1049051 h 1219659"/>
                        <a:gd name="connsiteX9" fmla="*/ 2730706 w 3086104"/>
                        <a:gd name="connsiteY9" fmla="*/ 1166496 h 1219659"/>
                        <a:gd name="connsiteX10" fmla="*/ 842291 w 3086104"/>
                        <a:gd name="connsiteY10" fmla="*/ 1219659 h 1219659"/>
                        <a:gd name="connsiteX11" fmla="*/ 89517 w 3086104"/>
                        <a:gd name="connsiteY11" fmla="*/ 1076627 h 1219659"/>
                        <a:gd name="connsiteX12" fmla="*/ 52962 w 3086104"/>
                        <a:gd name="connsiteY12" fmla="*/ 1048081 h 1219659"/>
                        <a:gd name="connsiteX13" fmla="*/ 18574 w 3086104"/>
                        <a:gd name="connsiteY13" fmla="*/ 1023623 h 1219659"/>
                        <a:gd name="connsiteX14" fmla="*/ 126214 w 3086104"/>
                        <a:gd name="connsiteY14" fmla="*/ 627221 h 1219659"/>
                        <a:gd name="connsiteX15" fmla="*/ 1013800 w 3086104"/>
                        <a:gd name="connsiteY15" fmla="*/ 442234 h 1219659"/>
                        <a:gd name="connsiteX16" fmla="*/ 1971970 w 3086104"/>
                        <a:gd name="connsiteY16" fmla="*/ 27 h 1219659"/>
                        <a:gd name="connsiteX0" fmla="*/ 1971970 w 3086104"/>
                        <a:gd name="connsiteY0" fmla="*/ 29 h 1219661"/>
                        <a:gd name="connsiteX1" fmla="*/ 2520756 w 3086104"/>
                        <a:gd name="connsiteY1" fmla="*/ 334767 h 1219661"/>
                        <a:gd name="connsiteX2" fmla="*/ 3000813 w 3086104"/>
                        <a:gd name="connsiteY2" fmla="*/ 171417 h 1219661"/>
                        <a:gd name="connsiteX3" fmla="*/ 3079692 w 3086104"/>
                        <a:gd name="connsiteY3" fmla="*/ 734317 h 1219661"/>
                        <a:gd name="connsiteX4" fmla="*/ 3074395 w 3086104"/>
                        <a:gd name="connsiteY4" fmla="*/ 812799 h 1219661"/>
                        <a:gd name="connsiteX5" fmla="*/ 3082575 w 3086104"/>
                        <a:gd name="connsiteY5" fmla="*/ 812707 h 1219661"/>
                        <a:gd name="connsiteX6" fmla="*/ 3068459 w 3086104"/>
                        <a:gd name="connsiteY6" fmla="*/ 1028902 h 1219661"/>
                        <a:gd name="connsiteX7" fmla="*/ 3061713 w 3086104"/>
                        <a:gd name="connsiteY7" fmla="*/ 1026219 h 1219661"/>
                        <a:gd name="connsiteX8" fmla="*/ 2993977 w 3086104"/>
                        <a:gd name="connsiteY8" fmla="*/ 1049053 h 1219661"/>
                        <a:gd name="connsiteX9" fmla="*/ 2730706 w 3086104"/>
                        <a:gd name="connsiteY9" fmla="*/ 1166498 h 1219661"/>
                        <a:gd name="connsiteX10" fmla="*/ 842291 w 3086104"/>
                        <a:gd name="connsiteY10" fmla="*/ 1219661 h 1219661"/>
                        <a:gd name="connsiteX11" fmla="*/ 89517 w 3086104"/>
                        <a:gd name="connsiteY11" fmla="*/ 1076629 h 1219661"/>
                        <a:gd name="connsiteX12" fmla="*/ 52962 w 3086104"/>
                        <a:gd name="connsiteY12" fmla="*/ 1048083 h 1219661"/>
                        <a:gd name="connsiteX13" fmla="*/ 18574 w 3086104"/>
                        <a:gd name="connsiteY13" fmla="*/ 1023625 h 1219661"/>
                        <a:gd name="connsiteX14" fmla="*/ 126214 w 3086104"/>
                        <a:gd name="connsiteY14" fmla="*/ 627223 h 1219661"/>
                        <a:gd name="connsiteX15" fmla="*/ 1013800 w 3086104"/>
                        <a:gd name="connsiteY15" fmla="*/ 442236 h 1219661"/>
                        <a:gd name="connsiteX16" fmla="*/ 1971970 w 3086104"/>
                        <a:gd name="connsiteY16" fmla="*/ 29 h 1219661"/>
                        <a:gd name="connsiteX0" fmla="*/ 1971970 w 3086104"/>
                        <a:gd name="connsiteY0" fmla="*/ 28 h 1219660"/>
                        <a:gd name="connsiteX1" fmla="*/ 2520756 w 3086104"/>
                        <a:gd name="connsiteY1" fmla="*/ 334766 h 1219660"/>
                        <a:gd name="connsiteX2" fmla="*/ 3000813 w 3086104"/>
                        <a:gd name="connsiteY2" fmla="*/ 171416 h 1219660"/>
                        <a:gd name="connsiteX3" fmla="*/ 3079692 w 3086104"/>
                        <a:gd name="connsiteY3" fmla="*/ 734316 h 1219660"/>
                        <a:gd name="connsiteX4" fmla="*/ 3074395 w 3086104"/>
                        <a:gd name="connsiteY4" fmla="*/ 812798 h 1219660"/>
                        <a:gd name="connsiteX5" fmla="*/ 3082575 w 3086104"/>
                        <a:gd name="connsiteY5" fmla="*/ 812706 h 1219660"/>
                        <a:gd name="connsiteX6" fmla="*/ 3068459 w 3086104"/>
                        <a:gd name="connsiteY6" fmla="*/ 1028901 h 1219660"/>
                        <a:gd name="connsiteX7" fmla="*/ 3061713 w 3086104"/>
                        <a:gd name="connsiteY7" fmla="*/ 1026218 h 1219660"/>
                        <a:gd name="connsiteX8" fmla="*/ 2993977 w 3086104"/>
                        <a:gd name="connsiteY8" fmla="*/ 1049052 h 1219660"/>
                        <a:gd name="connsiteX9" fmla="*/ 2730706 w 3086104"/>
                        <a:gd name="connsiteY9" fmla="*/ 1166497 h 1219660"/>
                        <a:gd name="connsiteX10" fmla="*/ 842291 w 3086104"/>
                        <a:gd name="connsiteY10" fmla="*/ 1219660 h 1219660"/>
                        <a:gd name="connsiteX11" fmla="*/ 89517 w 3086104"/>
                        <a:gd name="connsiteY11" fmla="*/ 1076628 h 1219660"/>
                        <a:gd name="connsiteX12" fmla="*/ 52962 w 3086104"/>
                        <a:gd name="connsiteY12" fmla="*/ 1048082 h 1219660"/>
                        <a:gd name="connsiteX13" fmla="*/ 18574 w 3086104"/>
                        <a:gd name="connsiteY13" fmla="*/ 1023624 h 1219660"/>
                        <a:gd name="connsiteX14" fmla="*/ 126214 w 3086104"/>
                        <a:gd name="connsiteY14" fmla="*/ 627222 h 1219660"/>
                        <a:gd name="connsiteX15" fmla="*/ 1013800 w 3086104"/>
                        <a:gd name="connsiteY15" fmla="*/ 442235 h 1219660"/>
                        <a:gd name="connsiteX16" fmla="*/ 1971970 w 3086104"/>
                        <a:gd name="connsiteY16" fmla="*/ 28 h 12196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</a:cxnLst>
                      <a:rect l="l" t="t" r="r" b="b"/>
                      <a:pathLst>
                        <a:path w="3086104" h="1219660">
                          <a:moveTo>
                            <a:pt x="1971970" y="28"/>
                          </a:moveTo>
                          <a:cubicBezTo>
                            <a:pt x="1982557" y="-3496"/>
                            <a:pt x="2179161" y="327466"/>
                            <a:pt x="2520756" y="334766"/>
                          </a:cubicBezTo>
                          <a:cubicBezTo>
                            <a:pt x="2694553" y="338480"/>
                            <a:pt x="3000813" y="171416"/>
                            <a:pt x="3000813" y="171416"/>
                          </a:cubicBezTo>
                          <a:cubicBezTo>
                            <a:pt x="3000813" y="171416"/>
                            <a:pt x="3088980" y="341291"/>
                            <a:pt x="3079692" y="734316"/>
                          </a:cubicBezTo>
                          <a:lnTo>
                            <a:pt x="3074395" y="812798"/>
                          </a:lnTo>
                          <a:lnTo>
                            <a:pt x="3082575" y="812706"/>
                          </a:lnTo>
                          <a:cubicBezTo>
                            <a:pt x="3082575" y="812706"/>
                            <a:pt x="3096691" y="899881"/>
                            <a:pt x="3068459" y="1028901"/>
                          </a:cubicBezTo>
                          <a:lnTo>
                            <a:pt x="3061713" y="1026218"/>
                          </a:lnTo>
                          <a:lnTo>
                            <a:pt x="2993977" y="1049052"/>
                          </a:lnTo>
                          <a:cubicBezTo>
                            <a:pt x="2960462" y="1177132"/>
                            <a:pt x="2782345" y="1166497"/>
                            <a:pt x="2730706" y="1166497"/>
                          </a:cubicBezTo>
                          <a:cubicBezTo>
                            <a:pt x="2048071" y="1166497"/>
                            <a:pt x="1524926" y="1219660"/>
                            <a:pt x="842291" y="1219660"/>
                          </a:cubicBezTo>
                          <a:cubicBezTo>
                            <a:pt x="391002" y="1219660"/>
                            <a:pt x="182460" y="1137928"/>
                            <a:pt x="89517" y="1076628"/>
                          </a:cubicBezTo>
                          <a:lnTo>
                            <a:pt x="52962" y="1048082"/>
                          </a:lnTo>
                          <a:lnTo>
                            <a:pt x="18574" y="1023624"/>
                          </a:lnTo>
                          <a:cubicBezTo>
                            <a:pt x="18574" y="1023624"/>
                            <a:pt x="-66126" y="671267"/>
                            <a:pt x="126214" y="627222"/>
                          </a:cubicBezTo>
                          <a:cubicBezTo>
                            <a:pt x="320318" y="581416"/>
                            <a:pt x="502071" y="662458"/>
                            <a:pt x="1013800" y="442235"/>
                          </a:cubicBezTo>
                          <a:cubicBezTo>
                            <a:pt x="1244961" y="341814"/>
                            <a:pt x="1546705" y="190300"/>
                            <a:pt x="1971970" y="28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dirty="0"/>
                    </a:p>
                  </p:txBody>
                </p:sp>
                <p:grpSp>
                  <p:nvGrpSpPr>
                    <p:cNvPr id="180" name="Group 179">
                      <a:extLst>
                        <a:ext uri="{FF2B5EF4-FFF2-40B4-BE49-F238E27FC236}">
                          <a16:creationId xmlns:a16="http://schemas.microsoft.com/office/drawing/2014/main" id="{B71B1DF5-EB4D-4C11-8657-C4E6134555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31580" y="3966090"/>
                      <a:ext cx="573292" cy="343974"/>
                      <a:chOff x="3595190" y="212751"/>
                      <a:chExt cx="573292" cy="343974"/>
                    </a:xfrm>
                  </p:grpSpPr>
                  <p:sp>
                    <p:nvSpPr>
                      <p:cNvPr id="183" name="Freeform 372">
                        <a:extLst>
                          <a:ext uri="{FF2B5EF4-FFF2-40B4-BE49-F238E27FC236}">
                            <a16:creationId xmlns:a16="http://schemas.microsoft.com/office/drawing/2014/main" id="{C1DE04BF-4D2D-49C1-916D-7CC2CAF5F246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037443" y="212751"/>
                        <a:ext cx="131039" cy="141958"/>
                      </a:xfrm>
                      <a:custGeom>
                        <a:avLst/>
                        <a:gdLst>
                          <a:gd name="T0" fmla="*/ 27 w 72"/>
                          <a:gd name="T1" fmla="*/ 70 h 81"/>
                          <a:gd name="T2" fmla="*/ 56 w 72"/>
                          <a:gd name="T3" fmla="*/ 76 h 81"/>
                          <a:gd name="T4" fmla="*/ 67 w 72"/>
                          <a:gd name="T5" fmla="*/ 49 h 81"/>
                          <a:gd name="T6" fmla="*/ 44 w 72"/>
                          <a:gd name="T7" fmla="*/ 11 h 81"/>
                          <a:gd name="T8" fmla="*/ 15 w 72"/>
                          <a:gd name="T9" fmla="*/ 6 h 81"/>
                          <a:gd name="T10" fmla="*/ 5 w 72"/>
                          <a:gd name="T11" fmla="*/ 32 h 81"/>
                          <a:gd name="T12" fmla="*/ 27 w 72"/>
                          <a:gd name="T13" fmla="*/ 70 h 8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72" h="81">
                            <a:moveTo>
                              <a:pt x="27" y="70"/>
                            </a:moveTo>
                            <a:cubicBezTo>
                              <a:pt x="33" y="79"/>
                              <a:pt x="46" y="81"/>
                              <a:pt x="56" y="76"/>
                            </a:cubicBezTo>
                            <a:cubicBezTo>
                              <a:pt x="67" y="70"/>
                              <a:pt x="72" y="58"/>
                              <a:pt x="67" y="49"/>
                            </a:cubicBezTo>
                            <a:lnTo>
                              <a:pt x="44" y="11"/>
                            </a:lnTo>
                            <a:cubicBezTo>
                              <a:pt x="39" y="2"/>
                              <a:pt x="26" y="0"/>
                              <a:pt x="15" y="6"/>
                            </a:cubicBezTo>
                            <a:cubicBezTo>
                              <a:pt x="4" y="12"/>
                              <a:pt x="0" y="23"/>
                              <a:pt x="5" y="32"/>
                            </a:cubicBezTo>
                            <a:lnTo>
                              <a:pt x="27" y="70"/>
                            </a:lnTo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dirty="0"/>
                      </a:p>
                    </p:txBody>
                  </p:sp>
                  <p:sp>
                    <p:nvSpPr>
                      <p:cNvPr id="184" name="Freeform 373">
                        <a:extLst>
                          <a:ext uri="{FF2B5EF4-FFF2-40B4-BE49-F238E27FC236}">
                            <a16:creationId xmlns:a16="http://schemas.microsoft.com/office/drawing/2014/main" id="{42FAD87A-99A4-448C-AB5F-C38A7F9E7B95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890027" y="278270"/>
                        <a:ext cx="131039" cy="141958"/>
                      </a:xfrm>
                      <a:custGeom>
                        <a:avLst/>
                        <a:gdLst>
                          <a:gd name="T0" fmla="*/ 28 w 73"/>
                          <a:gd name="T1" fmla="*/ 71 h 82"/>
                          <a:gd name="T2" fmla="*/ 57 w 73"/>
                          <a:gd name="T3" fmla="*/ 76 h 82"/>
                          <a:gd name="T4" fmla="*/ 68 w 73"/>
                          <a:gd name="T5" fmla="*/ 49 h 82"/>
                          <a:gd name="T6" fmla="*/ 45 w 73"/>
                          <a:gd name="T7" fmla="*/ 11 h 82"/>
                          <a:gd name="T8" fmla="*/ 16 w 73"/>
                          <a:gd name="T9" fmla="*/ 6 h 82"/>
                          <a:gd name="T10" fmla="*/ 6 w 73"/>
                          <a:gd name="T11" fmla="*/ 32 h 82"/>
                          <a:gd name="T12" fmla="*/ 28 w 73"/>
                          <a:gd name="T13" fmla="*/ 71 h 8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73" h="82">
                            <a:moveTo>
                              <a:pt x="28" y="71"/>
                            </a:moveTo>
                            <a:cubicBezTo>
                              <a:pt x="33" y="79"/>
                              <a:pt x="46" y="82"/>
                              <a:pt x="57" y="76"/>
                            </a:cubicBezTo>
                            <a:cubicBezTo>
                              <a:pt x="68" y="70"/>
                              <a:pt x="73" y="58"/>
                              <a:pt x="68" y="49"/>
                            </a:cubicBezTo>
                            <a:lnTo>
                              <a:pt x="45" y="11"/>
                            </a:lnTo>
                            <a:cubicBezTo>
                              <a:pt x="40" y="2"/>
                              <a:pt x="27" y="0"/>
                              <a:pt x="16" y="6"/>
                            </a:cubicBezTo>
                            <a:cubicBezTo>
                              <a:pt x="5" y="12"/>
                              <a:pt x="0" y="24"/>
                              <a:pt x="6" y="32"/>
                            </a:cubicBezTo>
                            <a:lnTo>
                              <a:pt x="28" y="71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dirty="0"/>
                      </a:p>
                    </p:txBody>
                  </p:sp>
                  <p:sp>
                    <p:nvSpPr>
                      <p:cNvPr id="185" name="Freeform 374">
                        <a:extLst>
                          <a:ext uri="{FF2B5EF4-FFF2-40B4-BE49-F238E27FC236}">
                            <a16:creationId xmlns:a16="http://schemas.microsoft.com/office/drawing/2014/main" id="{306B7D68-3DB2-4461-803C-29EF0B410FD2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742606" y="343789"/>
                        <a:ext cx="125580" cy="147420"/>
                      </a:xfrm>
                      <a:custGeom>
                        <a:avLst/>
                        <a:gdLst>
                          <a:gd name="T0" fmla="*/ 28 w 73"/>
                          <a:gd name="T1" fmla="*/ 71 h 82"/>
                          <a:gd name="T2" fmla="*/ 57 w 73"/>
                          <a:gd name="T3" fmla="*/ 76 h 82"/>
                          <a:gd name="T4" fmla="*/ 68 w 73"/>
                          <a:gd name="T5" fmla="*/ 49 h 82"/>
                          <a:gd name="T6" fmla="*/ 45 w 73"/>
                          <a:gd name="T7" fmla="*/ 11 h 82"/>
                          <a:gd name="T8" fmla="*/ 16 w 73"/>
                          <a:gd name="T9" fmla="*/ 6 h 82"/>
                          <a:gd name="T10" fmla="*/ 6 w 73"/>
                          <a:gd name="T11" fmla="*/ 33 h 82"/>
                          <a:gd name="T12" fmla="*/ 28 w 73"/>
                          <a:gd name="T13" fmla="*/ 71 h 8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73" h="82">
                            <a:moveTo>
                              <a:pt x="28" y="71"/>
                            </a:moveTo>
                            <a:cubicBezTo>
                              <a:pt x="33" y="80"/>
                              <a:pt x="46" y="82"/>
                              <a:pt x="57" y="76"/>
                            </a:cubicBezTo>
                            <a:cubicBezTo>
                              <a:pt x="68" y="70"/>
                              <a:pt x="73" y="58"/>
                              <a:pt x="68" y="49"/>
                            </a:cubicBezTo>
                            <a:lnTo>
                              <a:pt x="45" y="11"/>
                            </a:lnTo>
                            <a:cubicBezTo>
                              <a:pt x="40" y="2"/>
                              <a:pt x="27" y="0"/>
                              <a:pt x="16" y="6"/>
                            </a:cubicBezTo>
                            <a:cubicBezTo>
                              <a:pt x="5" y="12"/>
                              <a:pt x="0" y="24"/>
                              <a:pt x="6" y="33"/>
                            </a:cubicBezTo>
                            <a:lnTo>
                              <a:pt x="28" y="71"/>
                            </a:lnTo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dirty="0"/>
                      </a:p>
                    </p:txBody>
                  </p:sp>
                  <p:sp>
                    <p:nvSpPr>
                      <p:cNvPr id="186" name="Freeform 375">
                        <a:extLst>
                          <a:ext uri="{FF2B5EF4-FFF2-40B4-BE49-F238E27FC236}">
                            <a16:creationId xmlns:a16="http://schemas.microsoft.com/office/drawing/2014/main" id="{54D5DCFE-C949-4A7E-9F5E-685951234646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595190" y="414767"/>
                        <a:ext cx="125580" cy="141958"/>
                      </a:xfrm>
                      <a:custGeom>
                        <a:avLst/>
                        <a:gdLst>
                          <a:gd name="T0" fmla="*/ 28 w 73"/>
                          <a:gd name="T1" fmla="*/ 71 h 82"/>
                          <a:gd name="T2" fmla="*/ 57 w 73"/>
                          <a:gd name="T3" fmla="*/ 76 h 82"/>
                          <a:gd name="T4" fmla="*/ 67 w 73"/>
                          <a:gd name="T5" fmla="*/ 50 h 82"/>
                          <a:gd name="T6" fmla="*/ 45 w 73"/>
                          <a:gd name="T7" fmla="*/ 11 h 82"/>
                          <a:gd name="T8" fmla="*/ 16 w 73"/>
                          <a:gd name="T9" fmla="*/ 6 h 82"/>
                          <a:gd name="T10" fmla="*/ 5 w 73"/>
                          <a:gd name="T11" fmla="*/ 33 h 82"/>
                          <a:gd name="T12" fmla="*/ 28 w 73"/>
                          <a:gd name="T13" fmla="*/ 71 h 8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73" h="82">
                            <a:moveTo>
                              <a:pt x="28" y="71"/>
                            </a:moveTo>
                            <a:cubicBezTo>
                              <a:pt x="33" y="80"/>
                              <a:pt x="46" y="82"/>
                              <a:pt x="57" y="76"/>
                            </a:cubicBezTo>
                            <a:cubicBezTo>
                              <a:pt x="68" y="70"/>
                              <a:pt x="73" y="58"/>
                              <a:pt x="67" y="50"/>
                            </a:cubicBezTo>
                            <a:lnTo>
                              <a:pt x="45" y="11"/>
                            </a:lnTo>
                            <a:cubicBezTo>
                              <a:pt x="40" y="3"/>
                              <a:pt x="27" y="0"/>
                              <a:pt x="16" y="6"/>
                            </a:cubicBezTo>
                            <a:cubicBezTo>
                              <a:pt x="5" y="12"/>
                              <a:pt x="0" y="24"/>
                              <a:pt x="5" y="33"/>
                            </a:cubicBezTo>
                            <a:lnTo>
                              <a:pt x="28" y="71"/>
                            </a:lnTo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dirty="0"/>
                      </a:p>
                    </p:txBody>
                  </p:sp>
                </p:grpSp>
                <p:sp>
                  <p:nvSpPr>
                    <p:cNvPr id="181" name="Freeform 52">
                      <a:extLst>
                        <a:ext uri="{FF2B5EF4-FFF2-40B4-BE49-F238E27FC236}">
                          <a16:creationId xmlns:a16="http://schemas.microsoft.com/office/drawing/2014/main" id="{9002CAAE-D919-43C9-8C90-B47211C8EB5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365751" y="4093308"/>
                      <a:ext cx="2155824" cy="414169"/>
                    </a:xfrm>
                    <a:custGeom>
                      <a:avLst/>
                      <a:gdLst>
                        <a:gd name="connsiteX0" fmla="*/ 1173981 w 2155824"/>
                        <a:gd name="connsiteY0" fmla="*/ 0 h 414169"/>
                        <a:gd name="connsiteX1" fmla="*/ 1198659 w 2155824"/>
                        <a:gd name="connsiteY1" fmla="*/ 26426 h 414169"/>
                        <a:gd name="connsiteX2" fmla="*/ 1128150 w 2155824"/>
                        <a:gd name="connsiteY2" fmla="*/ 56375 h 414169"/>
                        <a:gd name="connsiteX3" fmla="*/ 1685174 w 2155824"/>
                        <a:gd name="connsiteY3" fmla="*/ 322393 h 414169"/>
                        <a:gd name="connsiteX4" fmla="*/ 1727480 w 2155824"/>
                        <a:gd name="connsiteY4" fmla="*/ 320631 h 414169"/>
                        <a:gd name="connsiteX5" fmla="*/ 2115281 w 2155824"/>
                        <a:gd name="connsiteY5" fmla="*/ 192026 h 414169"/>
                        <a:gd name="connsiteX6" fmla="*/ 2147010 w 2155824"/>
                        <a:gd name="connsiteY6" fmla="*/ 163839 h 414169"/>
                        <a:gd name="connsiteX7" fmla="*/ 2155824 w 2155824"/>
                        <a:gd name="connsiteY7" fmla="*/ 206120 h 414169"/>
                        <a:gd name="connsiteX8" fmla="*/ 1729242 w 2155824"/>
                        <a:gd name="connsiteY8" fmla="*/ 355865 h 414169"/>
                        <a:gd name="connsiteX9" fmla="*/ 1685174 w 2155824"/>
                        <a:gd name="connsiteY9" fmla="*/ 357627 h 414169"/>
                        <a:gd name="connsiteX10" fmla="*/ 1094658 w 2155824"/>
                        <a:gd name="connsiteY10" fmla="*/ 70468 h 414169"/>
                        <a:gd name="connsiteX11" fmla="*/ 738586 w 2155824"/>
                        <a:gd name="connsiteY11" fmla="*/ 213167 h 414169"/>
                        <a:gd name="connsiteX12" fmla="*/ 132205 w 2155824"/>
                        <a:gd name="connsiteY12" fmla="*/ 406955 h 414169"/>
                        <a:gd name="connsiteX13" fmla="*/ 131113 w 2155824"/>
                        <a:gd name="connsiteY13" fmla="*/ 414169 h 414169"/>
                        <a:gd name="connsiteX14" fmla="*/ 94143 w 2155824"/>
                        <a:gd name="connsiteY14" fmla="*/ 414169 h 414169"/>
                        <a:gd name="connsiteX15" fmla="*/ 95188 w 2155824"/>
                        <a:gd name="connsiteY15" fmla="*/ 408717 h 414169"/>
                        <a:gd name="connsiteX16" fmla="*/ 54645 w 2155824"/>
                        <a:gd name="connsiteY16" fmla="*/ 401670 h 414169"/>
                        <a:gd name="connsiteX17" fmla="*/ 0 w 2155824"/>
                        <a:gd name="connsiteY17" fmla="*/ 369959 h 414169"/>
                        <a:gd name="connsiteX18" fmla="*/ 42306 w 2155824"/>
                        <a:gd name="connsiteY18" fmla="*/ 354104 h 414169"/>
                        <a:gd name="connsiteX19" fmla="*/ 72272 w 2155824"/>
                        <a:gd name="connsiteY19" fmla="*/ 369959 h 414169"/>
                        <a:gd name="connsiteX20" fmla="*/ 98713 w 2155824"/>
                        <a:gd name="connsiteY20" fmla="*/ 373482 h 414169"/>
                        <a:gd name="connsiteX21" fmla="*/ 1173981 w 2155824"/>
                        <a:gd name="connsiteY21" fmla="*/ 0 h 41416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2155824" h="414169">
                          <a:moveTo>
                            <a:pt x="1173981" y="0"/>
                          </a:moveTo>
                          <a:cubicBezTo>
                            <a:pt x="1181032" y="8809"/>
                            <a:pt x="1189846" y="17617"/>
                            <a:pt x="1198659" y="26426"/>
                          </a:cubicBezTo>
                          <a:cubicBezTo>
                            <a:pt x="1177506" y="35234"/>
                            <a:pt x="1154591" y="45804"/>
                            <a:pt x="1128150" y="56375"/>
                          </a:cubicBezTo>
                          <a:cubicBezTo>
                            <a:pt x="1179269" y="118035"/>
                            <a:pt x="1369644" y="322393"/>
                            <a:pt x="1685174" y="322393"/>
                          </a:cubicBezTo>
                          <a:cubicBezTo>
                            <a:pt x="1699276" y="322393"/>
                            <a:pt x="1713378" y="322393"/>
                            <a:pt x="1727480" y="320631"/>
                          </a:cubicBezTo>
                          <a:cubicBezTo>
                            <a:pt x="1933720" y="308299"/>
                            <a:pt x="2051823" y="244878"/>
                            <a:pt x="2115281" y="192026"/>
                          </a:cubicBezTo>
                          <a:cubicBezTo>
                            <a:pt x="2127620" y="183218"/>
                            <a:pt x="2138197" y="172648"/>
                            <a:pt x="2147010" y="163839"/>
                          </a:cubicBezTo>
                          <a:cubicBezTo>
                            <a:pt x="2150536" y="177933"/>
                            <a:pt x="2154061" y="192026"/>
                            <a:pt x="2155824" y="206120"/>
                          </a:cubicBezTo>
                          <a:cubicBezTo>
                            <a:pt x="2083552" y="271303"/>
                            <a:pt x="1954872" y="343533"/>
                            <a:pt x="1729242" y="355865"/>
                          </a:cubicBezTo>
                          <a:cubicBezTo>
                            <a:pt x="1715140" y="357627"/>
                            <a:pt x="1699276" y="357627"/>
                            <a:pt x="1685174" y="357627"/>
                          </a:cubicBezTo>
                          <a:cubicBezTo>
                            <a:pt x="1341441" y="357627"/>
                            <a:pt x="1136964" y="126843"/>
                            <a:pt x="1094658" y="70468"/>
                          </a:cubicBezTo>
                          <a:cubicBezTo>
                            <a:pt x="992420" y="112749"/>
                            <a:pt x="867265" y="163839"/>
                            <a:pt x="738586" y="213167"/>
                          </a:cubicBezTo>
                          <a:cubicBezTo>
                            <a:pt x="386039" y="350580"/>
                            <a:pt x="216816" y="396385"/>
                            <a:pt x="132205" y="406955"/>
                          </a:cubicBezTo>
                          <a:lnTo>
                            <a:pt x="131113" y="414169"/>
                          </a:lnTo>
                          <a:lnTo>
                            <a:pt x="94143" y="414169"/>
                          </a:lnTo>
                          <a:lnTo>
                            <a:pt x="95188" y="408717"/>
                          </a:lnTo>
                          <a:cubicBezTo>
                            <a:pt x="75798" y="408717"/>
                            <a:pt x="63459" y="405193"/>
                            <a:pt x="54645" y="401670"/>
                          </a:cubicBezTo>
                          <a:cubicBezTo>
                            <a:pt x="35255" y="391100"/>
                            <a:pt x="17628" y="380529"/>
                            <a:pt x="0" y="369959"/>
                          </a:cubicBezTo>
                          <a:cubicBezTo>
                            <a:pt x="14102" y="364674"/>
                            <a:pt x="28204" y="359389"/>
                            <a:pt x="42306" y="354104"/>
                          </a:cubicBezTo>
                          <a:cubicBezTo>
                            <a:pt x="52882" y="359389"/>
                            <a:pt x="61696" y="364674"/>
                            <a:pt x="72272" y="369959"/>
                          </a:cubicBezTo>
                          <a:cubicBezTo>
                            <a:pt x="77560" y="373482"/>
                            <a:pt x="86374" y="373482"/>
                            <a:pt x="98713" y="373482"/>
                          </a:cubicBezTo>
                          <a:cubicBezTo>
                            <a:pt x="239732" y="373482"/>
                            <a:pt x="777366" y="167362"/>
                            <a:pt x="1173981" y="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182" name="Freeform 378">
                      <a:extLst>
                        <a:ext uri="{FF2B5EF4-FFF2-40B4-BE49-F238E27FC236}">
                          <a16:creationId xmlns:a16="http://schemas.microsoft.com/office/drawing/2014/main" id="{F87D6985-C743-4274-84AC-A242464DD5F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683896" y="4432492"/>
                      <a:ext cx="884510" cy="627895"/>
                    </a:xfrm>
                    <a:custGeom>
                      <a:avLst/>
                      <a:gdLst>
                        <a:gd name="T0" fmla="*/ 0 w 501"/>
                        <a:gd name="T1" fmla="*/ 356 h 356"/>
                        <a:gd name="T2" fmla="*/ 498 w 501"/>
                        <a:gd name="T3" fmla="*/ 0 h 356"/>
                        <a:gd name="T4" fmla="*/ 501 w 501"/>
                        <a:gd name="T5" fmla="*/ 19 h 356"/>
                        <a:gd name="T6" fmla="*/ 374 w 501"/>
                        <a:gd name="T7" fmla="*/ 67 h 356"/>
                        <a:gd name="T8" fmla="*/ 29 w 501"/>
                        <a:gd name="T9" fmla="*/ 352 h 356"/>
                        <a:gd name="T10" fmla="*/ 0 w 501"/>
                        <a:gd name="T11" fmla="*/ 356 h 35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501" h="356">
                          <a:moveTo>
                            <a:pt x="0" y="356"/>
                          </a:moveTo>
                          <a:cubicBezTo>
                            <a:pt x="180" y="112"/>
                            <a:pt x="393" y="28"/>
                            <a:pt x="498" y="0"/>
                          </a:cubicBezTo>
                          <a:cubicBezTo>
                            <a:pt x="499" y="6"/>
                            <a:pt x="500" y="13"/>
                            <a:pt x="501" y="19"/>
                          </a:cubicBezTo>
                          <a:cubicBezTo>
                            <a:pt x="468" y="28"/>
                            <a:pt x="424" y="43"/>
                            <a:pt x="374" y="67"/>
                          </a:cubicBezTo>
                          <a:cubicBezTo>
                            <a:pt x="281" y="111"/>
                            <a:pt x="148" y="195"/>
                            <a:pt x="29" y="352"/>
                          </a:cubicBezTo>
                          <a:lnTo>
                            <a:pt x="0" y="356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dirty="0"/>
                    </a:p>
                  </p:txBody>
                </p:sp>
              </p:grpSp>
              <p:sp>
                <p:nvSpPr>
                  <p:cNvPr id="178" name="Freeform 95">
                    <a:extLst>
                      <a:ext uri="{FF2B5EF4-FFF2-40B4-BE49-F238E27FC236}">
                        <a16:creationId xmlns:a16="http://schemas.microsoft.com/office/drawing/2014/main" id="{0D3A7282-FAAC-4347-81F0-019EA34666A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1295621" flipH="1">
                    <a:off x="4589830" y="4170808"/>
                    <a:ext cx="2962247" cy="1422535"/>
                  </a:xfrm>
                  <a:custGeom>
                    <a:avLst/>
                    <a:gdLst>
                      <a:gd name="T0" fmla="*/ 523 w 3032"/>
                      <a:gd name="T1" fmla="*/ 0 h 1595"/>
                      <a:gd name="T2" fmla="*/ 513 w 3032"/>
                      <a:gd name="T3" fmla="*/ 482 h 1595"/>
                      <a:gd name="T4" fmla="*/ 1333 w 3032"/>
                      <a:gd name="T5" fmla="*/ 1036 h 1595"/>
                      <a:gd name="T6" fmla="*/ 2495 w 3032"/>
                      <a:gd name="T7" fmla="*/ 1533 h 1595"/>
                      <a:gd name="T8" fmla="*/ 2898 w 3032"/>
                      <a:gd name="T9" fmla="*/ 1133 h 1595"/>
                      <a:gd name="T10" fmla="*/ 2171 w 3032"/>
                      <a:gd name="T11" fmla="*/ 1230 h 1595"/>
                      <a:gd name="T12" fmla="*/ 1510 w 3032"/>
                      <a:gd name="T13" fmla="*/ 812 h 1595"/>
                      <a:gd name="T14" fmla="*/ 950 w 3032"/>
                      <a:gd name="T15" fmla="*/ 436 h 1595"/>
                      <a:gd name="T16" fmla="*/ 523 w 3032"/>
                      <a:gd name="T17" fmla="*/ 0 h 1595"/>
                      <a:gd name="connsiteX0" fmla="*/ 777 w 8619"/>
                      <a:gd name="connsiteY0" fmla="*/ 0 h 9641"/>
                      <a:gd name="connsiteX1" fmla="*/ 744 w 8619"/>
                      <a:gd name="connsiteY1" fmla="*/ 3022 h 9641"/>
                      <a:gd name="connsiteX2" fmla="*/ 3448 w 8619"/>
                      <a:gd name="connsiteY2" fmla="*/ 6495 h 9641"/>
                      <a:gd name="connsiteX3" fmla="*/ 7281 w 8619"/>
                      <a:gd name="connsiteY3" fmla="*/ 9611 h 9641"/>
                      <a:gd name="connsiteX4" fmla="*/ 8610 w 8619"/>
                      <a:gd name="connsiteY4" fmla="*/ 7103 h 9641"/>
                      <a:gd name="connsiteX5" fmla="*/ 6212 w 8619"/>
                      <a:gd name="connsiteY5" fmla="*/ 7712 h 9641"/>
                      <a:gd name="connsiteX6" fmla="*/ 4032 w 8619"/>
                      <a:gd name="connsiteY6" fmla="*/ 5091 h 9641"/>
                      <a:gd name="connsiteX7" fmla="*/ 2185 w 8619"/>
                      <a:gd name="connsiteY7" fmla="*/ 2734 h 9641"/>
                      <a:gd name="connsiteX8" fmla="*/ 777 w 8619"/>
                      <a:gd name="connsiteY8" fmla="*/ 0 h 9641"/>
                      <a:gd name="connsiteX0" fmla="*/ 901 w 10164"/>
                      <a:gd name="connsiteY0" fmla="*/ 0 h 9974"/>
                      <a:gd name="connsiteX1" fmla="*/ 863 w 10164"/>
                      <a:gd name="connsiteY1" fmla="*/ 3135 h 9974"/>
                      <a:gd name="connsiteX2" fmla="*/ 4000 w 10164"/>
                      <a:gd name="connsiteY2" fmla="*/ 6737 h 9974"/>
                      <a:gd name="connsiteX3" fmla="*/ 8448 w 10164"/>
                      <a:gd name="connsiteY3" fmla="*/ 9969 h 9974"/>
                      <a:gd name="connsiteX4" fmla="*/ 10164 w 10164"/>
                      <a:gd name="connsiteY4" fmla="*/ 7261 h 9974"/>
                      <a:gd name="connsiteX5" fmla="*/ 7207 w 10164"/>
                      <a:gd name="connsiteY5" fmla="*/ 7999 h 9974"/>
                      <a:gd name="connsiteX6" fmla="*/ 4678 w 10164"/>
                      <a:gd name="connsiteY6" fmla="*/ 5281 h 9974"/>
                      <a:gd name="connsiteX7" fmla="*/ 2535 w 10164"/>
                      <a:gd name="connsiteY7" fmla="*/ 2836 h 9974"/>
                      <a:gd name="connsiteX8" fmla="*/ 901 w 10164"/>
                      <a:gd name="connsiteY8" fmla="*/ 0 h 9974"/>
                      <a:gd name="connsiteX0" fmla="*/ 886 w 10000"/>
                      <a:gd name="connsiteY0" fmla="*/ 0 h 9995"/>
                      <a:gd name="connsiteX1" fmla="*/ 849 w 10000"/>
                      <a:gd name="connsiteY1" fmla="*/ 3143 h 9995"/>
                      <a:gd name="connsiteX2" fmla="*/ 3935 w 10000"/>
                      <a:gd name="connsiteY2" fmla="*/ 6755 h 9995"/>
                      <a:gd name="connsiteX3" fmla="*/ 8312 w 10000"/>
                      <a:gd name="connsiteY3" fmla="*/ 9995 h 9995"/>
                      <a:gd name="connsiteX4" fmla="*/ 10000 w 10000"/>
                      <a:gd name="connsiteY4" fmla="*/ 7280 h 9995"/>
                      <a:gd name="connsiteX5" fmla="*/ 7091 w 10000"/>
                      <a:gd name="connsiteY5" fmla="*/ 8020 h 9995"/>
                      <a:gd name="connsiteX6" fmla="*/ 4603 w 10000"/>
                      <a:gd name="connsiteY6" fmla="*/ 5295 h 9995"/>
                      <a:gd name="connsiteX7" fmla="*/ 2494 w 10000"/>
                      <a:gd name="connsiteY7" fmla="*/ 2843 h 9995"/>
                      <a:gd name="connsiteX8" fmla="*/ 886 w 10000"/>
                      <a:gd name="connsiteY8" fmla="*/ 0 h 9995"/>
                      <a:gd name="connsiteX0" fmla="*/ 52 w 9528"/>
                      <a:gd name="connsiteY0" fmla="*/ 0 h 10328"/>
                      <a:gd name="connsiteX1" fmla="*/ 377 w 9528"/>
                      <a:gd name="connsiteY1" fmla="*/ 3473 h 10328"/>
                      <a:gd name="connsiteX2" fmla="*/ 3463 w 9528"/>
                      <a:gd name="connsiteY2" fmla="*/ 7086 h 10328"/>
                      <a:gd name="connsiteX3" fmla="*/ 7840 w 9528"/>
                      <a:gd name="connsiteY3" fmla="*/ 10328 h 10328"/>
                      <a:gd name="connsiteX4" fmla="*/ 9528 w 9528"/>
                      <a:gd name="connsiteY4" fmla="*/ 7612 h 10328"/>
                      <a:gd name="connsiteX5" fmla="*/ 6619 w 9528"/>
                      <a:gd name="connsiteY5" fmla="*/ 8352 h 10328"/>
                      <a:gd name="connsiteX6" fmla="*/ 4131 w 9528"/>
                      <a:gd name="connsiteY6" fmla="*/ 5626 h 10328"/>
                      <a:gd name="connsiteX7" fmla="*/ 2022 w 9528"/>
                      <a:gd name="connsiteY7" fmla="*/ 3172 h 10328"/>
                      <a:gd name="connsiteX8" fmla="*/ 52 w 9528"/>
                      <a:gd name="connsiteY8" fmla="*/ 0 h 10328"/>
                      <a:gd name="connsiteX0" fmla="*/ 55 w 10000"/>
                      <a:gd name="connsiteY0" fmla="*/ 0 h 10000"/>
                      <a:gd name="connsiteX1" fmla="*/ 396 w 10000"/>
                      <a:gd name="connsiteY1" fmla="*/ 3363 h 10000"/>
                      <a:gd name="connsiteX2" fmla="*/ 3635 w 10000"/>
                      <a:gd name="connsiteY2" fmla="*/ 6861 h 10000"/>
                      <a:gd name="connsiteX3" fmla="*/ 8228 w 10000"/>
                      <a:gd name="connsiteY3" fmla="*/ 10000 h 10000"/>
                      <a:gd name="connsiteX4" fmla="*/ 10000 w 10000"/>
                      <a:gd name="connsiteY4" fmla="*/ 7370 h 10000"/>
                      <a:gd name="connsiteX5" fmla="*/ 6947 w 10000"/>
                      <a:gd name="connsiteY5" fmla="*/ 8087 h 10000"/>
                      <a:gd name="connsiteX6" fmla="*/ 4336 w 10000"/>
                      <a:gd name="connsiteY6" fmla="*/ 5447 h 10000"/>
                      <a:gd name="connsiteX7" fmla="*/ 2122 w 10000"/>
                      <a:gd name="connsiteY7" fmla="*/ 3071 h 10000"/>
                      <a:gd name="connsiteX8" fmla="*/ 55 w 10000"/>
                      <a:gd name="connsiteY8" fmla="*/ 0 h 10000"/>
                      <a:gd name="connsiteX0" fmla="*/ 316 w 10261"/>
                      <a:gd name="connsiteY0" fmla="*/ 0 h 10000"/>
                      <a:gd name="connsiteX1" fmla="*/ 248 w 10261"/>
                      <a:gd name="connsiteY1" fmla="*/ 2347 h 10000"/>
                      <a:gd name="connsiteX2" fmla="*/ 3896 w 10261"/>
                      <a:gd name="connsiteY2" fmla="*/ 6861 h 10000"/>
                      <a:gd name="connsiteX3" fmla="*/ 8489 w 10261"/>
                      <a:gd name="connsiteY3" fmla="*/ 10000 h 10000"/>
                      <a:gd name="connsiteX4" fmla="*/ 10261 w 10261"/>
                      <a:gd name="connsiteY4" fmla="*/ 7370 h 10000"/>
                      <a:gd name="connsiteX5" fmla="*/ 7208 w 10261"/>
                      <a:gd name="connsiteY5" fmla="*/ 8087 h 10000"/>
                      <a:gd name="connsiteX6" fmla="*/ 4597 w 10261"/>
                      <a:gd name="connsiteY6" fmla="*/ 5447 h 10000"/>
                      <a:gd name="connsiteX7" fmla="*/ 2383 w 10261"/>
                      <a:gd name="connsiteY7" fmla="*/ 3071 h 10000"/>
                      <a:gd name="connsiteX8" fmla="*/ 316 w 10261"/>
                      <a:gd name="connsiteY8" fmla="*/ 0 h 10000"/>
                      <a:gd name="connsiteX0" fmla="*/ 162 w 10349"/>
                      <a:gd name="connsiteY0" fmla="*/ 0 h 10202"/>
                      <a:gd name="connsiteX1" fmla="*/ 336 w 10349"/>
                      <a:gd name="connsiteY1" fmla="*/ 2549 h 10202"/>
                      <a:gd name="connsiteX2" fmla="*/ 3984 w 10349"/>
                      <a:gd name="connsiteY2" fmla="*/ 7063 h 10202"/>
                      <a:gd name="connsiteX3" fmla="*/ 8577 w 10349"/>
                      <a:gd name="connsiteY3" fmla="*/ 10202 h 10202"/>
                      <a:gd name="connsiteX4" fmla="*/ 10349 w 10349"/>
                      <a:gd name="connsiteY4" fmla="*/ 7572 h 10202"/>
                      <a:gd name="connsiteX5" fmla="*/ 7296 w 10349"/>
                      <a:gd name="connsiteY5" fmla="*/ 8289 h 10202"/>
                      <a:gd name="connsiteX6" fmla="*/ 4685 w 10349"/>
                      <a:gd name="connsiteY6" fmla="*/ 5649 h 10202"/>
                      <a:gd name="connsiteX7" fmla="*/ 2471 w 10349"/>
                      <a:gd name="connsiteY7" fmla="*/ 3273 h 10202"/>
                      <a:gd name="connsiteX8" fmla="*/ 162 w 10349"/>
                      <a:gd name="connsiteY8" fmla="*/ 0 h 10202"/>
                      <a:gd name="connsiteX0" fmla="*/ 162 w 10349"/>
                      <a:gd name="connsiteY0" fmla="*/ 0 h 10202"/>
                      <a:gd name="connsiteX1" fmla="*/ 336 w 10349"/>
                      <a:gd name="connsiteY1" fmla="*/ 2549 h 10202"/>
                      <a:gd name="connsiteX2" fmla="*/ 3984 w 10349"/>
                      <a:gd name="connsiteY2" fmla="*/ 7063 h 10202"/>
                      <a:gd name="connsiteX3" fmla="*/ 8577 w 10349"/>
                      <a:gd name="connsiteY3" fmla="*/ 10202 h 10202"/>
                      <a:gd name="connsiteX4" fmla="*/ 10349 w 10349"/>
                      <a:gd name="connsiteY4" fmla="*/ 7572 h 10202"/>
                      <a:gd name="connsiteX5" fmla="*/ 7296 w 10349"/>
                      <a:gd name="connsiteY5" fmla="*/ 8289 h 10202"/>
                      <a:gd name="connsiteX6" fmla="*/ 4685 w 10349"/>
                      <a:gd name="connsiteY6" fmla="*/ 5649 h 10202"/>
                      <a:gd name="connsiteX7" fmla="*/ 2471 w 10349"/>
                      <a:gd name="connsiteY7" fmla="*/ 3273 h 10202"/>
                      <a:gd name="connsiteX8" fmla="*/ 162 w 10349"/>
                      <a:gd name="connsiteY8" fmla="*/ 0 h 10202"/>
                      <a:gd name="connsiteX0" fmla="*/ 20 w 11495"/>
                      <a:gd name="connsiteY0" fmla="*/ 0 h 12289"/>
                      <a:gd name="connsiteX1" fmla="*/ 1482 w 11495"/>
                      <a:gd name="connsiteY1" fmla="*/ 4636 h 12289"/>
                      <a:gd name="connsiteX2" fmla="*/ 5130 w 11495"/>
                      <a:gd name="connsiteY2" fmla="*/ 9150 h 12289"/>
                      <a:gd name="connsiteX3" fmla="*/ 9723 w 11495"/>
                      <a:gd name="connsiteY3" fmla="*/ 12289 h 12289"/>
                      <a:gd name="connsiteX4" fmla="*/ 11495 w 11495"/>
                      <a:gd name="connsiteY4" fmla="*/ 9659 h 12289"/>
                      <a:gd name="connsiteX5" fmla="*/ 8442 w 11495"/>
                      <a:gd name="connsiteY5" fmla="*/ 10376 h 12289"/>
                      <a:gd name="connsiteX6" fmla="*/ 5831 w 11495"/>
                      <a:gd name="connsiteY6" fmla="*/ 7736 h 12289"/>
                      <a:gd name="connsiteX7" fmla="*/ 3617 w 11495"/>
                      <a:gd name="connsiteY7" fmla="*/ 5360 h 12289"/>
                      <a:gd name="connsiteX8" fmla="*/ 20 w 11495"/>
                      <a:gd name="connsiteY8" fmla="*/ 0 h 12289"/>
                      <a:gd name="connsiteX0" fmla="*/ 30 w 10524"/>
                      <a:gd name="connsiteY0" fmla="*/ 0 h 11976"/>
                      <a:gd name="connsiteX1" fmla="*/ 511 w 10524"/>
                      <a:gd name="connsiteY1" fmla="*/ 4323 h 11976"/>
                      <a:gd name="connsiteX2" fmla="*/ 4159 w 10524"/>
                      <a:gd name="connsiteY2" fmla="*/ 8837 h 11976"/>
                      <a:gd name="connsiteX3" fmla="*/ 8752 w 10524"/>
                      <a:gd name="connsiteY3" fmla="*/ 11976 h 11976"/>
                      <a:gd name="connsiteX4" fmla="*/ 10524 w 10524"/>
                      <a:gd name="connsiteY4" fmla="*/ 9346 h 11976"/>
                      <a:gd name="connsiteX5" fmla="*/ 7471 w 10524"/>
                      <a:gd name="connsiteY5" fmla="*/ 10063 h 11976"/>
                      <a:gd name="connsiteX6" fmla="*/ 4860 w 10524"/>
                      <a:gd name="connsiteY6" fmla="*/ 7423 h 11976"/>
                      <a:gd name="connsiteX7" fmla="*/ 2646 w 10524"/>
                      <a:gd name="connsiteY7" fmla="*/ 5047 h 11976"/>
                      <a:gd name="connsiteX8" fmla="*/ 30 w 10524"/>
                      <a:gd name="connsiteY8" fmla="*/ 0 h 11976"/>
                      <a:gd name="connsiteX0" fmla="*/ 501 w 10995"/>
                      <a:gd name="connsiteY0" fmla="*/ 0 h 11976"/>
                      <a:gd name="connsiteX1" fmla="*/ 982 w 10995"/>
                      <a:gd name="connsiteY1" fmla="*/ 4323 h 11976"/>
                      <a:gd name="connsiteX2" fmla="*/ 4630 w 10995"/>
                      <a:gd name="connsiteY2" fmla="*/ 8837 h 11976"/>
                      <a:gd name="connsiteX3" fmla="*/ 9223 w 10995"/>
                      <a:gd name="connsiteY3" fmla="*/ 11976 h 11976"/>
                      <a:gd name="connsiteX4" fmla="*/ 10995 w 10995"/>
                      <a:gd name="connsiteY4" fmla="*/ 9346 h 11976"/>
                      <a:gd name="connsiteX5" fmla="*/ 7942 w 10995"/>
                      <a:gd name="connsiteY5" fmla="*/ 10063 h 11976"/>
                      <a:gd name="connsiteX6" fmla="*/ 5331 w 10995"/>
                      <a:gd name="connsiteY6" fmla="*/ 7423 h 11976"/>
                      <a:gd name="connsiteX7" fmla="*/ 3117 w 10995"/>
                      <a:gd name="connsiteY7" fmla="*/ 5047 h 11976"/>
                      <a:gd name="connsiteX8" fmla="*/ 501 w 10995"/>
                      <a:gd name="connsiteY8" fmla="*/ 0 h 11976"/>
                      <a:gd name="connsiteX0" fmla="*/ 30 w 10524"/>
                      <a:gd name="connsiteY0" fmla="*/ 431 h 12407"/>
                      <a:gd name="connsiteX1" fmla="*/ 511 w 10524"/>
                      <a:gd name="connsiteY1" fmla="*/ 4754 h 12407"/>
                      <a:gd name="connsiteX2" fmla="*/ 4159 w 10524"/>
                      <a:gd name="connsiteY2" fmla="*/ 9268 h 12407"/>
                      <a:gd name="connsiteX3" fmla="*/ 8752 w 10524"/>
                      <a:gd name="connsiteY3" fmla="*/ 12407 h 12407"/>
                      <a:gd name="connsiteX4" fmla="*/ 10524 w 10524"/>
                      <a:gd name="connsiteY4" fmla="*/ 9777 h 12407"/>
                      <a:gd name="connsiteX5" fmla="*/ 7471 w 10524"/>
                      <a:gd name="connsiteY5" fmla="*/ 10494 h 12407"/>
                      <a:gd name="connsiteX6" fmla="*/ 4860 w 10524"/>
                      <a:gd name="connsiteY6" fmla="*/ 7854 h 12407"/>
                      <a:gd name="connsiteX7" fmla="*/ 2646 w 10524"/>
                      <a:gd name="connsiteY7" fmla="*/ 5478 h 12407"/>
                      <a:gd name="connsiteX8" fmla="*/ 30 w 10524"/>
                      <a:gd name="connsiteY8" fmla="*/ 431 h 12407"/>
                      <a:gd name="connsiteX0" fmla="*/ 0 w 10956"/>
                      <a:gd name="connsiteY0" fmla="*/ 460 h 11894"/>
                      <a:gd name="connsiteX1" fmla="*/ 943 w 10956"/>
                      <a:gd name="connsiteY1" fmla="*/ 4241 h 11894"/>
                      <a:gd name="connsiteX2" fmla="*/ 4591 w 10956"/>
                      <a:gd name="connsiteY2" fmla="*/ 8755 h 11894"/>
                      <a:gd name="connsiteX3" fmla="*/ 9184 w 10956"/>
                      <a:gd name="connsiteY3" fmla="*/ 11894 h 11894"/>
                      <a:gd name="connsiteX4" fmla="*/ 10956 w 10956"/>
                      <a:gd name="connsiteY4" fmla="*/ 9264 h 11894"/>
                      <a:gd name="connsiteX5" fmla="*/ 7903 w 10956"/>
                      <a:gd name="connsiteY5" fmla="*/ 9981 h 11894"/>
                      <a:gd name="connsiteX6" fmla="*/ 5292 w 10956"/>
                      <a:gd name="connsiteY6" fmla="*/ 7341 h 11894"/>
                      <a:gd name="connsiteX7" fmla="*/ 3078 w 10956"/>
                      <a:gd name="connsiteY7" fmla="*/ 4965 h 11894"/>
                      <a:gd name="connsiteX8" fmla="*/ 0 w 10956"/>
                      <a:gd name="connsiteY8" fmla="*/ 460 h 11894"/>
                      <a:gd name="connsiteX0" fmla="*/ 0 w 10956"/>
                      <a:gd name="connsiteY0" fmla="*/ 0 h 11434"/>
                      <a:gd name="connsiteX1" fmla="*/ 943 w 10956"/>
                      <a:gd name="connsiteY1" fmla="*/ 3781 h 11434"/>
                      <a:gd name="connsiteX2" fmla="*/ 4591 w 10956"/>
                      <a:gd name="connsiteY2" fmla="*/ 8295 h 11434"/>
                      <a:gd name="connsiteX3" fmla="*/ 9184 w 10956"/>
                      <a:gd name="connsiteY3" fmla="*/ 11434 h 11434"/>
                      <a:gd name="connsiteX4" fmla="*/ 10956 w 10956"/>
                      <a:gd name="connsiteY4" fmla="*/ 8804 h 11434"/>
                      <a:gd name="connsiteX5" fmla="*/ 7903 w 10956"/>
                      <a:gd name="connsiteY5" fmla="*/ 9521 h 11434"/>
                      <a:gd name="connsiteX6" fmla="*/ 5292 w 10956"/>
                      <a:gd name="connsiteY6" fmla="*/ 6881 h 11434"/>
                      <a:gd name="connsiteX7" fmla="*/ 3078 w 10956"/>
                      <a:gd name="connsiteY7" fmla="*/ 4505 h 11434"/>
                      <a:gd name="connsiteX8" fmla="*/ 0 w 10956"/>
                      <a:gd name="connsiteY8" fmla="*/ 0 h 11434"/>
                      <a:gd name="connsiteX0" fmla="*/ 144 w 10366"/>
                      <a:gd name="connsiteY0" fmla="*/ 0 h 10231"/>
                      <a:gd name="connsiteX1" fmla="*/ 353 w 10366"/>
                      <a:gd name="connsiteY1" fmla="*/ 2578 h 10231"/>
                      <a:gd name="connsiteX2" fmla="*/ 4001 w 10366"/>
                      <a:gd name="connsiteY2" fmla="*/ 7092 h 10231"/>
                      <a:gd name="connsiteX3" fmla="*/ 8594 w 10366"/>
                      <a:gd name="connsiteY3" fmla="*/ 10231 h 10231"/>
                      <a:gd name="connsiteX4" fmla="*/ 10366 w 10366"/>
                      <a:gd name="connsiteY4" fmla="*/ 7601 h 10231"/>
                      <a:gd name="connsiteX5" fmla="*/ 7313 w 10366"/>
                      <a:gd name="connsiteY5" fmla="*/ 8318 h 10231"/>
                      <a:gd name="connsiteX6" fmla="*/ 4702 w 10366"/>
                      <a:gd name="connsiteY6" fmla="*/ 5678 h 10231"/>
                      <a:gd name="connsiteX7" fmla="*/ 2488 w 10366"/>
                      <a:gd name="connsiteY7" fmla="*/ 3302 h 10231"/>
                      <a:gd name="connsiteX8" fmla="*/ 144 w 10366"/>
                      <a:gd name="connsiteY8" fmla="*/ 0 h 10231"/>
                      <a:gd name="connsiteX0" fmla="*/ 264 w 10287"/>
                      <a:gd name="connsiteY0" fmla="*/ 0 h 10655"/>
                      <a:gd name="connsiteX1" fmla="*/ 274 w 10287"/>
                      <a:gd name="connsiteY1" fmla="*/ 3002 h 10655"/>
                      <a:gd name="connsiteX2" fmla="*/ 3922 w 10287"/>
                      <a:gd name="connsiteY2" fmla="*/ 7516 h 10655"/>
                      <a:gd name="connsiteX3" fmla="*/ 8515 w 10287"/>
                      <a:gd name="connsiteY3" fmla="*/ 10655 h 10655"/>
                      <a:gd name="connsiteX4" fmla="*/ 10287 w 10287"/>
                      <a:gd name="connsiteY4" fmla="*/ 8025 h 10655"/>
                      <a:gd name="connsiteX5" fmla="*/ 7234 w 10287"/>
                      <a:gd name="connsiteY5" fmla="*/ 8742 h 10655"/>
                      <a:gd name="connsiteX6" fmla="*/ 4623 w 10287"/>
                      <a:gd name="connsiteY6" fmla="*/ 6102 h 10655"/>
                      <a:gd name="connsiteX7" fmla="*/ 2409 w 10287"/>
                      <a:gd name="connsiteY7" fmla="*/ 3726 h 10655"/>
                      <a:gd name="connsiteX8" fmla="*/ 264 w 10287"/>
                      <a:gd name="connsiteY8" fmla="*/ 0 h 10655"/>
                      <a:gd name="connsiteX0" fmla="*/ 264 w 10287"/>
                      <a:gd name="connsiteY0" fmla="*/ 0 h 10655"/>
                      <a:gd name="connsiteX1" fmla="*/ 274 w 10287"/>
                      <a:gd name="connsiteY1" fmla="*/ 3002 h 10655"/>
                      <a:gd name="connsiteX2" fmla="*/ 3922 w 10287"/>
                      <a:gd name="connsiteY2" fmla="*/ 7516 h 10655"/>
                      <a:gd name="connsiteX3" fmla="*/ 8515 w 10287"/>
                      <a:gd name="connsiteY3" fmla="*/ 10655 h 10655"/>
                      <a:gd name="connsiteX4" fmla="*/ 10287 w 10287"/>
                      <a:gd name="connsiteY4" fmla="*/ 8025 h 10655"/>
                      <a:gd name="connsiteX5" fmla="*/ 7234 w 10287"/>
                      <a:gd name="connsiteY5" fmla="*/ 8742 h 10655"/>
                      <a:gd name="connsiteX6" fmla="*/ 4623 w 10287"/>
                      <a:gd name="connsiteY6" fmla="*/ 6102 h 10655"/>
                      <a:gd name="connsiteX7" fmla="*/ 2409 w 10287"/>
                      <a:gd name="connsiteY7" fmla="*/ 3726 h 10655"/>
                      <a:gd name="connsiteX8" fmla="*/ 264 w 10287"/>
                      <a:gd name="connsiteY8" fmla="*/ 0 h 10655"/>
                      <a:gd name="connsiteX0" fmla="*/ 3 w 10026"/>
                      <a:gd name="connsiteY0" fmla="*/ 0 h 10655"/>
                      <a:gd name="connsiteX1" fmla="*/ 545 w 10026"/>
                      <a:gd name="connsiteY1" fmla="*/ 3362 h 10655"/>
                      <a:gd name="connsiteX2" fmla="*/ 3661 w 10026"/>
                      <a:gd name="connsiteY2" fmla="*/ 7516 h 10655"/>
                      <a:gd name="connsiteX3" fmla="*/ 8254 w 10026"/>
                      <a:gd name="connsiteY3" fmla="*/ 10655 h 10655"/>
                      <a:gd name="connsiteX4" fmla="*/ 10026 w 10026"/>
                      <a:gd name="connsiteY4" fmla="*/ 8025 h 10655"/>
                      <a:gd name="connsiteX5" fmla="*/ 6973 w 10026"/>
                      <a:gd name="connsiteY5" fmla="*/ 8742 h 10655"/>
                      <a:gd name="connsiteX6" fmla="*/ 4362 w 10026"/>
                      <a:gd name="connsiteY6" fmla="*/ 6102 h 10655"/>
                      <a:gd name="connsiteX7" fmla="*/ 2148 w 10026"/>
                      <a:gd name="connsiteY7" fmla="*/ 3726 h 10655"/>
                      <a:gd name="connsiteX8" fmla="*/ 3 w 10026"/>
                      <a:gd name="connsiteY8" fmla="*/ 0 h 10655"/>
                      <a:gd name="connsiteX0" fmla="*/ 233 w 10256"/>
                      <a:gd name="connsiteY0" fmla="*/ 0 h 10655"/>
                      <a:gd name="connsiteX1" fmla="*/ 284 w 10256"/>
                      <a:gd name="connsiteY1" fmla="*/ 2783 h 10655"/>
                      <a:gd name="connsiteX2" fmla="*/ 3891 w 10256"/>
                      <a:gd name="connsiteY2" fmla="*/ 7516 h 10655"/>
                      <a:gd name="connsiteX3" fmla="*/ 8484 w 10256"/>
                      <a:gd name="connsiteY3" fmla="*/ 10655 h 10655"/>
                      <a:gd name="connsiteX4" fmla="*/ 10256 w 10256"/>
                      <a:gd name="connsiteY4" fmla="*/ 8025 h 10655"/>
                      <a:gd name="connsiteX5" fmla="*/ 7203 w 10256"/>
                      <a:gd name="connsiteY5" fmla="*/ 8742 h 10655"/>
                      <a:gd name="connsiteX6" fmla="*/ 4592 w 10256"/>
                      <a:gd name="connsiteY6" fmla="*/ 6102 h 10655"/>
                      <a:gd name="connsiteX7" fmla="*/ 2378 w 10256"/>
                      <a:gd name="connsiteY7" fmla="*/ 3726 h 10655"/>
                      <a:gd name="connsiteX8" fmla="*/ 233 w 10256"/>
                      <a:gd name="connsiteY8" fmla="*/ 0 h 10655"/>
                      <a:gd name="connsiteX0" fmla="*/ 269 w 10292"/>
                      <a:gd name="connsiteY0" fmla="*/ 0 h 10657"/>
                      <a:gd name="connsiteX1" fmla="*/ 320 w 10292"/>
                      <a:gd name="connsiteY1" fmla="*/ 2783 h 10657"/>
                      <a:gd name="connsiteX2" fmla="*/ 4417 w 10292"/>
                      <a:gd name="connsiteY2" fmla="*/ 7672 h 10657"/>
                      <a:gd name="connsiteX3" fmla="*/ 8520 w 10292"/>
                      <a:gd name="connsiteY3" fmla="*/ 10655 h 10657"/>
                      <a:gd name="connsiteX4" fmla="*/ 10292 w 10292"/>
                      <a:gd name="connsiteY4" fmla="*/ 8025 h 10657"/>
                      <a:gd name="connsiteX5" fmla="*/ 7239 w 10292"/>
                      <a:gd name="connsiteY5" fmla="*/ 8742 h 10657"/>
                      <a:gd name="connsiteX6" fmla="*/ 4628 w 10292"/>
                      <a:gd name="connsiteY6" fmla="*/ 6102 h 10657"/>
                      <a:gd name="connsiteX7" fmla="*/ 2414 w 10292"/>
                      <a:gd name="connsiteY7" fmla="*/ 3726 h 10657"/>
                      <a:gd name="connsiteX8" fmla="*/ 269 w 10292"/>
                      <a:gd name="connsiteY8" fmla="*/ 0 h 10657"/>
                      <a:gd name="connsiteX0" fmla="*/ 269 w 10317"/>
                      <a:gd name="connsiteY0" fmla="*/ 0 h 10525"/>
                      <a:gd name="connsiteX1" fmla="*/ 320 w 10317"/>
                      <a:gd name="connsiteY1" fmla="*/ 2783 h 10525"/>
                      <a:gd name="connsiteX2" fmla="*/ 4417 w 10317"/>
                      <a:gd name="connsiteY2" fmla="*/ 7672 h 10525"/>
                      <a:gd name="connsiteX3" fmla="*/ 8465 w 10317"/>
                      <a:gd name="connsiteY3" fmla="*/ 10524 h 10525"/>
                      <a:gd name="connsiteX4" fmla="*/ 10292 w 10317"/>
                      <a:gd name="connsiteY4" fmla="*/ 8025 h 10525"/>
                      <a:gd name="connsiteX5" fmla="*/ 7239 w 10317"/>
                      <a:gd name="connsiteY5" fmla="*/ 8742 h 10525"/>
                      <a:gd name="connsiteX6" fmla="*/ 4628 w 10317"/>
                      <a:gd name="connsiteY6" fmla="*/ 6102 h 10525"/>
                      <a:gd name="connsiteX7" fmla="*/ 2414 w 10317"/>
                      <a:gd name="connsiteY7" fmla="*/ 3726 h 10525"/>
                      <a:gd name="connsiteX8" fmla="*/ 269 w 10317"/>
                      <a:gd name="connsiteY8" fmla="*/ 0 h 10525"/>
                      <a:gd name="connsiteX0" fmla="*/ 269 w 10364"/>
                      <a:gd name="connsiteY0" fmla="*/ 0 h 10288"/>
                      <a:gd name="connsiteX1" fmla="*/ 320 w 10364"/>
                      <a:gd name="connsiteY1" fmla="*/ 2783 h 10288"/>
                      <a:gd name="connsiteX2" fmla="*/ 4417 w 10364"/>
                      <a:gd name="connsiteY2" fmla="*/ 7672 h 10288"/>
                      <a:gd name="connsiteX3" fmla="*/ 8989 w 10364"/>
                      <a:gd name="connsiteY3" fmla="*/ 10287 h 10288"/>
                      <a:gd name="connsiteX4" fmla="*/ 10292 w 10364"/>
                      <a:gd name="connsiteY4" fmla="*/ 8025 h 10288"/>
                      <a:gd name="connsiteX5" fmla="*/ 7239 w 10364"/>
                      <a:gd name="connsiteY5" fmla="*/ 8742 h 10288"/>
                      <a:gd name="connsiteX6" fmla="*/ 4628 w 10364"/>
                      <a:gd name="connsiteY6" fmla="*/ 6102 h 10288"/>
                      <a:gd name="connsiteX7" fmla="*/ 2414 w 10364"/>
                      <a:gd name="connsiteY7" fmla="*/ 3726 h 10288"/>
                      <a:gd name="connsiteX8" fmla="*/ 269 w 10364"/>
                      <a:gd name="connsiteY8" fmla="*/ 0 h 10288"/>
                      <a:gd name="connsiteX0" fmla="*/ 269 w 10382"/>
                      <a:gd name="connsiteY0" fmla="*/ 0 h 10302"/>
                      <a:gd name="connsiteX1" fmla="*/ 320 w 10382"/>
                      <a:gd name="connsiteY1" fmla="*/ 2783 h 10302"/>
                      <a:gd name="connsiteX2" fmla="*/ 4417 w 10382"/>
                      <a:gd name="connsiteY2" fmla="*/ 7672 h 10302"/>
                      <a:gd name="connsiteX3" fmla="*/ 9106 w 10382"/>
                      <a:gd name="connsiteY3" fmla="*/ 10301 h 10302"/>
                      <a:gd name="connsiteX4" fmla="*/ 10292 w 10382"/>
                      <a:gd name="connsiteY4" fmla="*/ 8025 h 10302"/>
                      <a:gd name="connsiteX5" fmla="*/ 7239 w 10382"/>
                      <a:gd name="connsiteY5" fmla="*/ 8742 h 10302"/>
                      <a:gd name="connsiteX6" fmla="*/ 4628 w 10382"/>
                      <a:gd name="connsiteY6" fmla="*/ 6102 h 10302"/>
                      <a:gd name="connsiteX7" fmla="*/ 2414 w 10382"/>
                      <a:gd name="connsiteY7" fmla="*/ 3726 h 10302"/>
                      <a:gd name="connsiteX8" fmla="*/ 269 w 10382"/>
                      <a:gd name="connsiteY8" fmla="*/ 0 h 10302"/>
                      <a:gd name="connsiteX0" fmla="*/ 321 w 10358"/>
                      <a:gd name="connsiteY0" fmla="*/ 0 h 10492"/>
                      <a:gd name="connsiteX1" fmla="*/ 296 w 10358"/>
                      <a:gd name="connsiteY1" fmla="*/ 2973 h 10492"/>
                      <a:gd name="connsiteX2" fmla="*/ 4393 w 10358"/>
                      <a:gd name="connsiteY2" fmla="*/ 7862 h 10492"/>
                      <a:gd name="connsiteX3" fmla="*/ 9082 w 10358"/>
                      <a:gd name="connsiteY3" fmla="*/ 10491 h 10492"/>
                      <a:gd name="connsiteX4" fmla="*/ 10268 w 10358"/>
                      <a:gd name="connsiteY4" fmla="*/ 8215 h 10492"/>
                      <a:gd name="connsiteX5" fmla="*/ 7215 w 10358"/>
                      <a:gd name="connsiteY5" fmla="*/ 8932 h 10492"/>
                      <a:gd name="connsiteX6" fmla="*/ 4604 w 10358"/>
                      <a:gd name="connsiteY6" fmla="*/ 6292 h 10492"/>
                      <a:gd name="connsiteX7" fmla="*/ 2390 w 10358"/>
                      <a:gd name="connsiteY7" fmla="*/ 3916 h 10492"/>
                      <a:gd name="connsiteX8" fmla="*/ 321 w 10358"/>
                      <a:gd name="connsiteY8" fmla="*/ 0 h 104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358" h="10492">
                        <a:moveTo>
                          <a:pt x="321" y="0"/>
                        </a:moveTo>
                        <a:cubicBezTo>
                          <a:pt x="321" y="0"/>
                          <a:pt x="-383" y="1663"/>
                          <a:pt x="296" y="2973"/>
                        </a:cubicBezTo>
                        <a:cubicBezTo>
                          <a:pt x="975" y="4283"/>
                          <a:pt x="2929" y="6609"/>
                          <a:pt x="4393" y="7862"/>
                        </a:cubicBezTo>
                        <a:cubicBezTo>
                          <a:pt x="5857" y="9115"/>
                          <a:pt x="8103" y="10432"/>
                          <a:pt x="9082" y="10491"/>
                        </a:cubicBezTo>
                        <a:cubicBezTo>
                          <a:pt x="10061" y="10550"/>
                          <a:pt x="10579" y="8475"/>
                          <a:pt x="10268" y="8215"/>
                        </a:cubicBezTo>
                        <a:cubicBezTo>
                          <a:pt x="9957" y="7955"/>
                          <a:pt x="10270" y="11180"/>
                          <a:pt x="7215" y="8932"/>
                        </a:cubicBezTo>
                        <a:cubicBezTo>
                          <a:pt x="5567" y="7624"/>
                          <a:pt x="4658" y="6417"/>
                          <a:pt x="4604" y="6292"/>
                        </a:cubicBezTo>
                        <a:cubicBezTo>
                          <a:pt x="4544" y="6171"/>
                          <a:pt x="3104" y="4965"/>
                          <a:pt x="2390" y="3916"/>
                        </a:cubicBezTo>
                        <a:cubicBezTo>
                          <a:pt x="1676" y="2867"/>
                          <a:pt x="1632" y="2841"/>
                          <a:pt x="321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76" name="Freeform 64">
                  <a:extLst>
                    <a:ext uri="{FF2B5EF4-FFF2-40B4-BE49-F238E27FC236}">
                      <a16:creationId xmlns:a16="http://schemas.microsoft.com/office/drawing/2014/main" id="{4EDB78EE-0D8E-47FF-8DA7-20E23869670F}"/>
                    </a:ext>
                  </a:extLst>
                </p:cNvPr>
                <p:cNvSpPr/>
                <p:nvPr/>
              </p:nvSpPr>
              <p:spPr>
                <a:xfrm rot="-180000">
                  <a:off x="7033778" y="3412343"/>
                  <a:ext cx="74408" cy="247125"/>
                </a:xfrm>
                <a:custGeom>
                  <a:avLst/>
                  <a:gdLst>
                    <a:gd name="connsiteX0" fmla="*/ 283405 w 443458"/>
                    <a:gd name="connsiteY0" fmla="*/ 0 h 1472813"/>
                    <a:gd name="connsiteX1" fmla="*/ 443458 w 443458"/>
                    <a:gd name="connsiteY1" fmla="*/ 160053 h 1472813"/>
                    <a:gd name="connsiteX2" fmla="*/ 430880 w 443458"/>
                    <a:gd name="connsiteY2" fmla="*/ 222353 h 1472813"/>
                    <a:gd name="connsiteX3" fmla="*/ 426066 w 443458"/>
                    <a:gd name="connsiteY3" fmla="*/ 231223 h 1472813"/>
                    <a:gd name="connsiteX4" fmla="*/ 426804 w 443458"/>
                    <a:gd name="connsiteY4" fmla="*/ 231650 h 1472813"/>
                    <a:gd name="connsiteX5" fmla="*/ 375592 w 443458"/>
                    <a:gd name="connsiteY5" fmla="*/ 371571 h 1472813"/>
                    <a:gd name="connsiteX6" fmla="*/ 345886 w 443458"/>
                    <a:gd name="connsiteY6" fmla="*/ 481380 h 1472813"/>
                    <a:gd name="connsiteX7" fmla="*/ 327949 w 443458"/>
                    <a:gd name="connsiteY7" fmla="*/ 575039 h 1472813"/>
                    <a:gd name="connsiteX8" fmla="*/ 327949 w 443458"/>
                    <a:gd name="connsiteY8" fmla="*/ 1311175 h 1472813"/>
                    <a:gd name="connsiteX9" fmla="*/ 327949 w 443458"/>
                    <a:gd name="connsiteY9" fmla="*/ 1343505 h 1472813"/>
                    <a:gd name="connsiteX10" fmla="*/ 321422 w 443458"/>
                    <a:gd name="connsiteY10" fmla="*/ 1343505 h 1472813"/>
                    <a:gd name="connsiteX11" fmla="*/ 315247 w 443458"/>
                    <a:gd name="connsiteY11" fmla="*/ 1374092 h 1472813"/>
                    <a:gd name="connsiteX12" fmla="*/ 166311 w 443458"/>
                    <a:gd name="connsiteY12" fmla="*/ 1472813 h 1472813"/>
                    <a:gd name="connsiteX13" fmla="*/ 17375 w 443458"/>
                    <a:gd name="connsiteY13" fmla="*/ 1374092 h 1472813"/>
                    <a:gd name="connsiteX14" fmla="*/ 11200 w 443458"/>
                    <a:gd name="connsiteY14" fmla="*/ 1343505 h 1472813"/>
                    <a:gd name="connsiteX15" fmla="*/ 4676 w 443458"/>
                    <a:gd name="connsiteY15" fmla="*/ 1343505 h 1472813"/>
                    <a:gd name="connsiteX16" fmla="*/ 4676 w 443458"/>
                    <a:gd name="connsiteY16" fmla="*/ 1311190 h 1472813"/>
                    <a:gd name="connsiteX17" fmla="*/ 4673 w 443458"/>
                    <a:gd name="connsiteY17" fmla="*/ 1311175 h 1472813"/>
                    <a:gd name="connsiteX18" fmla="*/ 4676 w 443458"/>
                    <a:gd name="connsiteY18" fmla="*/ 1311160 h 1472813"/>
                    <a:gd name="connsiteX19" fmla="*/ 4676 w 443458"/>
                    <a:gd name="connsiteY19" fmla="*/ 604596 h 1472813"/>
                    <a:gd name="connsiteX20" fmla="*/ 0 w 443458"/>
                    <a:gd name="connsiteY20" fmla="*/ 604596 h 1472813"/>
                    <a:gd name="connsiteX21" fmla="*/ 4676 w 443458"/>
                    <a:gd name="connsiteY21" fmla="*/ 573958 h 1472813"/>
                    <a:gd name="connsiteX22" fmla="*/ 4676 w 443458"/>
                    <a:gd name="connsiteY22" fmla="*/ 549178 h 1472813"/>
                    <a:gd name="connsiteX23" fmla="*/ 8458 w 443458"/>
                    <a:gd name="connsiteY23" fmla="*/ 549178 h 1472813"/>
                    <a:gd name="connsiteX24" fmla="*/ 22994 w 443458"/>
                    <a:gd name="connsiteY24" fmla="*/ 453934 h 1472813"/>
                    <a:gd name="connsiteX25" fmla="*/ 131163 w 443458"/>
                    <a:gd name="connsiteY25" fmla="*/ 105472 h 1472813"/>
                    <a:gd name="connsiteX26" fmla="*/ 147938 w 443458"/>
                    <a:gd name="connsiteY26" fmla="*/ 70649 h 1472813"/>
                    <a:gd name="connsiteX27" fmla="*/ 149997 w 443458"/>
                    <a:gd name="connsiteY27" fmla="*/ 71837 h 1472813"/>
                    <a:gd name="connsiteX28" fmla="*/ 150687 w 443458"/>
                    <a:gd name="connsiteY28" fmla="*/ 70566 h 1472813"/>
                    <a:gd name="connsiteX29" fmla="*/ 283405 w 443458"/>
                    <a:gd name="connsiteY29" fmla="*/ 0 h 1472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443458" h="1472813">
                      <a:moveTo>
                        <a:pt x="283405" y="0"/>
                      </a:moveTo>
                      <a:cubicBezTo>
                        <a:pt x="371800" y="0"/>
                        <a:pt x="443458" y="71658"/>
                        <a:pt x="443458" y="160053"/>
                      </a:cubicBezTo>
                      <a:cubicBezTo>
                        <a:pt x="443458" y="182152"/>
                        <a:pt x="438980" y="203204"/>
                        <a:pt x="430880" y="222353"/>
                      </a:cubicBezTo>
                      <a:lnTo>
                        <a:pt x="426066" y="231223"/>
                      </a:lnTo>
                      <a:lnTo>
                        <a:pt x="426804" y="231650"/>
                      </a:lnTo>
                      <a:lnTo>
                        <a:pt x="375592" y="371571"/>
                      </a:lnTo>
                      <a:cubicBezTo>
                        <a:pt x="364379" y="407622"/>
                        <a:pt x="354458" y="444244"/>
                        <a:pt x="345886" y="481380"/>
                      </a:cubicBezTo>
                      <a:lnTo>
                        <a:pt x="327949" y="575039"/>
                      </a:lnTo>
                      <a:lnTo>
                        <a:pt x="327949" y="1311175"/>
                      </a:lnTo>
                      <a:lnTo>
                        <a:pt x="327949" y="1343505"/>
                      </a:lnTo>
                      <a:lnTo>
                        <a:pt x="321422" y="1343505"/>
                      </a:lnTo>
                      <a:lnTo>
                        <a:pt x="315247" y="1374092"/>
                      </a:lnTo>
                      <a:cubicBezTo>
                        <a:pt x="290709" y="1432106"/>
                        <a:pt x="233264" y="1472813"/>
                        <a:pt x="166311" y="1472813"/>
                      </a:cubicBezTo>
                      <a:cubicBezTo>
                        <a:pt x="99359" y="1472813"/>
                        <a:pt x="41914" y="1432106"/>
                        <a:pt x="17375" y="1374092"/>
                      </a:cubicBezTo>
                      <a:lnTo>
                        <a:pt x="11200" y="1343505"/>
                      </a:lnTo>
                      <a:lnTo>
                        <a:pt x="4676" y="1343505"/>
                      </a:lnTo>
                      <a:lnTo>
                        <a:pt x="4676" y="1311190"/>
                      </a:lnTo>
                      <a:lnTo>
                        <a:pt x="4673" y="1311175"/>
                      </a:lnTo>
                      <a:lnTo>
                        <a:pt x="4676" y="1311160"/>
                      </a:lnTo>
                      <a:lnTo>
                        <a:pt x="4676" y="604596"/>
                      </a:lnTo>
                      <a:lnTo>
                        <a:pt x="0" y="604596"/>
                      </a:lnTo>
                      <a:lnTo>
                        <a:pt x="4676" y="573958"/>
                      </a:lnTo>
                      <a:lnTo>
                        <a:pt x="4676" y="549178"/>
                      </a:lnTo>
                      <a:lnTo>
                        <a:pt x="8458" y="549178"/>
                      </a:lnTo>
                      <a:lnTo>
                        <a:pt x="22994" y="453934"/>
                      </a:lnTo>
                      <a:cubicBezTo>
                        <a:pt x="47723" y="333088"/>
                        <a:pt x="84194" y="216519"/>
                        <a:pt x="131163" y="105472"/>
                      </a:cubicBezTo>
                      <a:lnTo>
                        <a:pt x="147938" y="70649"/>
                      </a:lnTo>
                      <a:lnTo>
                        <a:pt x="149997" y="71837"/>
                      </a:lnTo>
                      <a:lnTo>
                        <a:pt x="150687" y="70566"/>
                      </a:lnTo>
                      <a:cubicBezTo>
                        <a:pt x="179450" y="27992"/>
                        <a:pt x="228159" y="0"/>
                        <a:pt x="283405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74" name="Freeform 67">
                <a:extLst>
                  <a:ext uri="{FF2B5EF4-FFF2-40B4-BE49-F238E27FC236}">
                    <a16:creationId xmlns:a16="http://schemas.microsoft.com/office/drawing/2014/main" id="{2A28F045-E98F-4374-9A83-BE6D1F6084BE}"/>
                  </a:ext>
                </a:extLst>
              </p:cNvPr>
              <p:cNvSpPr/>
              <p:nvPr/>
            </p:nvSpPr>
            <p:spPr>
              <a:xfrm>
                <a:off x="5270216" y="3919605"/>
                <a:ext cx="1193116" cy="171164"/>
              </a:xfrm>
              <a:custGeom>
                <a:avLst/>
                <a:gdLst>
                  <a:gd name="connsiteX0" fmla="*/ 0 w 1876926"/>
                  <a:gd name="connsiteY0" fmla="*/ 0 h 368968"/>
                  <a:gd name="connsiteX1" fmla="*/ 561474 w 1876926"/>
                  <a:gd name="connsiteY1" fmla="*/ 368968 h 368968"/>
                  <a:gd name="connsiteX2" fmla="*/ 1876926 w 1876926"/>
                  <a:gd name="connsiteY2" fmla="*/ 224589 h 368968"/>
                  <a:gd name="connsiteX0" fmla="*/ 0 w 1717900"/>
                  <a:gd name="connsiteY0" fmla="*/ 45755 h 144930"/>
                  <a:gd name="connsiteX1" fmla="*/ 402448 w 1717900"/>
                  <a:gd name="connsiteY1" fmla="*/ 144379 h 144930"/>
                  <a:gd name="connsiteX2" fmla="*/ 1717900 w 1717900"/>
                  <a:gd name="connsiteY2" fmla="*/ 0 h 144930"/>
                  <a:gd name="connsiteX0" fmla="*/ 0 w 1137455"/>
                  <a:gd name="connsiteY0" fmla="*/ 0 h 117967"/>
                  <a:gd name="connsiteX1" fmla="*/ 402448 w 1137455"/>
                  <a:gd name="connsiteY1" fmla="*/ 98624 h 117967"/>
                  <a:gd name="connsiteX2" fmla="*/ 1137455 w 1137455"/>
                  <a:gd name="connsiteY2" fmla="*/ 89417 h 117967"/>
                  <a:gd name="connsiteX0" fmla="*/ 0 w 1137455"/>
                  <a:gd name="connsiteY0" fmla="*/ 0 h 150755"/>
                  <a:gd name="connsiteX1" fmla="*/ 386545 w 1137455"/>
                  <a:gd name="connsiteY1" fmla="*/ 146332 h 150755"/>
                  <a:gd name="connsiteX2" fmla="*/ 1137455 w 1137455"/>
                  <a:gd name="connsiteY2" fmla="*/ 89417 h 150755"/>
                  <a:gd name="connsiteX0" fmla="*/ 0 w 1105650"/>
                  <a:gd name="connsiteY0" fmla="*/ 0 h 142297"/>
                  <a:gd name="connsiteX1" fmla="*/ 354740 w 1105650"/>
                  <a:gd name="connsiteY1" fmla="*/ 138380 h 142297"/>
                  <a:gd name="connsiteX2" fmla="*/ 1105650 w 1105650"/>
                  <a:gd name="connsiteY2" fmla="*/ 81465 h 142297"/>
                  <a:gd name="connsiteX0" fmla="*/ 0 w 1034089"/>
                  <a:gd name="connsiteY0" fmla="*/ 6000 h 56952"/>
                  <a:gd name="connsiteX1" fmla="*/ 283179 w 1034089"/>
                  <a:gd name="connsiteY1" fmla="*/ 56915 h 56952"/>
                  <a:gd name="connsiteX2" fmla="*/ 1034089 w 1034089"/>
                  <a:gd name="connsiteY2" fmla="*/ 0 h 56952"/>
                  <a:gd name="connsiteX0" fmla="*/ 0 w 1216969"/>
                  <a:gd name="connsiteY0" fmla="*/ 0 h 159218"/>
                  <a:gd name="connsiteX1" fmla="*/ 466059 w 1216969"/>
                  <a:gd name="connsiteY1" fmla="*/ 154282 h 159218"/>
                  <a:gd name="connsiteX2" fmla="*/ 1216969 w 1216969"/>
                  <a:gd name="connsiteY2" fmla="*/ 97367 h 159218"/>
                  <a:gd name="connsiteX0" fmla="*/ 0 w 1216969"/>
                  <a:gd name="connsiteY0" fmla="*/ 0 h 159218"/>
                  <a:gd name="connsiteX1" fmla="*/ 466059 w 1216969"/>
                  <a:gd name="connsiteY1" fmla="*/ 154282 h 159218"/>
                  <a:gd name="connsiteX2" fmla="*/ 1216969 w 1216969"/>
                  <a:gd name="connsiteY2" fmla="*/ 97367 h 159218"/>
                  <a:gd name="connsiteX0" fmla="*/ 0 w 1216969"/>
                  <a:gd name="connsiteY0" fmla="*/ 0 h 173798"/>
                  <a:gd name="connsiteX1" fmla="*/ 593279 w 1216969"/>
                  <a:gd name="connsiteY1" fmla="*/ 170184 h 173798"/>
                  <a:gd name="connsiteX2" fmla="*/ 1216969 w 1216969"/>
                  <a:gd name="connsiteY2" fmla="*/ 97367 h 173798"/>
                  <a:gd name="connsiteX0" fmla="*/ 0 w 1216969"/>
                  <a:gd name="connsiteY0" fmla="*/ 0 h 172760"/>
                  <a:gd name="connsiteX1" fmla="*/ 593279 w 1216969"/>
                  <a:gd name="connsiteY1" fmla="*/ 170184 h 172760"/>
                  <a:gd name="connsiteX2" fmla="*/ 1216969 w 1216969"/>
                  <a:gd name="connsiteY2" fmla="*/ 97367 h 172760"/>
                  <a:gd name="connsiteX0" fmla="*/ 0 w 1216969"/>
                  <a:gd name="connsiteY0" fmla="*/ 0 h 171087"/>
                  <a:gd name="connsiteX1" fmla="*/ 593279 w 1216969"/>
                  <a:gd name="connsiteY1" fmla="*/ 170184 h 171087"/>
                  <a:gd name="connsiteX2" fmla="*/ 1216969 w 1216969"/>
                  <a:gd name="connsiteY2" fmla="*/ 65562 h 171087"/>
                  <a:gd name="connsiteX0" fmla="*/ 0 w 1216969"/>
                  <a:gd name="connsiteY0" fmla="*/ 0 h 171854"/>
                  <a:gd name="connsiteX1" fmla="*/ 593279 w 1216969"/>
                  <a:gd name="connsiteY1" fmla="*/ 170184 h 171854"/>
                  <a:gd name="connsiteX2" fmla="*/ 1216969 w 1216969"/>
                  <a:gd name="connsiteY2" fmla="*/ 65562 h 171854"/>
                  <a:gd name="connsiteX0" fmla="*/ 0 w 1216969"/>
                  <a:gd name="connsiteY0" fmla="*/ 0 h 171230"/>
                  <a:gd name="connsiteX1" fmla="*/ 593279 w 1216969"/>
                  <a:gd name="connsiteY1" fmla="*/ 170184 h 171230"/>
                  <a:gd name="connsiteX2" fmla="*/ 1216969 w 1216969"/>
                  <a:gd name="connsiteY2" fmla="*/ 65562 h 171230"/>
                  <a:gd name="connsiteX0" fmla="*/ 0 w 1216969"/>
                  <a:gd name="connsiteY0" fmla="*/ 0 h 170770"/>
                  <a:gd name="connsiteX1" fmla="*/ 593279 w 1216969"/>
                  <a:gd name="connsiteY1" fmla="*/ 170184 h 170770"/>
                  <a:gd name="connsiteX2" fmla="*/ 1216969 w 1216969"/>
                  <a:gd name="connsiteY2" fmla="*/ 65562 h 170770"/>
                  <a:gd name="connsiteX0" fmla="*/ 0 w 1216969"/>
                  <a:gd name="connsiteY0" fmla="*/ 0 h 171164"/>
                  <a:gd name="connsiteX1" fmla="*/ 593279 w 1216969"/>
                  <a:gd name="connsiteY1" fmla="*/ 170184 h 171164"/>
                  <a:gd name="connsiteX2" fmla="*/ 1216969 w 1216969"/>
                  <a:gd name="connsiteY2" fmla="*/ 65562 h 171164"/>
                  <a:gd name="connsiteX0" fmla="*/ 0 w 1216969"/>
                  <a:gd name="connsiteY0" fmla="*/ 0 h 171164"/>
                  <a:gd name="connsiteX1" fmla="*/ 593279 w 1216969"/>
                  <a:gd name="connsiteY1" fmla="*/ 170184 h 171164"/>
                  <a:gd name="connsiteX2" fmla="*/ 1216969 w 1216969"/>
                  <a:gd name="connsiteY2" fmla="*/ 65562 h 171164"/>
                  <a:gd name="connsiteX0" fmla="*/ 0 w 1216969"/>
                  <a:gd name="connsiteY0" fmla="*/ 0 h 171164"/>
                  <a:gd name="connsiteX1" fmla="*/ 474010 w 1216969"/>
                  <a:gd name="connsiteY1" fmla="*/ 170184 h 171164"/>
                  <a:gd name="connsiteX2" fmla="*/ 1216969 w 1216969"/>
                  <a:gd name="connsiteY2" fmla="*/ 65562 h 171164"/>
                  <a:gd name="connsiteX0" fmla="*/ 0 w 1193116"/>
                  <a:gd name="connsiteY0" fmla="*/ 0 h 171164"/>
                  <a:gd name="connsiteX1" fmla="*/ 450157 w 1193116"/>
                  <a:gd name="connsiteY1" fmla="*/ 170184 h 171164"/>
                  <a:gd name="connsiteX2" fmla="*/ 1193116 w 1193116"/>
                  <a:gd name="connsiteY2" fmla="*/ 65562 h 171164"/>
                  <a:gd name="connsiteX0" fmla="*/ 0 w 1193116"/>
                  <a:gd name="connsiteY0" fmla="*/ 0 h 171164"/>
                  <a:gd name="connsiteX1" fmla="*/ 450157 w 1193116"/>
                  <a:gd name="connsiteY1" fmla="*/ 170184 h 171164"/>
                  <a:gd name="connsiteX2" fmla="*/ 1193116 w 1193116"/>
                  <a:gd name="connsiteY2" fmla="*/ 65562 h 171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93116" h="171164">
                    <a:moveTo>
                      <a:pt x="0" y="0"/>
                    </a:moveTo>
                    <a:cubicBezTo>
                      <a:pt x="150052" y="175998"/>
                      <a:pt x="251304" y="159257"/>
                      <a:pt x="450157" y="170184"/>
                    </a:cubicBezTo>
                    <a:cubicBezTo>
                      <a:pt x="649010" y="181111"/>
                      <a:pt x="1048831" y="97786"/>
                      <a:pt x="1193116" y="65562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FF08B08B-3935-4EEB-A20B-430DE6225556}"/>
                </a:ext>
              </a:extLst>
            </p:cNvPr>
            <p:cNvGrpSpPr/>
            <p:nvPr/>
          </p:nvGrpSpPr>
          <p:grpSpPr>
            <a:xfrm rot="21184161">
              <a:off x="3604964" y="1342870"/>
              <a:ext cx="818843" cy="750613"/>
              <a:chOff x="8659224" y="246137"/>
              <a:chExt cx="3000375" cy="2750368"/>
            </a:xfrm>
          </p:grpSpPr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9FC69F0-0076-462B-8DC7-E1456E72E830}"/>
                  </a:ext>
                </a:extLst>
              </p:cNvPr>
              <p:cNvSpPr/>
              <p:nvPr/>
            </p:nvSpPr>
            <p:spPr>
              <a:xfrm>
                <a:off x="8810262" y="2510730"/>
                <a:ext cx="2686050" cy="485775"/>
              </a:xfrm>
              <a:custGeom>
                <a:avLst/>
                <a:gdLst>
                  <a:gd name="connsiteX0" fmla="*/ 3906 w 2686050"/>
                  <a:gd name="connsiteY0" fmla="*/ 45427 h 485775"/>
                  <a:gd name="connsiteX1" fmla="*/ 587788 w 2686050"/>
                  <a:gd name="connsiteY1" fmla="*/ 89242 h 485775"/>
                  <a:gd name="connsiteX2" fmla="*/ 1008793 w 2686050"/>
                  <a:gd name="connsiteY2" fmla="*/ 24472 h 485775"/>
                  <a:gd name="connsiteX3" fmla="*/ 1840326 w 2686050"/>
                  <a:gd name="connsiteY3" fmla="*/ 22567 h 485775"/>
                  <a:gd name="connsiteX4" fmla="*/ 2543271 w 2686050"/>
                  <a:gd name="connsiteY4" fmla="*/ 80670 h 485775"/>
                  <a:gd name="connsiteX5" fmla="*/ 2690908 w 2686050"/>
                  <a:gd name="connsiteY5" fmla="*/ 44475 h 485775"/>
                  <a:gd name="connsiteX6" fmla="*/ 2676621 w 2686050"/>
                  <a:gd name="connsiteY6" fmla="*/ 385470 h 485775"/>
                  <a:gd name="connsiteX7" fmla="*/ 2589943 w 2686050"/>
                  <a:gd name="connsiteY7" fmla="*/ 483577 h 485775"/>
                  <a:gd name="connsiteX8" fmla="*/ 2431828 w 2686050"/>
                  <a:gd name="connsiteY8" fmla="*/ 495007 h 485775"/>
                  <a:gd name="connsiteX9" fmla="*/ 254413 w 2686050"/>
                  <a:gd name="connsiteY9" fmla="*/ 495007 h 485775"/>
                  <a:gd name="connsiteX10" fmla="*/ 115348 w 2686050"/>
                  <a:gd name="connsiteY10" fmla="*/ 483577 h 485775"/>
                  <a:gd name="connsiteX11" fmla="*/ 11526 w 2686050"/>
                  <a:gd name="connsiteY11" fmla="*/ 377850 h 485775"/>
                  <a:gd name="connsiteX12" fmla="*/ 3906 w 2686050"/>
                  <a:gd name="connsiteY12" fmla="*/ 45427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86050" h="485775">
                    <a:moveTo>
                      <a:pt x="3906" y="45427"/>
                    </a:moveTo>
                    <a:cubicBezTo>
                      <a:pt x="202978" y="87337"/>
                      <a:pt x="385858" y="98767"/>
                      <a:pt x="587788" y="89242"/>
                    </a:cubicBezTo>
                    <a:cubicBezTo>
                      <a:pt x="738283" y="82575"/>
                      <a:pt x="859251" y="37807"/>
                      <a:pt x="1008793" y="24472"/>
                    </a:cubicBezTo>
                    <a:cubicBezTo>
                      <a:pt x="1285018" y="-1245"/>
                      <a:pt x="1562196" y="-13628"/>
                      <a:pt x="1840326" y="22567"/>
                    </a:cubicBezTo>
                    <a:cubicBezTo>
                      <a:pt x="2083213" y="54952"/>
                      <a:pt x="2298478" y="91147"/>
                      <a:pt x="2543271" y="80670"/>
                    </a:cubicBezTo>
                    <a:cubicBezTo>
                      <a:pt x="2600421" y="77812"/>
                      <a:pt x="2638521" y="70192"/>
                      <a:pt x="2690908" y="44475"/>
                    </a:cubicBezTo>
                    <a:cubicBezTo>
                      <a:pt x="2695671" y="139725"/>
                      <a:pt x="2697576" y="292125"/>
                      <a:pt x="2676621" y="385470"/>
                    </a:cubicBezTo>
                    <a:cubicBezTo>
                      <a:pt x="2660428" y="455955"/>
                      <a:pt x="2662333" y="470243"/>
                      <a:pt x="2589943" y="483577"/>
                    </a:cubicBezTo>
                    <a:cubicBezTo>
                      <a:pt x="2537556" y="493102"/>
                      <a:pt x="2485168" y="495007"/>
                      <a:pt x="2431828" y="495007"/>
                    </a:cubicBezTo>
                    <a:cubicBezTo>
                      <a:pt x="1686973" y="495007"/>
                      <a:pt x="999268" y="495007"/>
                      <a:pt x="254413" y="495007"/>
                    </a:cubicBezTo>
                    <a:cubicBezTo>
                      <a:pt x="202026" y="495007"/>
                      <a:pt x="167736" y="495007"/>
                      <a:pt x="115348" y="483577"/>
                    </a:cubicBezTo>
                    <a:cubicBezTo>
                      <a:pt x="42958" y="467385"/>
                      <a:pt x="23908" y="450240"/>
                      <a:pt x="11526" y="377850"/>
                    </a:cubicBezTo>
                    <a:cubicBezTo>
                      <a:pt x="-2762" y="287362"/>
                      <a:pt x="-1809" y="137820"/>
                      <a:pt x="3906" y="45427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82BE2CFD-0129-4A67-8276-2BEF0B34CC07}"/>
                  </a:ext>
                </a:extLst>
              </p:cNvPr>
              <p:cNvSpPr/>
              <p:nvPr/>
            </p:nvSpPr>
            <p:spPr>
              <a:xfrm>
                <a:off x="8659224" y="246137"/>
                <a:ext cx="3000375" cy="2371725"/>
              </a:xfrm>
              <a:custGeom>
                <a:avLst/>
                <a:gdLst>
                  <a:gd name="connsiteX0" fmla="*/ 2877189 w 3000375"/>
                  <a:gd name="connsiteY0" fmla="*/ 1405145 h 2371725"/>
                  <a:gd name="connsiteX1" fmla="*/ 2592392 w 3000375"/>
                  <a:gd name="connsiteY1" fmla="*/ 839360 h 2371725"/>
                  <a:gd name="connsiteX2" fmla="*/ 2548577 w 3000375"/>
                  <a:gd name="connsiteY2" fmla="*/ 294530 h 2371725"/>
                  <a:gd name="connsiteX3" fmla="*/ 2434277 w 3000375"/>
                  <a:gd name="connsiteY3" fmla="*/ 102125 h 2371725"/>
                  <a:gd name="connsiteX4" fmla="*/ 2269494 w 3000375"/>
                  <a:gd name="connsiteY4" fmla="*/ 25925 h 2371725"/>
                  <a:gd name="connsiteX5" fmla="*/ 2101854 w 3000375"/>
                  <a:gd name="connsiteY5" fmla="*/ 24972 h 2371725"/>
                  <a:gd name="connsiteX6" fmla="*/ 1883732 w 3000375"/>
                  <a:gd name="connsiteY6" fmla="*/ 187850 h 2371725"/>
                  <a:gd name="connsiteX7" fmla="*/ 1201742 w 3000375"/>
                  <a:gd name="connsiteY7" fmla="*/ 225950 h 2371725"/>
                  <a:gd name="connsiteX8" fmla="*/ 876939 w 3000375"/>
                  <a:gd name="connsiteY8" fmla="*/ 18305 h 2371725"/>
                  <a:gd name="connsiteX9" fmla="*/ 725492 w 3000375"/>
                  <a:gd name="connsiteY9" fmla="*/ 25925 h 2371725"/>
                  <a:gd name="connsiteX10" fmla="*/ 564519 w 3000375"/>
                  <a:gd name="connsiteY10" fmla="*/ 119270 h 2371725"/>
                  <a:gd name="connsiteX11" fmla="*/ 442599 w 3000375"/>
                  <a:gd name="connsiteY11" fmla="*/ 307865 h 2371725"/>
                  <a:gd name="connsiteX12" fmla="*/ 420692 w 3000375"/>
                  <a:gd name="connsiteY12" fmla="*/ 859363 h 2371725"/>
                  <a:gd name="connsiteX13" fmla="*/ 21594 w 3000375"/>
                  <a:gd name="connsiteY13" fmla="*/ 1550877 h 2371725"/>
                  <a:gd name="connsiteX14" fmla="*/ 1592 w 3000375"/>
                  <a:gd name="connsiteY14" fmla="*/ 1639460 h 2371725"/>
                  <a:gd name="connsiteX15" fmla="*/ 63504 w 3000375"/>
                  <a:gd name="connsiteY15" fmla="*/ 1989027 h 2371725"/>
                  <a:gd name="connsiteX16" fmla="*/ 154944 w 3000375"/>
                  <a:gd name="connsiteY16" fmla="*/ 2311925 h 2371725"/>
                  <a:gd name="connsiteX17" fmla="*/ 206379 w 3000375"/>
                  <a:gd name="connsiteY17" fmla="*/ 2338595 h 2371725"/>
                  <a:gd name="connsiteX18" fmla="*/ 502607 w 3000375"/>
                  <a:gd name="connsiteY18" fmla="*/ 2374790 h 2371725"/>
                  <a:gd name="connsiteX19" fmla="*/ 1035054 w 3000375"/>
                  <a:gd name="connsiteY19" fmla="*/ 2345263 h 2371725"/>
                  <a:gd name="connsiteX20" fmla="*/ 1843727 w 3000375"/>
                  <a:gd name="connsiteY20" fmla="*/ 2312878 h 2371725"/>
                  <a:gd name="connsiteX21" fmla="*/ 2407607 w 3000375"/>
                  <a:gd name="connsiteY21" fmla="*/ 2363360 h 2371725"/>
                  <a:gd name="connsiteX22" fmla="*/ 2762889 w 3000375"/>
                  <a:gd name="connsiteY22" fmla="*/ 2354788 h 2371725"/>
                  <a:gd name="connsiteX23" fmla="*/ 2844804 w 3000375"/>
                  <a:gd name="connsiteY23" fmla="*/ 2312878 h 2371725"/>
                  <a:gd name="connsiteX24" fmla="*/ 2855282 w 3000375"/>
                  <a:gd name="connsiteY24" fmla="*/ 2264300 h 2371725"/>
                  <a:gd name="connsiteX25" fmla="*/ 2983869 w 3000375"/>
                  <a:gd name="connsiteY25" fmla="*/ 1748045 h 2371725"/>
                  <a:gd name="connsiteX26" fmla="*/ 3005777 w 3000375"/>
                  <a:gd name="connsiteY26" fmla="*/ 1537543 h 2371725"/>
                  <a:gd name="connsiteX27" fmla="*/ 2877189 w 3000375"/>
                  <a:gd name="connsiteY27" fmla="*/ 1405145 h 2371725"/>
                  <a:gd name="connsiteX28" fmla="*/ 1241747 w 3000375"/>
                  <a:gd name="connsiteY28" fmla="*/ 1214645 h 2371725"/>
                  <a:gd name="connsiteX29" fmla="*/ 1175072 w 3000375"/>
                  <a:gd name="connsiteY29" fmla="*/ 1261318 h 2371725"/>
                  <a:gd name="connsiteX30" fmla="*/ 784547 w 3000375"/>
                  <a:gd name="connsiteY30" fmla="*/ 726013 h 2371725"/>
                  <a:gd name="connsiteX31" fmla="*/ 741684 w 3000375"/>
                  <a:gd name="connsiteY31" fmla="*/ 111650 h 2371725"/>
                  <a:gd name="connsiteX32" fmla="*/ 1241747 w 3000375"/>
                  <a:gd name="connsiteY32" fmla="*/ 805070 h 2371725"/>
                  <a:gd name="connsiteX33" fmla="*/ 1241747 w 3000375"/>
                  <a:gd name="connsiteY33" fmla="*/ 1214645 h 2371725"/>
                  <a:gd name="connsiteX34" fmla="*/ 2114237 w 3000375"/>
                  <a:gd name="connsiteY34" fmla="*/ 1021288 h 2371725"/>
                  <a:gd name="connsiteX35" fmla="*/ 1803722 w 3000375"/>
                  <a:gd name="connsiteY35" fmla="*/ 1267033 h 2371725"/>
                  <a:gd name="connsiteX36" fmla="*/ 1758002 w 3000375"/>
                  <a:gd name="connsiteY36" fmla="*/ 1235600 h 2371725"/>
                  <a:gd name="connsiteX37" fmla="*/ 2057087 w 3000375"/>
                  <a:gd name="connsiteY37" fmla="*/ 276433 h 2371725"/>
                  <a:gd name="connsiteX38" fmla="*/ 2240919 w 3000375"/>
                  <a:gd name="connsiteY38" fmla="*/ 132605 h 2371725"/>
                  <a:gd name="connsiteX39" fmla="*/ 2279019 w 3000375"/>
                  <a:gd name="connsiteY39" fmla="*/ 157370 h 2371725"/>
                  <a:gd name="connsiteX40" fmla="*/ 2279019 w 3000375"/>
                  <a:gd name="connsiteY40" fmla="*/ 317390 h 2371725"/>
                  <a:gd name="connsiteX41" fmla="*/ 2114237 w 3000375"/>
                  <a:gd name="connsiteY41" fmla="*/ 1021288 h 2371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3000375" h="2371725">
                    <a:moveTo>
                      <a:pt x="2877189" y="1405145"/>
                    </a:moveTo>
                    <a:cubicBezTo>
                      <a:pt x="2668592" y="1132730"/>
                      <a:pt x="2690499" y="1269890"/>
                      <a:pt x="2592392" y="839360"/>
                    </a:cubicBezTo>
                    <a:cubicBezTo>
                      <a:pt x="2552387" y="661243"/>
                      <a:pt x="2554292" y="486935"/>
                      <a:pt x="2548577" y="294530"/>
                    </a:cubicBezTo>
                    <a:cubicBezTo>
                      <a:pt x="2533337" y="226902"/>
                      <a:pt x="2499047" y="135462"/>
                      <a:pt x="2434277" y="102125"/>
                    </a:cubicBezTo>
                    <a:cubicBezTo>
                      <a:pt x="2378079" y="73550"/>
                      <a:pt x="2323787" y="59262"/>
                      <a:pt x="2269494" y="25925"/>
                    </a:cubicBezTo>
                    <a:cubicBezTo>
                      <a:pt x="2213297" y="-8365"/>
                      <a:pt x="2156147" y="-7413"/>
                      <a:pt x="2101854" y="24972"/>
                    </a:cubicBezTo>
                    <a:cubicBezTo>
                      <a:pt x="2049467" y="56405"/>
                      <a:pt x="1966599" y="141177"/>
                      <a:pt x="1883732" y="187850"/>
                    </a:cubicBezTo>
                    <a:cubicBezTo>
                      <a:pt x="1547499" y="343107"/>
                      <a:pt x="1382717" y="311675"/>
                      <a:pt x="1201742" y="225950"/>
                    </a:cubicBezTo>
                    <a:cubicBezTo>
                      <a:pt x="1085537" y="183087"/>
                      <a:pt x="981714" y="80217"/>
                      <a:pt x="876939" y="18305"/>
                    </a:cubicBezTo>
                    <a:cubicBezTo>
                      <a:pt x="828362" y="-10270"/>
                      <a:pt x="775022" y="-3603"/>
                      <a:pt x="725492" y="25925"/>
                    </a:cubicBezTo>
                    <a:cubicBezTo>
                      <a:pt x="672152" y="57357"/>
                      <a:pt x="619764" y="90695"/>
                      <a:pt x="564519" y="119270"/>
                    </a:cubicBezTo>
                    <a:cubicBezTo>
                      <a:pt x="493082" y="155465"/>
                      <a:pt x="457839" y="233570"/>
                      <a:pt x="442599" y="307865"/>
                    </a:cubicBezTo>
                    <a:cubicBezTo>
                      <a:pt x="458792" y="459312"/>
                      <a:pt x="436884" y="756493"/>
                      <a:pt x="420692" y="859363"/>
                    </a:cubicBezTo>
                    <a:cubicBezTo>
                      <a:pt x="315917" y="1289893"/>
                      <a:pt x="245432" y="1252745"/>
                      <a:pt x="21594" y="1550877"/>
                    </a:cubicBezTo>
                    <a:cubicBezTo>
                      <a:pt x="2544" y="1580405"/>
                      <a:pt x="-3171" y="1606123"/>
                      <a:pt x="1592" y="1639460"/>
                    </a:cubicBezTo>
                    <a:cubicBezTo>
                      <a:pt x="22547" y="1784240"/>
                      <a:pt x="41597" y="1844248"/>
                      <a:pt x="63504" y="1989027"/>
                    </a:cubicBezTo>
                    <a:cubicBezTo>
                      <a:pt x="81602" y="2107138"/>
                      <a:pt x="124464" y="2196673"/>
                      <a:pt x="154944" y="2311925"/>
                    </a:cubicBezTo>
                    <a:cubicBezTo>
                      <a:pt x="168279" y="2328118"/>
                      <a:pt x="186377" y="2334785"/>
                      <a:pt x="206379" y="2338595"/>
                    </a:cubicBezTo>
                    <a:cubicBezTo>
                      <a:pt x="310202" y="2359550"/>
                      <a:pt x="396879" y="2370028"/>
                      <a:pt x="502607" y="2374790"/>
                    </a:cubicBezTo>
                    <a:cubicBezTo>
                      <a:pt x="690249" y="2383363"/>
                      <a:pt x="848364" y="2370028"/>
                      <a:pt x="1035054" y="2345263"/>
                    </a:cubicBezTo>
                    <a:cubicBezTo>
                      <a:pt x="1303659" y="2309068"/>
                      <a:pt x="1573217" y="2291923"/>
                      <a:pt x="1843727" y="2312878"/>
                    </a:cubicBezTo>
                    <a:cubicBezTo>
                      <a:pt x="2032322" y="2327165"/>
                      <a:pt x="2219012" y="2355740"/>
                      <a:pt x="2407607" y="2363360"/>
                    </a:cubicBezTo>
                    <a:cubicBezTo>
                      <a:pt x="2541909" y="2369075"/>
                      <a:pt x="2628587" y="2375743"/>
                      <a:pt x="2762889" y="2354788"/>
                    </a:cubicBezTo>
                    <a:cubicBezTo>
                      <a:pt x="2794322" y="2350025"/>
                      <a:pt x="2825754" y="2344310"/>
                      <a:pt x="2844804" y="2312878"/>
                    </a:cubicBezTo>
                    <a:cubicBezTo>
                      <a:pt x="2848614" y="2296685"/>
                      <a:pt x="2852424" y="2280493"/>
                      <a:pt x="2855282" y="2264300"/>
                    </a:cubicBezTo>
                    <a:cubicBezTo>
                      <a:pt x="2897192" y="2055702"/>
                      <a:pt x="2948627" y="1957595"/>
                      <a:pt x="2983869" y="1748045"/>
                    </a:cubicBezTo>
                    <a:cubicBezTo>
                      <a:pt x="3001014" y="1648033"/>
                      <a:pt x="3001014" y="1648033"/>
                      <a:pt x="3005777" y="1537543"/>
                    </a:cubicBezTo>
                    <a:cubicBezTo>
                      <a:pt x="2993394" y="1524208"/>
                      <a:pt x="2883857" y="1418480"/>
                      <a:pt x="2877189" y="1405145"/>
                    </a:cubicBezTo>
                    <a:close/>
                    <a:moveTo>
                      <a:pt x="1241747" y="1214645"/>
                    </a:moveTo>
                    <a:cubicBezTo>
                      <a:pt x="1233174" y="1279415"/>
                      <a:pt x="1230317" y="1282273"/>
                      <a:pt x="1175072" y="1261318"/>
                    </a:cubicBezTo>
                    <a:cubicBezTo>
                      <a:pt x="964569" y="1183213"/>
                      <a:pt x="850269" y="962233"/>
                      <a:pt x="784547" y="726013"/>
                    </a:cubicBezTo>
                    <a:cubicBezTo>
                      <a:pt x="729302" y="527893"/>
                      <a:pt x="719777" y="325010"/>
                      <a:pt x="741684" y="111650"/>
                    </a:cubicBezTo>
                    <a:cubicBezTo>
                      <a:pt x="994097" y="265955"/>
                      <a:pt x="1178882" y="477410"/>
                      <a:pt x="1241747" y="805070"/>
                    </a:cubicBezTo>
                    <a:cubicBezTo>
                      <a:pt x="1265559" y="925085"/>
                      <a:pt x="1257939" y="1093678"/>
                      <a:pt x="1241747" y="1214645"/>
                    </a:cubicBezTo>
                    <a:close/>
                    <a:moveTo>
                      <a:pt x="2114237" y="1021288"/>
                    </a:moveTo>
                    <a:cubicBezTo>
                      <a:pt x="2037084" y="1147018"/>
                      <a:pt x="1930404" y="1224170"/>
                      <a:pt x="1803722" y="1267033"/>
                    </a:cubicBezTo>
                    <a:cubicBezTo>
                      <a:pt x="1773242" y="1277510"/>
                      <a:pt x="1763717" y="1271795"/>
                      <a:pt x="1758002" y="1235600"/>
                    </a:cubicBezTo>
                    <a:cubicBezTo>
                      <a:pt x="1706567" y="868888"/>
                      <a:pt x="1814199" y="518368"/>
                      <a:pt x="2057087" y="276433"/>
                    </a:cubicBezTo>
                    <a:cubicBezTo>
                      <a:pt x="2113284" y="220235"/>
                      <a:pt x="2176149" y="175467"/>
                      <a:pt x="2240919" y="132605"/>
                    </a:cubicBezTo>
                    <a:cubicBezTo>
                      <a:pt x="2271399" y="112602"/>
                      <a:pt x="2279019" y="124985"/>
                      <a:pt x="2279019" y="157370"/>
                    </a:cubicBezTo>
                    <a:cubicBezTo>
                      <a:pt x="2279972" y="210710"/>
                      <a:pt x="2279019" y="264050"/>
                      <a:pt x="2279019" y="317390"/>
                    </a:cubicBezTo>
                    <a:cubicBezTo>
                      <a:pt x="2283782" y="552658"/>
                      <a:pt x="2234252" y="824120"/>
                      <a:pt x="2114237" y="102128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7642943E-7A3E-453D-B625-FB67971F0203}"/>
                </a:ext>
              </a:extLst>
            </p:cNvPr>
            <p:cNvGrpSpPr/>
            <p:nvPr/>
          </p:nvGrpSpPr>
          <p:grpSpPr>
            <a:xfrm rot="21184161">
              <a:off x="2800887" y="3031978"/>
              <a:ext cx="913871" cy="615042"/>
              <a:chOff x="8476983" y="4543072"/>
              <a:chExt cx="3348573" cy="2253615"/>
            </a:xfrm>
          </p:grpSpPr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6C2EFECB-6C7C-4485-97E3-2D51750BFE1A}"/>
                  </a:ext>
                </a:extLst>
              </p:cNvPr>
              <p:cNvSpPr/>
              <p:nvPr/>
            </p:nvSpPr>
            <p:spPr>
              <a:xfrm>
                <a:off x="8482281" y="4853587"/>
                <a:ext cx="3343275" cy="1943100"/>
              </a:xfrm>
              <a:custGeom>
                <a:avLst/>
                <a:gdLst>
                  <a:gd name="connsiteX0" fmla="*/ 3248442 w 3343275"/>
                  <a:gd name="connsiteY0" fmla="*/ 599123 h 1943100"/>
                  <a:gd name="connsiteX1" fmla="*/ 3105567 w 3343275"/>
                  <a:gd name="connsiteY1" fmla="*/ 0 h 1943100"/>
                  <a:gd name="connsiteX2" fmla="*/ 2942690 w 3343275"/>
                  <a:gd name="connsiteY2" fmla="*/ 46673 h 1943100"/>
                  <a:gd name="connsiteX3" fmla="*/ 1317725 w 3343275"/>
                  <a:gd name="connsiteY3" fmla="*/ 45720 h 1943100"/>
                  <a:gd name="connsiteX4" fmla="*/ 467142 w 3343275"/>
                  <a:gd name="connsiteY4" fmla="*/ 45720 h 1943100"/>
                  <a:gd name="connsiteX5" fmla="*/ 241400 w 3343275"/>
                  <a:gd name="connsiteY5" fmla="*/ 7620 h 1943100"/>
                  <a:gd name="connsiteX6" fmla="*/ 229970 w 3343275"/>
                  <a:gd name="connsiteY6" fmla="*/ 46673 h 1943100"/>
                  <a:gd name="connsiteX7" fmla="*/ 81380 w 3343275"/>
                  <a:gd name="connsiteY7" fmla="*/ 731520 h 1943100"/>
                  <a:gd name="connsiteX8" fmla="*/ 3275 w 3343275"/>
                  <a:gd name="connsiteY8" fmla="*/ 1764982 h 1943100"/>
                  <a:gd name="connsiteX9" fmla="*/ 70902 w 3343275"/>
                  <a:gd name="connsiteY9" fmla="*/ 1930718 h 1943100"/>
                  <a:gd name="connsiteX10" fmla="*/ 173772 w 3343275"/>
                  <a:gd name="connsiteY10" fmla="*/ 1948815 h 1943100"/>
                  <a:gd name="connsiteX11" fmla="*/ 1432025 w 3343275"/>
                  <a:gd name="connsiteY11" fmla="*/ 1948815 h 1943100"/>
                  <a:gd name="connsiteX12" fmla="*/ 1505367 w 3343275"/>
                  <a:gd name="connsiteY12" fmla="*/ 1930718 h 1943100"/>
                  <a:gd name="connsiteX13" fmla="*/ 1560612 w 3343275"/>
                  <a:gd name="connsiteY13" fmla="*/ 1834515 h 1943100"/>
                  <a:gd name="connsiteX14" fmla="*/ 1620620 w 3343275"/>
                  <a:gd name="connsiteY14" fmla="*/ 1643063 h 1943100"/>
                  <a:gd name="connsiteX15" fmla="*/ 1660625 w 3343275"/>
                  <a:gd name="connsiteY15" fmla="*/ 1542098 h 1943100"/>
                  <a:gd name="connsiteX16" fmla="*/ 1712060 w 3343275"/>
                  <a:gd name="connsiteY16" fmla="*/ 1640205 h 1943100"/>
                  <a:gd name="connsiteX17" fmla="*/ 1783497 w 3343275"/>
                  <a:gd name="connsiteY17" fmla="*/ 1812607 h 1943100"/>
                  <a:gd name="connsiteX18" fmla="*/ 1844457 w 3343275"/>
                  <a:gd name="connsiteY18" fmla="*/ 1931670 h 1943100"/>
                  <a:gd name="connsiteX19" fmla="*/ 1927325 w 3343275"/>
                  <a:gd name="connsiteY19" fmla="*/ 1948815 h 1943100"/>
                  <a:gd name="connsiteX20" fmla="*/ 3172242 w 3343275"/>
                  <a:gd name="connsiteY20" fmla="*/ 1948815 h 1943100"/>
                  <a:gd name="connsiteX21" fmla="*/ 3250347 w 3343275"/>
                  <a:gd name="connsiteY21" fmla="*/ 1930718 h 1943100"/>
                  <a:gd name="connsiteX22" fmla="*/ 3324642 w 3343275"/>
                  <a:gd name="connsiteY22" fmla="*/ 1856423 h 1943100"/>
                  <a:gd name="connsiteX23" fmla="*/ 3351312 w 3343275"/>
                  <a:gd name="connsiteY23" fmla="*/ 1660207 h 1943100"/>
                  <a:gd name="connsiteX24" fmla="*/ 3248442 w 3343275"/>
                  <a:gd name="connsiteY24" fmla="*/ 599123 h 1943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343275" h="1943100">
                    <a:moveTo>
                      <a:pt x="3248442" y="599123"/>
                    </a:moveTo>
                    <a:cubicBezTo>
                      <a:pt x="3217962" y="398145"/>
                      <a:pt x="3156050" y="197168"/>
                      <a:pt x="3105567" y="0"/>
                    </a:cubicBezTo>
                    <a:cubicBezTo>
                      <a:pt x="3059847" y="46673"/>
                      <a:pt x="3002697" y="46673"/>
                      <a:pt x="2942690" y="46673"/>
                    </a:cubicBezTo>
                    <a:cubicBezTo>
                      <a:pt x="2842677" y="46673"/>
                      <a:pt x="1317725" y="45720"/>
                      <a:pt x="1317725" y="45720"/>
                    </a:cubicBezTo>
                    <a:cubicBezTo>
                      <a:pt x="1316772" y="45720"/>
                      <a:pt x="510005" y="45720"/>
                      <a:pt x="467142" y="45720"/>
                    </a:cubicBezTo>
                    <a:cubicBezTo>
                      <a:pt x="384275" y="45720"/>
                      <a:pt x="316647" y="59055"/>
                      <a:pt x="241400" y="7620"/>
                    </a:cubicBezTo>
                    <a:cubicBezTo>
                      <a:pt x="237590" y="20955"/>
                      <a:pt x="232827" y="33338"/>
                      <a:pt x="229970" y="46673"/>
                    </a:cubicBezTo>
                    <a:cubicBezTo>
                      <a:pt x="180440" y="273368"/>
                      <a:pt x="112812" y="501968"/>
                      <a:pt x="81380" y="731520"/>
                    </a:cubicBezTo>
                    <a:cubicBezTo>
                      <a:pt x="33755" y="1074420"/>
                      <a:pt x="-12918" y="1419225"/>
                      <a:pt x="3275" y="1764982"/>
                    </a:cubicBezTo>
                    <a:cubicBezTo>
                      <a:pt x="7085" y="1853565"/>
                      <a:pt x="8037" y="1865948"/>
                      <a:pt x="70902" y="1930718"/>
                    </a:cubicBezTo>
                    <a:cubicBezTo>
                      <a:pt x="94715" y="1942148"/>
                      <a:pt x="147102" y="1948815"/>
                      <a:pt x="173772" y="1948815"/>
                    </a:cubicBezTo>
                    <a:cubicBezTo>
                      <a:pt x="602397" y="1948815"/>
                      <a:pt x="1003400" y="1948815"/>
                      <a:pt x="1432025" y="1948815"/>
                    </a:cubicBezTo>
                    <a:cubicBezTo>
                      <a:pt x="1458695" y="1948815"/>
                      <a:pt x="1483460" y="1945957"/>
                      <a:pt x="1505367" y="1930718"/>
                    </a:cubicBezTo>
                    <a:cubicBezTo>
                      <a:pt x="1544420" y="1883093"/>
                      <a:pt x="1542515" y="1891665"/>
                      <a:pt x="1560612" y="1834515"/>
                    </a:cubicBezTo>
                    <a:cubicBezTo>
                      <a:pt x="1580615" y="1771650"/>
                      <a:pt x="1604427" y="1707832"/>
                      <a:pt x="1620620" y="1643063"/>
                    </a:cubicBezTo>
                    <a:cubicBezTo>
                      <a:pt x="1628240" y="1610678"/>
                      <a:pt x="1634907" y="1541145"/>
                      <a:pt x="1660625" y="1542098"/>
                    </a:cubicBezTo>
                    <a:cubicBezTo>
                      <a:pt x="1684437" y="1543050"/>
                      <a:pt x="1686342" y="1595438"/>
                      <a:pt x="1712060" y="1640205"/>
                    </a:cubicBezTo>
                    <a:cubicBezTo>
                      <a:pt x="1740635" y="1691640"/>
                      <a:pt x="1756827" y="1750695"/>
                      <a:pt x="1783497" y="1812607"/>
                    </a:cubicBezTo>
                    <a:cubicBezTo>
                      <a:pt x="1809215" y="1873568"/>
                      <a:pt x="1795880" y="1879282"/>
                      <a:pt x="1844457" y="1931670"/>
                    </a:cubicBezTo>
                    <a:cubicBezTo>
                      <a:pt x="1870175" y="1945005"/>
                      <a:pt x="1897797" y="1948815"/>
                      <a:pt x="1927325" y="1948815"/>
                    </a:cubicBezTo>
                    <a:cubicBezTo>
                      <a:pt x="2352140" y="1948815"/>
                      <a:pt x="2747427" y="1948815"/>
                      <a:pt x="3172242" y="1948815"/>
                    </a:cubicBezTo>
                    <a:cubicBezTo>
                      <a:pt x="3199865" y="1948815"/>
                      <a:pt x="3226535" y="1945957"/>
                      <a:pt x="3250347" y="1930718"/>
                    </a:cubicBezTo>
                    <a:cubicBezTo>
                      <a:pt x="3274160" y="1910715"/>
                      <a:pt x="3313212" y="1884998"/>
                      <a:pt x="3324642" y="1856423"/>
                    </a:cubicBezTo>
                    <a:cubicBezTo>
                      <a:pt x="3365600" y="1757363"/>
                      <a:pt x="3348455" y="1749743"/>
                      <a:pt x="3351312" y="1660207"/>
                    </a:cubicBezTo>
                    <a:cubicBezTo>
                      <a:pt x="3361790" y="1303973"/>
                      <a:pt x="3301783" y="950595"/>
                      <a:pt x="3248442" y="59912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EF1B936A-31A4-4299-BB0E-6432E319437B}"/>
                  </a:ext>
                </a:extLst>
              </p:cNvPr>
              <p:cNvSpPr/>
              <p:nvPr/>
            </p:nvSpPr>
            <p:spPr>
              <a:xfrm>
                <a:off x="8717013" y="4543072"/>
                <a:ext cx="2867025" cy="352425"/>
              </a:xfrm>
              <a:custGeom>
                <a:avLst/>
                <a:gdLst>
                  <a:gd name="connsiteX0" fmla="*/ 2721293 w 2867025"/>
                  <a:gd name="connsiteY0" fmla="*/ 0 h 352425"/>
                  <a:gd name="connsiteX1" fmla="*/ 154305 w 2867025"/>
                  <a:gd name="connsiteY1" fmla="*/ 0 h 352425"/>
                  <a:gd name="connsiteX2" fmla="*/ 95250 w 2867025"/>
                  <a:gd name="connsiteY2" fmla="*/ 60007 h 352425"/>
                  <a:gd name="connsiteX3" fmla="*/ 0 w 2867025"/>
                  <a:gd name="connsiteY3" fmla="*/ 298132 h 352425"/>
                  <a:gd name="connsiteX4" fmla="*/ 59055 w 2867025"/>
                  <a:gd name="connsiteY4" fmla="*/ 358140 h 352425"/>
                  <a:gd name="connsiteX5" fmla="*/ 2816543 w 2867025"/>
                  <a:gd name="connsiteY5" fmla="*/ 358140 h 352425"/>
                  <a:gd name="connsiteX6" fmla="*/ 2875598 w 2867025"/>
                  <a:gd name="connsiteY6" fmla="*/ 298132 h 352425"/>
                  <a:gd name="connsiteX7" fmla="*/ 2780348 w 2867025"/>
                  <a:gd name="connsiteY7" fmla="*/ 60007 h 352425"/>
                  <a:gd name="connsiteX8" fmla="*/ 2721293 w 2867025"/>
                  <a:gd name="connsiteY8" fmla="*/ 0 h 352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67025" h="352425">
                    <a:moveTo>
                      <a:pt x="2721293" y="0"/>
                    </a:moveTo>
                    <a:lnTo>
                      <a:pt x="154305" y="0"/>
                    </a:lnTo>
                    <a:cubicBezTo>
                      <a:pt x="121920" y="0"/>
                      <a:pt x="95250" y="26670"/>
                      <a:pt x="95250" y="60007"/>
                    </a:cubicBezTo>
                    <a:lnTo>
                      <a:pt x="0" y="298132"/>
                    </a:lnTo>
                    <a:cubicBezTo>
                      <a:pt x="0" y="330517"/>
                      <a:pt x="26670" y="358140"/>
                      <a:pt x="59055" y="358140"/>
                    </a:cubicBezTo>
                    <a:lnTo>
                      <a:pt x="2816543" y="358140"/>
                    </a:lnTo>
                    <a:cubicBezTo>
                      <a:pt x="2848928" y="358140"/>
                      <a:pt x="2875598" y="331470"/>
                      <a:pt x="2875598" y="298132"/>
                    </a:cubicBezTo>
                    <a:lnTo>
                      <a:pt x="2780348" y="60007"/>
                    </a:lnTo>
                    <a:cubicBezTo>
                      <a:pt x="2781300" y="26670"/>
                      <a:pt x="2754630" y="0"/>
                      <a:pt x="2721293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8E7769C2-BF06-4545-A089-DAEE6554C6C7}"/>
                  </a:ext>
                </a:extLst>
              </p:cNvPr>
              <p:cNvSpPr/>
              <p:nvPr/>
            </p:nvSpPr>
            <p:spPr>
              <a:xfrm>
                <a:off x="9815747" y="4664422"/>
                <a:ext cx="276225" cy="609600"/>
              </a:xfrm>
              <a:custGeom>
                <a:avLst/>
                <a:gdLst>
                  <a:gd name="connsiteX0" fmla="*/ 176663 w 276225"/>
                  <a:gd name="connsiteY0" fmla="*/ 51053 h 609600"/>
                  <a:gd name="connsiteX1" fmla="*/ 53791 w 276225"/>
                  <a:gd name="connsiteY1" fmla="*/ 275843 h 609600"/>
                  <a:gd name="connsiteX2" fmla="*/ 40456 w 276225"/>
                  <a:gd name="connsiteY2" fmla="*/ 337755 h 609600"/>
                  <a:gd name="connsiteX3" fmla="*/ 451 w 276225"/>
                  <a:gd name="connsiteY3" fmla="*/ 608265 h 609600"/>
                  <a:gd name="connsiteX4" fmla="*/ 80461 w 276225"/>
                  <a:gd name="connsiteY4" fmla="*/ 617790 h 609600"/>
                  <a:gd name="connsiteX5" fmla="*/ 151898 w 276225"/>
                  <a:gd name="connsiteY5" fmla="*/ 269176 h 609600"/>
                  <a:gd name="connsiteX6" fmla="*/ 241433 w 276225"/>
                  <a:gd name="connsiteY6" fmla="*/ 108203 h 609600"/>
                  <a:gd name="connsiteX7" fmla="*/ 259531 w 276225"/>
                  <a:gd name="connsiteY7" fmla="*/ 13905 h 609600"/>
                  <a:gd name="connsiteX8" fmla="*/ 176663 w 276225"/>
                  <a:gd name="connsiteY8" fmla="*/ 51053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6225" h="609600">
                    <a:moveTo>
                      <a:pt x="176663" y="51053"/>
                    </a:moveTo>
                    <a:cubicBezTo>
                      <a:pt x="121418" y="116776"/>
                      <a:pt x="90938" y="198690"/>
                      <a:pt x="53791" y="275843"/>
                    </a:cubicBezTo>
                    <a:cubicBezTo>
                      <a:pt x="55696" y="297751"/>
                      <a:pt x="45218" y="317753"/>
                      <a:pt x="40456" y="337755"/>
                    </a:cubicBezTo>
                    <a:cubicBezTo>
                      <a:pt x="17596" y="426338"/>
                      <a:pt x="-3359" y="514920"/>
                      <a:pt x="451" y="608265"/>
                    </a:cubicBezTo>
                    <a:cubicBezTo>
                      <a:pt x="26168" y="615885"/>
                      <a:pt x="52838" y="619695"/>
                      <a:pt x="80461" y="617790"/>
                    </a:cubicBezTo>
                    <a:cubicBezTo>
                      <a:pt x="86176" y="496823"/>
                      <a:pt x="107131" y="379665"/>
                      <a:pt x="151898" y="269176"/>
                    </a:cubicBezTo>
                    <a:cubicBezTo>
                      <a:pt x="173806" y="210120"/>
                      <a:pt x="204286" y="157733"/>
                      <a:pt x="241433" y="108203"/>
                    </a:cubicBezTo>
                    <a:cubicBezTo>
                      <a:pt x="262388" y="79628"/>
                      <a:pt x="300488" y="51053"/>
                      <a:pt x="259531" y="13905"/>
                    </a:cubicBezTo>
                    <a:cubicBezTo>
                      <a:pt x="217621" y="-24195"/>
                      <a:pt x="198571" y="25336"/>
                      <a:pt x="176663" y="51053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FFDCDF66-1648-420A-B840-37CCE18E87BC}"/>
                  </a:ext>
                </a:extLst>
              </p:cNvPr>
              <p:cNvSpPr/>
              <p:nvPr/>
            </p:nvSpPr>
            <p:spPr>
              <a:xfrm>
                <a:off x="10213069" y="4665435"/>
                <a:ext cx="276225" cy="609600"/>
              </a:xfrm>
              <a:custGeom>
                <a:avLst/>
                <a:gdLst>
                  <a:gd name="connsiteX0" fmla="*/ 219396 w 276225"/>
                  <a:gd name="connsiteY0" fmla="*/ 272925 h 609600"/>
                  <a:gd name="connsiteX1" fmla="*/ 84141 w 276225"/>
                  <a:gd name="connsiteY1" fmla="*/ 29085 h 609600"/>
                  <a:gd name="connsiteX2" fmla="*/ 15561 w 276225"/>
                  <a:gd name="connsiteY2" fmla="*/ 13845 h 609600"/>
                  <a:gd name="connsiteX3" fmla="*/ 21276 w 276225"/>
                  <a:gd name="connsiteY3" fmla="*/ 90045 h 609600"/>
                  <a:gd name="connsiteX4" fmla="*/ 125099 w 276225"/>
                  <a:gd name="connsiteY4" fmla="*/ 273877 h 609600"/>
                  <a:gd name="connsiteX5" fmla="*/ 147959 w 276225"/>
                  <a:gd name="connsiteY5" fmla="*/ 332932 h 609600"/>
                  <a:gd name="connsiteX6" fmla="*/ 199394 w 276225"/>
                  <a:gd name="connsiteY6" fmla="*/ 613920 h 609600"/>
                  <a:gd name="connsiteX7" fmla="*/ 280356 w 276225"/>
                  <a:gd name="connsiteY7" fmla="*/ 613920 h 609600"/>
                  <a:gd name="connsiteX8" fmla="*/ 219396 w 276225"/>
                  <a:gd name="connsiteY8" fmla="*/ 272925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6225" h="609600">
                    <a:moveTo>
                      <a:pt x="219396" y="272925"/>
                    </a:moveTo>
                    <a:cubicBezTo>
                      <a:pt x="185106" y="184342"/>
                      <a:pt x="145101" y="100522"/>
                      <a:pt x="84141" y="29085"/>
                    </a:cubicBezTo>
                    <a:cubicBezTo>
                      <a:pt x="64139" y="6225"/>
                      <a:pt x="43184" y="-14730"/>
                      <a:pt x="15561" y="13845"/>
                    </a:cubicBezTo>
                    <a:cubicBezTo>
                      <a:pt x="-11109" y="40515"/>
                      <a:pt x="321" y="65280"/>
                      <a:pt x="21276" y="90045"/>
                    </a:cubicBezTo>
                    <a:cubicBezTo>
                      <a:pt x="66044" y="144338"/>
                      <a:pt x="103191" y="203392"/>
                      <a:pt x="125099" y="273877"/>
                    </a:cubicBezTo>
                    <a:cubicBezTo>
                      <a:pt x="132719" y="293880"/>
                      <a:pt x="141291" y="312930"/>
                      <a:pt x="147959" y="332932"/>
                    </a:cubicBezTo>
                    <a:cubicBezTo>
                      <a:pt x="179391" y="423420"/>
                      <a:pt x="186059" y="518670"/>
                      <a:pt x="199394" y="613920"/>
                    </a:cubicBezTo>
                    <a:cubicBezTo>
                      <a:pt x="226064" y="617730"/>
                      <a:pt x="253686" y="620588"/>
                      <a:pt x="280356" y="613920"/>
                    </a:cubicBezTo>
                    <a:cubicBezTo>
                      <a:pt x="273689" y="496763"/>
                      <a:pt x="254639" y="383415"/>
                      <a:pt x="219396" y="27292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B17EB6F5-527B-44DC-A540-9C7A150C70B2}"/>
                  </a:ext>
                </a:extLst>
              </p:cNvPr>
              <p:cNvSpPr/>
              <p:nvPr/>
            </p:nvSpPr>
            <p:spPr>
              <a:xfrm>
                <a:off x="8476983" y="6604282"/>
                <a:ext cx="1581150" cy="85725"/>
              </a:xfrm>
              <a:custGeom>
                <a:avLst/>
                <a:gdLst>
                  <a:gd name="connsiteX0" fmla="*/ 5715 w 1581150"/>
                  <a:gd name="connsiteY0" fmla="*/ 91440 h 85725"/>
                  <a:gd name="connsiteX1" fmla="*/ 1559243 w 1581150"/>
                  <a:gd name="connsiteY1" fmla="*/ 91440 h 85725"/>
                  <a:gd name="connsiteX2" fmla="*/ 1589723 w 1581150"/>
                  <a:gd name="connsiteY2" fmla="*/ 0 h 85725"/>
                  <a:gd name="connsiteX3" fmla="*/ 0 w 1581150"/>
                  <a:gd name="connsiteY3" fmla="*/ 0 h 85725"/>
                  <a:gd name="connsiteX4" fmla="*/ 953 w 1581150"/>
                  <a:gd name="connsiteY4" fmla="*/ 25718 h 85725"/>
                  <a:gd name="connsiteX5" fmla="*/ 5715 w 1581150"/>
                  <a:gd name="connsiteY5" fmla="*/ 91440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81150" h="85725">
                    <a:moveTo>
                      <a:pt x="5715" y="91440"/>
                    </a:moveTo>
                    <a:lnTo>
                      <a:pt x="1559243" y="91440"/>
                    </a:lnTo>
                    <a:cubicBezTo>
                      <a:pt x="1568768" y="60960"/>
                      <a:pt x="1579245" y="30480"/>
                      <a:pt x="1589723" y="0"/>
                    </a:cubicBezTo>
                    <a:lnTo>
                      <a:pt x="0" y="0"/>
                    </a:lnTo>
                    <a:cubicBezTo>
                      <a:pt x="0" y="8573"/>
                      <a:pt x="953" y="17145"/>
                      <a:pt x="953" y="25718"/>
                    </a:cubicBezTo>
                    <a:cubicBezTo>
                      <a:pt x="1905" y="53340"/>
                      <a:pt x="2858" y="74295"/>
                      <a:pt x="5715" y="9144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F4819F9-32FC-4E9E-9091-7F776A17CECA}"/>
                  </a:ext>
                </a:extLst>
              </p:cNvPr>
              <p:cNvSpPr/>
              <p:nvPr/>
            </p:nvSpPr>
            <p:spPr>
              <a:xfrm>
                <a:off x="10228630" y="6604282"/>
                <a:ext cx="1590675" cy="85725"/>
              </a:xfrm>
              <a:custGeom>
                <a:avLst/>
                <a:gdLst>
                  <a:gd name="connsiteX0" fmla="*/ 1597343 w 1590675"/>
                  <a:gd name="connsiteY0" fmla="*/ 0 h 85725"/>
                  <a:gd name="connsiteX1" fmla="*/ 0 w 1590675"/>
                  <a:gd name="connsiteY1" fmla="*/ 0 h 85725"/>
                  <a:gd name="connsiteX2" fmla="*/ 28575 w 1590675"/>
                  <a:gd name="connsiteY2" fmla="*/ 73343 h 85725"/>
                  <a:gd name="connsiteX3" fmla="*/ 36195 w 1590675"/>
                  <a:gd name="connsiteY3" fmla="*/ 91440 h 85725"/>
                  <a:gd name="connsiteX4" fmla="*/ 1580198 w 1590675"/>
                  <a:gd name="connsiteY4" fmla="*/ 91440 h 85725"/>
                  <a:gd name="connsiteX5" fmla="*/ 1597343 w 1590675"/>
                  <a:gd name="connsiteY5" fmla="*/ 0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90675" h="85725">
                    <a:moveTo>
                      <a:pt x="1597343" y="0"/>
                    </a:moveTo>
                    <a:lnTo>
                      <a:pt x="0" y="0"/>
                    </a:lnTo>
                    <a:cubicBezTo>
                      <a:pt x="8573" y="23813"/>
                      <a:pt x="18098" y="48578"/>
                      <a:pt x="28575" y="73343"/>
                    </a:cubicBezTo>
                    <a:cubicBezTo>
                      <a:pt x="31433" y="80010"/>
                      <a:pt x="34290" y="85725"/>
                      <a:pt x="36195" y="91440"/>
                    </a:cubicBezTo>
                    <a:lnTo>
                      <a:pt x="1580198" y="91440"/>
                    </a:lnTo>
                    <a:cubicBezTo>
                      <a:pt x="1595438" y="48578"/>
                      <a:pt x="1597343" y="25718"/>
                      <a:pt x="1597343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5F25A2F8-795C-46C8-82A9-1A1BB0273C93}"/>
                  </a:ext>
                </a:extLst>
              </p:cNvPr>
              <p:cNvSpPr/>
              <p:nvPr/>
            </p:nvSpPr>
            <p:spPr>
              <a:xfrm>
                <a:off x="9790480" y="5168865"/>
                <a:ext cx="142875" cy="161925"/>
              </a:xfrm>
              <a:custGeom>
                <a:avLst/>
                <a:gdLst>
                  <a:gd name="connsiteX0" fmla="*/ 74295 w 142875"/>
                  <a:gd name="connsiteY0" fmla="*/ 161925 h 161925"/>
                  <a:gd name="connsiteX1" fmla="*/ 74295 w 142875"/>
                  <a:gd name="connsiteY1" fmla="*/ 161925 h 161925"/>
                  <a:gd name="connsiteX2" fmla="*/ 0 w 142875"/>
                  <a:gd name="connsiteY2" fmla="*/ 87630 h 161925"/>
                  <a:gd name="connsiteX3" fmla="*/ 0 w 142875"/>
                  <a:gd name="connsiteY3" fmla="*/ 74295 h 161925"/>
                  <a:gd name="connsiteX4" fmla="*/ 74295 w 142875"/>
                  <a:gd name="connsiteY4" fmla="*/ 0 h 161925"/>
                  <a:gd name="connsiteX5" fmla="*/ 74295 w 142875"/>
                  <a:gd name="connsiteY5" fmla="*/ 0 h 161925"/>
                  <a:gd name="connsiteX6" fmla="*/ 148590 w 142875"/>
                  <a:gd name="connsiteY6" fmla="*/ 74295 h 161925"/>
                  <a:gd name="connsiteX7" fmla="*/ 148590 w 142875"/>
                  <a:gd name="connsiteY7" fmla="*/ 87630 h 161925"/>
                  <a:gd name="connsiteX8" fmla="*/ 74295 w 142875"/>
                  <a:gd name="connsiteY8" fmla="*/ 161925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2875" h="161925">
                    <a:moveTo>
                      <a:pt x="74295" y="161925"/>
                    </a:moveTo>
                    <a:lnTo>
                      <a:pt x="74295" y="161925"/>
                    </a:lnTo>
                    <a:cubicBezTo>
                      <a:pt x="33338" y="161925"/>
                      <a:pt x="0" y="128588"/>
                      <a:pt x="0" y="87630"/>
                    </a:cubicBezTo>
                    <a:lnTo>
                      <a:pt x="0" y="74295"/>
                    </a:lnTo>
                    <a:cubicBezTo>
                      <a:pt x="0" y="33338"/>
                      <a:pt x="33338" y="0"/>
                      <a:pt x="74295" y="0"/>
                    </a:cubicBezTo>
                    <a:lnTo>
                      <a:pt x="74295" y="0"/>
                    </a:lnTo>
                    <a:cubicBezTo>
                      <a:pt x="115253" y="0"/>
                      <a:pt x="148590" y="33338"/>
                      <a:pt x="148590" y="74295"/>
                    </a:cubicBezTo>
                    <a:lnTo>
                      <a:pt x="148590" y="87630"/>
                    </a:lnTo>
                    <a:cubicBezTo>
                      <a:pt x="148590" y="127635"/>
                      <a:pt x="115253" y="161925"/>
                      <a:pt x="74295" y="161925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4258809E-EFA3-4A83-83A4-05B0F76A5122}"/>
                  </a:ext>
                </a:extLst>
              </p:cNvPr>
              <p:cNvSpPr/>
              <p:nvPr/>
            </p:nvSpPr>
            <p:spPr>
              <a:xfrm>
                <a:off x="10371505" y="5168865"/>
                <a:ext cx="142875" cy="161925"/>
              </a:xfrm>
              <a:custGeom>
                <a:avLst/>
                <a:gdLst>
                  <a:gd name="connsiteX0" fmla="*/ 74295 w 142875"/>
                  <a:gd name="connsiteY0" fmla="*/ 161925 h 161925"/>
                  <a:gd name="connsiteX1" fmla="*/ 74295 w 142875"/>
                  <a:gd name="connsiteY1" fmla="*/ 161925 h 161925"/>
                  <a:gd name="connsiteX2" fmla="*/ 0 w 142875"/>
                  <a:gd name="connsiteY2" fmla="*/ 87630 h 161925"/>
                  <a:gd name="connsiteX3" fmla="*/ 0 w 142875"/>
                  <a:gd name="connsiteY3" fmla="*/ 74295 h 161925"/>
                  <a:gd name="connsiteX4" fmla="*/ 74295 w 142875"/>
                  <a:gd name="connsiteY4" fmla="*/ 0 h 161925"/>
                  <a:gd name="connsiteX5" fmla="*/ 74295 w 142875"/>
                  <a:gd name="connsiteY5" fmla="*/ 0 h 161925"/>
                  <a:gd name="connsiteX6" fmla="*/ 148590 w 142875"/>
                  <a:gd name="connsiteY6" fmla="*/ 74295 h 161925"/>
                  <a:gd name="connsiteX7" fmla="*/ 148590 w 142875"/>
                  <a:gd name="connsiteY7" fmla="*/ 87630 h 161925"/>
                  <a:gd name="connsiteX8" fmla="*/ 74295 w 142875"/>
                  <a:gd name="connsiteY8" fmla="*/ 161925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2875" h="161925">
                    <a:moveTo>
                      <a:pt x="74295" y="161925"/>
                    </a:moveTo>
                    <a:lnTo>
                      <a:pt x="74295" y="161925"/>
                    </a:lnTo>
                    <a:cubicBezTo>
                      <a:pt x="33338" y="161925"/>
                      <a:pt x="0" y="128588"/>
                      <a:pt x="0" y="87630"/>
                    </a:cubicBezTo>
                    <a:lnTo>
                      <a:pt x="0" y="74295"/>
                    </a:lnTo>
                    <a:cubicBezTo>
                      <a:pt x="0" y="33338"/>
                      <a:pt x="33338" y="0"/>
                      <a:pt x="74295" y="0"/>
                    </a:cubicBezTo>
                    <a:lnTo>
                      <a:pt x="74295" y="0"/>
                    </a:lnTo>
                    <a:cubicBezTo>
                      <a:pt x="115253" y="0"/>
                      <a:pt x="148590" y="33338"/>
                      <a:pt x="148590" y="74295"/>
                    </a:cubicBezTo>
                    <a:lnTo>
                      <a:pt x="148590" y="87630"/>
                    </a:lnTo>
                    <a:cubicBezTo>
                      <a:pt x="148590" y="127635"/>
                      <a:pt x="115253" y="161925"/>
                      <a:pt x="74295" y="161925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8D7F2510-8195-456E-B04F-0C1E48B7E242}"/>
                </a:ext>
              </a:extLst>
            </p:cNvPr>
            <p:cNvGrpSpPr/>
            <p:nvPr/>
          </p:nvGrpSpPr>
          <p:grpSpPr>
            <a:xfrm>
              <a:off x="2300160" y="1332916"/>
              <a:ext cx="839695" cy="1431708"/>
              <a:chOff x="5789259" y="-79408"/>
              <a:chExt cx="944716" cy="1610772"/>
            </a:xfrm>
          </p:grpSpPr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37572B19-578B-47EB-80A1-F750D9819CEF}"/>
                  </a:ext>
                </a:extLst>
              </p:cNvPr>
              <p:cNvGrpSpPr/>
              <p:nvPr/>
            </p:nvGrpSpPr>
            <p:grpSpPr>
              <a:xfrm rot="316524">
                <a:off x="5789259" y="513959"/>
                <a:ext cx="423031" cy="1017405"/>
                <a:chOff x="5855038" y="339273"/>
                <a:chExt cx="423031" cy="1017405"/>
              </a:xfrm>
            </p:grpSpPr>
            <p:sp>
              <p:nvSpPr>
                <p:cNvPr id="161" name="Freeform: Shape 160">
                  <a:extLst>
                    <a:ext uri="{FF2B5EF4-FFF2-40B4-BE49-F238E27FC236}">
                      <a16:creationId xmlns:a16="http://schemas.microsoft.com/office/drawing/2014/main" id="{5FC9641A-434B-462E-833B-604E3E37A6F9}"/>
                    </a:ext>
                  </a:extLst>
                </p:cNvPr>
                <p:cNvSpPr/>
                <p:nvPr/>
              </p:nvSpPr>
              <p:spPr>
                <a:xfrm>
                  <a:off x="5855038" y="339273"/>
                  <a:ext cx="423031" cy="1017405"/>
                </a:xfrm>
                <a:custGeom>
                  <a:avLst/>
                  <a:gdLst>
                    <a:gd name="connsiteX0" fmla="*/ 1014364 w 1732244"/>
                    <a:gd name="connsiteY0" fmla="*/ 2154 h 4153492"/>
                    <a:gd name="connsiteX1" fmla="*/ 1181578 w 1732244"/>
                    <a:gd name="connsiteY1" fmla="*/ 2517 h 4153492"/>
                    <a:gd name="connsiteX2" fmla="*/ 1358974 w 1732244"/>
                    <a:gd name="connsiteY2" fmla="*/ 17059 h 4153492"/>
                    <a:gd name="connsiteX3" fmla="*/ 1603254 w 1732244"/>
                    <a:gd name="connsiteY3" fmla="*/ 200268 h 4153492"/>
                    <a:gd name="connsiteX4" fmla="*/ 1690497 w 1732244"/>
                    <a:gd name="connsiteY4" fmla="*/ 473629 h 4153492"/>
                    <a:gd name="connsiteX5" fmla="*/ 1728301 w 1732244"/>
                    <a:gd name="connsiteY5" fmla="*/ 1020351 h 4153492"/>
                    <a:gd name="connsiteX6" fmla="*/ 1661416 w 1732244"/>
                    <a:gd name="connsiteY6" fmla="*/ 1421669 h 4153492"/>
                    <a:gd name="connsiteX7" fmla="*/ 1652690 w 1732244"/>
                    <a:gd name="connsiteY7" fmla="*/ 1442027 h 4153492"/>
                    <a:gd name="connsiteX8" fmla="*/ 1638151 w 1732244"/>
                    <a:gd name="connsiteY8" fmla="*/ 1316977 h 4153492"/>
                    <a:gd name="connsiteX9" fmla="*/ 1592712 w 1732244"/>
                    <a:gd name="connsiteY9" fmla="*/ 1121408 h 4153492"/>
                    <a:gd name="connsiteX10" fmla="*/ 1587947 w 1732244"/>
                    <a:gd name="connsiteY10" fmla="*/ 1109058 h 4153492"/>
                    <a:gd name="connsiteX11" fmla="*/ 1451535 w 1732244"/>
                    <a:gd name="connsiteY11" fmla="*/ 1571536 h 4153492"/>
                    <a:gd name="connsiteX12" fmla="*/ 1481114 w 1732244"/>
                    <a:gd name="connsiteY12" fmla="*/ 1674674 h 4153492"/>
                    <a:gd name="connsiteX13" fmla="*/ 1495653 w 1732244"/>
                    <a:gd name="connsiteY13" fmla="*/ 1817170 h 4153492"/>
                    <a:gd name="connsiteX14" fmla="*/ 1492746 w 1732244"/>
                    <a:gd name="connsiteY14" fmla="*/ 1822986 h 4153492"/>
                    <a:gd name="connsiteX15" fmla="*/ 1373513 w 1732244"/>
                    <a:gd name="connsiteY15" fmla="*/ 2372618 h 4153492"/>
                    <a:gd name="connsiteX16" fmla="*/ 1364646 w 1732244"/>
                    <a:gd name="connsiteY16" fmla="*/ 2385917 h 4153492"/>
                    <a:gd name="connsiteX17" fmla="*/ 1364646 w 1732244"/>
                    <a:gd name="connsiteY17" fmla="*/ 2788957 h 4153492"/>
                    <a:gd name="connsiteX18" fmla="*/ 1367697 w 1732244"/>
                    <a:gd name="connsiteY18" fmla="*/ 2785567 h 4153492"/>
                    <a:gd name="connsiteX19" fmla="*/ 1379329 w 1732244"/>
                    <a:gd name="connsiteY19" fmla="*/ 3236321 h 4153492"/>
                    <a:gd name="connsiteX20" fmla="*/ 1382239 w 1732244"/>
                    <a:gd name="connsiteY20" fmla="*/ 3762688 h 4153492"/>
                    <a:gd name="connsiteX21" fmla="*/ 1274638 w 1732244"/>
                    <a:gd name="connsiteY21" fmla="*/ 3977887 h 4153492"/>
                    <a:gd name="connsiteX22" fmla="*/ 876230 w 1732244"/>
                    <a:gd name="connsiteY22" fmla="*/ 4143647 h 4153492"/>
                    <a:gd name="connsiteX23" fmla="*/ 538891 w 1732244"/>
                    <a:gd name="connsiteY23" fmla="*/ 4143647 h 4153492"/>
                    <a:gd name="connsiteX24" fmla="*/ 265530 w 1732244"/>
                    <a:gd name="connsiteY24" fmla="*/ 4044772 h 4153492"/>
                    <a:gd name="connsiteX25" fmla="*/ 111399 w 1732244"/>
                    <a:gd name="connsiteY25" fmla="*/ 3797585 h 4153492"/>
                    <a:gd name="connsiteX26" fmla="*/ 105583 w 1732244"/>
                    <a:gd name="connsiteY26" fmla="*/ 3724881 h 4153492"/>
                    <a:gd name="connsiteX27" fmla="*/ 102676 w 1732244"/>
                    <a:gd name="connsiteY27" fmla="*/ 3053112 h 4153492"/>
                    <a:gd name="connsiteX28" fmla="*/ 102676 w 1732244"/>
                    <a:gd name="connsiteY28" fmla="*/ 2613988 h 4153492"/>
                    <a:gd name="connsiteX29" fmla="*/ 59053 w 1732244"/>
                    <a:gd name="connsiteY29" fmla="*/ 2078898 h 4153492"/>
                    <a:gd name="connsiteX30" fmla="*/ 24156 w 1732244"/>
                    <a:gd name="connsiteY30" fmla="*/ 1843344 h 4153492"/>
                    <a:gd name="connsiteX31" fmla="*/ 3801 w 1732244"/>
                    <a:gd name="connsiteY31" fmla="*/ 1319887 h 4153492"/>
                    <a:gd name="connsiteX32" fmla="*/ 90498 w 1732244"/>
                    <a:gd name="connsiteY32" fmla="*/ 771074 h 4153492"/>
                    <a:gd name="connsiteX33" fmla="*/ 120632 w 1732244"/>
                    <a:gd name="connsiteY33" fmla="*/ 674829 h 4153492"/>
                    <a:gd name="connsiteX34" fmla="*/ 120632 w 1732244"/>
                    <a:gd name="connsiteY34" fmla="*/ 642369 h 4153492"/>
                    <a:gd name="connsiteX35" fmla="*/ 130796 w 1732244"/>
                    <a:gd name="connsiteY35" fmla="*/ 642369 h 4153492"/>
                    <a:gd name="connsiteX36" fmla="*/ 146296 w 1732244"/>
                    <a:gd name="connsiteY36" fmla="*/ 592863 h 4153492"/>
                    <a:gd name="connsiteX37" fmla="*/ 437106 w 1732244"/>
                    <a:gd name="connsiteY37" fmla="*/ 214810 h 4153492"/>
                    <a:gd name="connsiteX38" fmla="*/ 847149 w 1732244"/>
                    <a:gd name="connsiteY38" fmla="*/ 25782 h 4153492"/>
                    <a:gd name="connsiteX39" fmla="*/ 1014364 w 1732244"/>
                    <a:gd name="connsiteY39" fmla="*/ 2154 h 4153492"/>
                    <a:gd name="connsiteX0" fmla="*/ 1014364 w 1732244"/>
                    <a:gd name="connsiteY0" fmla="*/ 2154 h 4153492"/>
                    <a:gd name="connsiteX1" fmla="*/ 1181578 w 1732244"/>
                    <a:gd name="connsiteY1" fmla="*/ 2517 h 4153492"/>
                    <a:gd name="connsiteX2" fmla="*/ 1358974 w 1732244"/>
                    <a:gd name="connsiteY2" fmla="*/ 17059 h 4153492"/>
                    <a:gd name="connsiteX3" fmla="*/ 1603254 w 1732244"/>
                    <a:gd name="connsiteY3" fmla="*/ 200268 h 4153492"/>
                    <a:gd name="connsiteX4" fmla="*/ 1690497 w 1732244"/>
                    <a:gd name="connsiteY4" fmla="*/ 473629 h 4153492"/>
                    <a:gd name="connsiteX5" fmla="*/ 1728301 w 1732244"/>
                    <a:gd name="connsiteY5" fmla="*/ 1020351 h 4153492"/>
                    <a:gd name="connsiteX6" fmla="*/ 1661416 w 1732244"/>
                    <a:gd name="connsiteY6" fmla="*/ 1421669 h 4153492"/>
                    <a:gd name="connsiteX7" fmla="*/ 1652690 w 1732244"/>
                    <a:gd name="connsiteY7" fmla="*/ 1442027 h 4153492"/>
                    <a:gd name="connsiteX8" fmla="*/ 1638151 w 1732244"/>
                    <a:gd name="connsiteY8" fmla="*/ 1316977 h 4153492"/>
                    <a:gd name="connsiteX9" fmla="*/ 1592712 w 1732244"/>
                    <a:gd name="connsiteY9" fmla="*/ 1121408 h 4153492"/>
                    <a:gd name="connsiteX10" fmla="*/ 1451535 w 1732244"/>
                    <a:gd name="connsiteY10" fmla="*/ 1571536 h 4153492"/>
                    <a:gd name="connsiteX11" fmla="*/ 1481114 w 1732244"/>
                    <a:gd name="connsiteY11" fmla="*/ 1674674 h 4153492"/>
                    <a:gd name="connsiteX12" fmla="*/ 1495653 w 1732244"/>
                    <a:gd name="connsiteY12" fmla="*/ 1817170 h 4153492"/>
                    <a:gd name="connsiteX13" fmla="*/ 1492746 w 1732244"/>
                    <a:gd name="connsiteY13" fmla="*/ 1822986 h 4153492"/>
                    <a:gd name="connsiteX14" fmla="*/ 1373513 w 1732244"/>
                    <a:gd name="connsiteY14" fmla="*/ 2372618 h 4153492"/>
                    <a:gd name="connsiteX15" fmla="*/ 1364646 w 1732244"/>
                    <a:gd name="connsiteY15" fmla="*/ 2385917 h 4153492"/>
                    <a:gd name="connsiteX16" fmla="*/ 1364646 w 1732244"/>
                    <a:gd name="connsiteY16" fmla="*/ 2788957 h 4153492"/>
                    <a:gd name="connsiteX17" fmla="*/ 1367697 w 1732244"/>
                    <a:gd name="connsiteY17" fmla="*/ 2785567 h 4153492"/>
                    <a:gd name="connsiteX18" fmla="*/ 1379329 w 1732244"/>
                    <a:gd name="connsiteY18" fmla="*/ 3236321 h 4153492"/>
                    <a:gd name="connsiteX19" fmla="*/ 1382239 w 1732244"/>
                    <a:gd name="connsiteY19" fmla="*/ 3762688 h 4153492"/>
                    <a:gd name="connsiteX20" fmla="*/ 1274638 w 1732244"/>
                    <a:gd name="connsiteY20" fmla="*/ 3977887 h 4153492"/>
                    <a:gd name="connsiteX21" fmla="*/ 876230 w 1732244"/>
                    <a:gd name="connsiteY21" fmla="*/ 4143647 h 4153492"/>
                    <a:gd name="connsiteX22" fmla="*/ 538891 w 1732244"/>
                    <a:gd name="connsiteY22" fmla="*/ 4143647 h 4153492"/>
                    <a:gd name="connsiteX23" fmla="*/ 265530 w 1732244"/>
                    <a:gd name="connsiteY23" fmla="*/ 4044772 h 4153492"/>
                    <a:gd name="connsiteX24" fmla="*/ 111399 w 1732244"/>
                    <a:gd name="connsiteY24" fmla="*/ 3797585 h 4153492"/>
                    <a:gd name="connsiteX25" fmla="*/ 105583 w 1732244"/>
                    <a:gd name="connsiteY25" fmla="*/ 3724881 h 4153492"/>
                    <a:gd name="connsiteX26" fmla="*/ 102676 w 1732244"/>
                    <a:gd name="connsiteY26" fmla="*/ 3053112 h 4153492"/>
                    <a:gd name="connsiteX27" fmla="*/ 102676 w 1732244"/>
                    <a:gd name="connsiteY27" fmla="*/ 2613988 h 4153492"/>
                    <a:gd name="connsiteX28" fmla="*/ 59053 w 1732244"/>
                    <a:gd name="connsiteY28" fmla="*/ 2078898 h 4153492"/>
                    <a:gd name="connsiteX29" fmla="*/ 24156 w 1732244"/>
                    <a:gd name="connsiteY29" fmla="*/ 1843344 h 4153492"/>
                    <a:gd name="connsiteX30" fmla="*/ 3801 w 1732244"/>
                    <a:gd name="connsiteY30" fmla="*/ 1319887 h 4153492"/>
                    <a:gd name="connsiteX31" fmla="*/ 90498 w 1732244"/>
                    <a:gd name="connsiteY31" fmla="*/ 771074 h 4153492"/>
                    <a:gd name="connsiteX32" fmla="*/ 120632 w 1732244"/>
                    <a:gd name="connsiteY32" fmla="*/ 674829 h 4153492"/>
                    <a:gd name="connsiteX33" fmla="*/ 120632 w 1732244"/>
                    <a:gd name="connsiteY33" fmla="*/ 642369 h 4153492"/>
                    <a:gd name="connsiteX34" fmla="*/ 130796 w 1732244"/>
                    <a:gd name="connsiteY34" fmla="*/ 642369 h 4153492"/>
                    <a:gd name="connsiteX35" fmla="*/ 146296 w 1732244"/>
                    <a:gd name="connsiteY35" fmla="*/ 592863 h 4153492"/>
                    <a:gd name="connsiteX36" fmla="*/ 437106 w 1732244"/>
                    <a:gd name="connsiteY36" fmla="*/ 214810 h 4153492"/>
                    <a:gd name="connsiteX37" fmla="*/ 847149 w 1732244"/>
                    <a:gd name="connsiteY37" fmla="*/ 25782 h 4153492"/>
                    <a:gd name="connsiteX38" fmla="*/ 1014364 w 1732244"/>
                    <a:gd name="connsiteY38" fmla="*/ 2154 h 4153492"/>
                    <a:gd name="connsiteX0" fmla="*/ 1014364 w 1732244"/>
                    <a:gd name="connsiteY0" fmla="*/ 2154 h 4153492"/>
                    <a:gd name="connsiteX1" fmla="*/ 1181578 w 1732244"/>
                    <a:gd name="connsiteY1" fmla="*/ 2517 h 4153492"/>
                    <a:gd name="connsiteX2" fmla="*/ 1358974 w 1732244"/>
                    <a:gd name="connsiteY2" fmla="*/ 17059 h 4153492"/>
                    <a:gd name="connsiteX3" fmla="*/ 1603254 w 1732244"/>
                    <a:gd name="connsiteY3" fmla="*/ 200268 h 4153492"/>
                    <a:gd name="connsiteX4" fmla="*/ 1690497 w 1732244"/>
                    <a:gd name="connsiteY4" fmla="*/ 473629 h 4153492"/>
                    <a:gd name="connsiteX5" fmla="*/ 1728301 w 1732244"/>
                    <a:gd name="connsiteY5" fmla="*/ 1020351 h 4153492"/>
                    <a:gd name="connsiteX6" fmla="*/ 1661416 w 1732244"/>
                    <a:gd name="connsiteY6" fmla="*/ 1421669 h 4153492"/>
                    <a:gd name="connsiteX7" fmla="*/ 1652690 w 1732244"/>
                    <a:gd name="connsiteY7" fmla="*/ 1442027 h 4153492"/>
                    <a:gd name="connsiteX8" fmla="*/ 1638151 w 1732244"/>
                    <a:gd name="connsiteY8" fmla="*/ 1316977 h 4153492"/>
                    <a:gd name="connsiteX9" fmla="*/ 1592712 w 1732244"/>
                    <a:gd name="connsiteY9" fmla="*/ 1121408 h 4153492"/>
                    <a:gd name="connsiteX10" fmla="*/ 1481114 w 1732244"/>
                    <a:gd name="connsiteY10" fmla="*/ 1674674 h 4153492"/>
                    <a:gd name="connsiteX11" fmla="*/ 1495653 w 1732244"/>
                    <a:gd name="connsiteY11" fmla="*/ 1817170 h 4153492"/>
                    <a:gd name="connsiteX12" fmla="*/ 1492746 w 1732244"/>
                    <a:gd name="connsiteY12" fmla="*/ 1822986 h 4153492"/>
                    <a:gd name="connsiteX13" fmla="*/ 1373513 w 1732244"/>
                    <a:gd name="connsiteY13" fmla="*/ 2372618 h 4153492"/>
                    <a:gd name="connsiteX14" fmla="*/ 1364646 w 1732244"/>
                    <a:gd name="connsiteY14" fmla="*/ 2385917 h 4153492"/>
                    <a:gd name="connsiteX15" fmla="*/ 1364646 w 1732244"/>
                    <a:gd name="connsiteY15" fmla="*/ 2788957 h 4153492"/>
                    <a:gd name="connsiteX16" fmla="*/ 1367697 w 1732244"/>
                    <a:gd name="connsiteY16" fmla="*/ 2785567 h 4153492"/>
                    <a:gd name="connsiteX17" fmla="*/ 1379329 w 1732244"/>
                    <a:gd name="connsiteY17" fmla="*/ 3236321 h 4153492"/>
                    <a:gd name="connsiteX18" fmla="*/ 1382239 w 1732244"/>
                    <a:gd name="connsiteY18" fmla="*/ 3762688 h 4153492"/>
                    <a:gd name="connsiteX19" fmla="*/ 1274638 w 1732244"/>
                    <a:gd name="connsiteY19" fmla="*/ 3977887 h 4153492"/>
                    <a:gd name="connsiteX20" fmla="*/ 876230 w 1732244"/>
                    <a:gd name="connsiteY20" fmla="*/ 4143647 h 4153492"/>
                    <a:gd name="connsiteX21" fmla="*/ 538891 w 1732244"/>
                    <a:gd name="connsiteY21" fmla="*/ 4143647 h 4153492"/>
                    <a:gd name="connsiteX22" fmla="*/ 265530 w 1732244"/>
                    <a:gd name="connsiteY22" fmla="*/ 4044772 h 4153492"/>
                    <a:gd name="connsiteX23" fmla="*/ 111399 w 1732244"/>
                    <a:gd name="connsiteY23" fmla="*/ 3797585 h 4153492"/>
                    <a:gd name="connsiteX24" fmla="*/ 105583 w 1732244"/>
                    <a:gd name="connsiteY24" fmla="*/ 3724881 h 4153492"/>
                    <a:gd name="connsiteX25" fmla="*/ 102676 w 1732244"/>
                    <a:gd name="connsiteY25" fmla="*/ 3053112 h 4153492"/>
                    <a:gd name="connsiteX26" fmla="*/ 102676 w 1732244"/>
                    <a:gd name="connsiteY26" fmla="*/ 2613988 h 4153492"/>
                    <a:gd name="connsiteX27" fmla="*/ 59053 w 1732244"/>
                    <a:gd name="connsiteY27" fmla="*/ 2078898 h 4153492"/>
                    <a:gd name="connsiteX28" fmla="*/ 24156 w 1732244"/>
                    <a:gd name="connsiteY28" fmla="*/ 1843344 h 4153492"/>
                    <a:gd name="connsiteX29" fmla="*/ 3801 w 1732244"/>
                    <a:gd name="connsiteY29" fmla="*/ 1319887 h 4153492"/>
                    <a:gd name="connsiteX30" fmla="*/ 90498 w 1732244"/>
                    <a:gd name="connsiteY30" fmla="*/ 771074 h 4153492"/>
                    <a:gd name="connsiteX31" fmla="*/ 120632 w 1732244"/>
                    <a:gd name="connsiteY31" fmla="*/ 674829 h 4153492"/>
                    <a:gd name="connsiteX32" fmla="*/ 120632 w 1732244"/>
                    <a:gd name="connsiteY32" fmla="*/ 642369 h 4153492"/>
                    <a:gd name="connsiteX33" fmla="*/ 130796 w 1732244"/>
                    <a:gd name="connsiteY33" fmla="*/ 642369 h 4153492"/>
                    <a:gd name="connsiteX34" fmla="*/ 146296 w 1732244"/>
                    <a:gd name="connsiteY34" fmla="*/ 592863 h 4153492"/>
                    <a:gd name="connsiteX35" fmla="*/ 437106 w 1732244"/>
                    <a:gd name="connsiteY35" fmla="*/ 214810 h 4153492"/>
                    <a:gd name="connsiteX36" fmla="*/ 847149 w 1732244"/>
                    <a:gd name="connsiteY36" fmla="*/ 25782 h 4153492"/>
                    <a:gd name="connsiteX37" fmla="*/ 1014364 w 1732244"/>
                    <a:gd name="connsiteY37" fmla="*/ 2154 h 4153492"/>
                    <a:gd name="connsiteX0" fmla="*/ 1014364 w 1732244"/>
                    <a:gd name="connsiteY0" fmla="*/ 2154 h 4153492"/>
                    <a:gd name="connsiteX1" fmla="*/ 1181578 w 1732244"/>
                    <a:gd name="connsiteY1" fmla="*/ 2517 h 4153492"/>
                    <a:gd name="connsiteX2" fmla="*/ 1358974 w 1732244"/>
                    <a:gd name="connsiteY2" fmla="*/ 17059 h 4153492"/>
                    <a:gd name="connsiteX3" fmla="*/ 1603254 w 1732244"/>
                    <a:gd name="connsiteY3" fmla="*/ 200268 h 4153492"/>
                    <a:gd name="connsiteX4" fmla="*/ 1690497 w 1732244"/>
                    <a:gd name="connsiteY4" fmla="*/ 473629 h 4153492"/>
                    <a:gd name="connsiteX5" fmla="*/ 1728301 w 1732244"/>
                    <a:gd name="connsiteY5" fmla="*/ 1020351 h 4153492"/>
                    <a:gd name="connsiteX6" fmla="*/ 1661416 w 1732244"/>
                    <a:gd name="connsiteY6" fmla="*/ 1421669 h 4153492"/>
                    <a:gd name="connsiteX7" fmla="*/ 1652690 w 1732244"/>
                    <a:gd name="connsiteY7" fmla="*/ 1442027 h 4153492"/>
                    <a:gd name="connsiteX8" fmla="*/ 1638151 w 1732244"/>
                    <a:gd name="connsiteY8" fmla="*/ 1316977 h 4153492"/>
                    <a:gd name="connsiteX9" fmla="*/ 1592712 w 1732244"/>
                    <a:gd name="connsiteY9" fmla="*/ 1121408 h 4153492"/>
                    <a:gd name="connsiteX10" fmla="*/ 1495653 w 1732244"/>
                    <a:gd name="connsiteY10" fmla="*/ 1817170 h 4153492"/>
                    <a:gd name="connsiteX11" fmla="*/ 1492746 w 1732244"/>
                    <a:gd name="connsiteY11" fmla="*/ 1822986 h 4153492"/>
                    <a:gd name="connsiteX12" fmla="*/ 1373513 w 1732244"/>
                    <a:gd name="connsiteY12" fmla="*/ 2372618 h 4153492"/>
                    <a:gd name="connsiteX13" fmla="*/ 1364646 w 1732244"/>
                    <a:gd name="connsiteY13" fmla="*/ 2385917 h 4153492"/>
                    <a:gd name="connsiteX14" fmla="*/ 1364646 w 1732244"/>
                    <a:gd name="connsiteY14" fmla="*/ 2788957 h 4153492"/>
                    <a:gd name="connsiteX15" fmla="*/ 1367697 w 1732244"/>
                    <a:gd name="connsiteY15" fmla="*/ 2785567 h 4153492"/>
                    <a:gd name="connsiteX16" fmla="*/ 1379329 w 1732244"/>
                    <a:gd name="connsiteY16" fmla="*/ 3236321 h 4153492"/>
                    <a:gd name="connsiteX17" fmla="*/ 1382239 w 1732244"/>
                    <a:gd name="connsiteY17" fmla="*/ 3762688 h 4153492"/>
                    <a:gd name="connsiteX18" fmla="*/ 1274638 w 1732244"/>
                    <a:gd name="connsiteY18" fmla="*/ 3977887 h 4153492"/>
                    <a:gd name="connsiteX19" fmla="*/ 876230 w 1732244"/>
                    <a:gd name="connsiteY19" fmla="*/ 4143647 h 4153492"/>
                    <a:gd name="connsiteX20" fmla="*/ 538891 w 1732244"/>
                    <a:gd name="connsiteY20" fmla="*/ 4143647 h 4153492"/>
                    <a:gd name="connsiteX21" fmla="*/ 265530 w 1732244"/>
                    <a:gd name="connsiteY21" fmla="*/ 4044772 h 4153492"/>
                    <a:gd name="connsiteX22" fmla="*/ 111399 w 1732244"/>
                    <a:gd name="connsiteY22" fmla="*/ 3797585 h 4153492"/>
                    <a:gd name="connsiteX23" fmla="*/ 105583 w 1732244"/>
                    <a:gd name="connsiteY23" fmla="*/ 3724881 h 4153492"/>
                    <a:gd name="connsiteX24" fmla="*/ 102676 w 1732244"/>
                    <a:gd name="connsiteY24" fmla="*/ 3053112 h 4153492"/>
                    <a:gd name="connsiteX25" fmla="*/ 102676 w 1732244"/>
                    <a:gd name="connsiteY25" fmla="*/ 2613988 h 4153492"/>
                    <a:gd name="connsiteX26" fmla="*/ 59053 w 1732244"/>
                    <a:gd name="connsiteY26" fmla="*/ 2078898 h 4153492"/>
                    <a:gd name="connsiteX27" fmla="*/ 24156 w 1732244"/>
                    <a:gd name="connsiteY27" fmla="*/ 1843344 h 4153492"/>
                    <a:gd name="connsiteX28" fmla="*/ 3801 w 1732244"/>
                    <a:gd name="connsiteY28" fmla="*/ 1319887 h 4153492"/>
                    <a:gd name="connsiteX29" fmla="*/ 90498 w 1732244"/>
                    <a:gd name="connsiteY29" fmla="*/ 771074 h 4153492"/>
                    <a:gd name="connsiteX30" fmla="*/ 120632 w 1732244"/>
                    <a:gd name="connsiteY30" fmla="*/ 674829 h 4153492"/>
                    <a:gd name="connsiteX31" fmla="*/ 120632 w 1732244"/>
                    <a:gd name="connsiteY31" fmla="*/ 642369 h 4153492"/>
                    <a:gd name="connsiteX32" fmla="*/ 130796 w 1732244"/>
                    <a:gd name="connsiteY32" fmla="*/ 642369 h 4153492"/>
                    <a:gd name="connsiteX33" fmla="*/ 146296 w 1732244"/>
                    <a:gd name="connsiteY33" fmla="*/ 592863 h 4153492"/>
                    <a:gd name="connsiteX34" fmla="*/ 437106 w 1732244"/>
                    <a:gd name="connsiteY34" fmla="*/ 214810 h 4153492"/>
                    <a:gd name="connsiteX35" fmla="*/ 847149 w 1732244"/>
                    <a:gd name="connsiteY35" fmla="*/ 25782 h 4153492"/>
                    <a:gd name="connsiteX36" fmla="*/ 1014364 w 1732244"/>
                    <a:gd name="connsiteY36" fmla="*/ 2154 h 4153492"/>
                    <a:gd name="connsiteX0" fmla="*/ 1014364 w 1732244"/>
                    <a:gd name="connsiteY0" fmla="*/ 2154 h 4153492"/>
                    <a:gd name="connsiteX1" fmla="*/ 1181578 w 1732244"/>
                    <a:gd name="connsiteY1" fmla="*/ 2517 h 4153492"/>
                    <a:gd name="connsiteX2" fmla="*/ 1358974 w 1732244"/>
                    <a:gd name="connsiteY2" fmla="*/ 17059 h 4153492"/>
                    <a:gd name="connsiteX3" fmla="*/ 1603254 w 1732244"/>
                    <a:gd name="connsiteY3" fmla="*/ 200268 h 4153492"/>
                    <a:gd name="connsiteX4" fmla="*/ 1690497 w 1732244"/>
                    <a:gd name="connsiteY4" fmla="*/ 473629 h 4153492"/>
                    <a:gd name="connsiteX5" fmla="*/ 1728301 w 1732244"/>
                    <a:gd name="connsiteY5" fmla="*/ 1020351 h 4153492"/>
                    <a:gd name="connsiteX6" fmla="*/ 1661416 w 1732244"/>
                    <a:gd name="connsiteY6" fmla="*/ 1421669 h 4153492"/>
                    <a:gd name="connsiteX7" fmla="*/ 1652690 w 1732244"/>
                    <a:gd name="connsiteY7" fmla="*/ 1442027 h 4153492"/>
                    <a:gd name="connsiteX8" fmla="*/ 1638151 w 1732244"/>
                    <a:gd name="connsiteY8" fmla="*/ 1316977 h 4153492"/>
                    <a:gd name="connsiteX9" fmla="*/ 1495653 w 1732244"/>
                    <a:gd name="connsiteY9" fmla="*/ 1817170 h 4153492"/>
                    <a:gd name="connsiteX10" fmla="*/ 1492746 w 1732244"/>
                    <a:gd name="connsiteY10" fmla="*/ 1822986 h 4153492"/>
                    <a:gd name="connsiteX11" fmla="*/ 1373513 w 1732244"/>
                    <a:gd name="connsiteY11" fmla="*/ 2372618 h 4153492"/>
                    <a:gd name="connsiteX12" fmla="*/ 1364646 w 1732244"/>
                    <a:gd name="connsiteY12" fmla="*/ 2385917 h 4153492"/>
                    <a:gd name="connsiteX13" fmla="*/ 1364646 w 1732244"/>
                    <a:gd name="connsiteY13" fmla="*/ 2788957 h 4153492"/>
                    <a:gd name="connsiteX14" fmla="*/ 1367697 w 1732244"/>
                    <a:gd name="connsiteY14" fmla="*/ 2785567 h 4153492"/>
                    <a:gd name="connsiteX15" fmla="*/ 1379329 w 1732244"/>
                    <a:gd name="connsiteY15" fmla="*/ 3236321 h 4153492"/>
                    <a:gd name="connsiteX16" fmla="*/ 1382239 w 1732244"/>
                    <a:gd name="connsiteY16" fmla="*/ 3762688 h 4153492"/>
                    <a:gd name="connsiteX17" fmla="*/ 1274638 w 1732244"/>
                    <a:gd name="connsiteY17" fmla="*/ 3977887 h 4153492"/>
                    <a:gd name="connsiteX18" fmla="*/ 876230 w 1732244"/>
                    <a:gd name="connsiteY18" fmla="*/ 4143647 h 4153492"/>
                    <a:gd name="connsiteX19" fmla="*/ 538891 w 1732244"/>
                    <a:gd name="connsiteY19" fmla="*/ 4143647 h 4153492"/>
                    <a:gd name="connsiteX20" fmla="*/ 265530 w 1732244"/>
                    <a:gd name="connsiteY20" fmla="*/ 4044772 h 4153492"/>
                    <a:gd name="connsiteX21" fmla="*/ 111399 w 1732244"/>
                    <a:gd name="connsiteY21" fmla="*/ 3797585 h 4153492"/>
                    <a:gd name="connsiteX22" fmla="*/ 105583 w 1732244"/>
                    <a:gd name="connsiteY22" fmla="*/ 3724881 h 4153492"/>
                    <a:gd name="connsiteX23" fmla="*/ 102676 w 1732244"/>
                    <a:gd name="connsiteY23" fmla="*/ 3053112 h 4153492"/>
                    <a:gd name="connsiteX24" fmla="*/ 102676 w 1732244"/>
                    <a:gd name="connsiteY24" fmla="*/ 2613988 h 4153492"/>
                    <a:gd name="connsiteX25" fmla="*/ 59053 w 1732244"/>
                    <a:gd name="connsiteY25" fmla="*/ 2078898 h 4153492"/>
                    <a:gd name="connsiteX26" fmla="*/ 24156 w 1732244"/>
                    <a:gd name="connsiteY26" fmla="*/ 1843344 h 4153492"/>
                    <a:gd name="connsiteX27" fmla="*/ 3801 w 1732244"/>
                    <a:gd name="connsiteY27" fmla="*/ 1319887 h 4153492"/>
                    <a:gd name="connsiteX28" fmla="*/ 90498 w 1732244"/>
                    <a:gd name="connsiteY28" fmla="*/ 771074 h 4153492"/>
                    <a:gd name="connsiteX29" fmla="*/ 120632 w 1732244"/>
                    <a:gd name="connsiteY29" fmla="*/ 674829 h 4153492"/>
                    <a:gd name="connsiteX30" fmla="*/ 120632 w 1732244"/>
                    <a:gd name="connsiteY30" fmla="*/ 642369 h 4153492"/>
                    <a:gd name="connsiteX31" fmla="*/ 130796 w 1732244"/>
                    <a:gd name="connsiteY31" fmla="*/ 642369 h 4153492"/>
                    <a:gd name="connsiteX32" fmla="*/ 146296 w 1732244"/>
                    <a:gd name="connsiteY32" fmla="*/ 592863 h 4153492"/>
                    <a:gd name="connsiteX33" fmla="*/ 437106 w 1732244"/>
                    <a:gd name="connsiteY33" fmla="*/ 214810 h 4153492"/>
                    <a:gd name="connsiteX34" fmla="*/ 847149 w 1732244"/>
                    <a:gd name="connsiteY34" fmla="*/ 25782 h 4153492"/>
                    <a:gd name="connsiteX35" fmla="*/ 1014364 w 1732244"/>
                    <a:gd name="connsiteY35" fmla="*/ 2154 h 4153492"/>
                    <a:gd name="connsiteX0" fmla="*/ 1014364 w 1732244"/>
                    <a:gd name="connsiteY0" fmla="*/ 2154 h 4153492"/>
                    <a:gd name="connsiteX1" fmla="*/ 1181578 w 1732244"/>
                    <a:gd name="connsiteY1" fmla="*/ 2517 h 4153492"/>
                    <a:gd name="connsiteX2" fmla="*/ 1358974 w 1732244"/>
                    <a:gd name="connsiteY2" fmla="*/ 17059 h 4153492"/>
                    <a:gd name="connsiteX3" fmla="*/ 1603254 w 1732244"/>
                    <a:gd name="connsiteY3" fmla="*/ 200268 h 4153492"/>
                    <a:gd name="connsiteX4" fmla="*/ 1690497 w 1732244"/>
                    <a:gd name="connsiteY4" fmla="*/ 473629 h 4153492"/>
                    <a:gd name="connsiteX5" fmla="*/ 1728301 w 1732244"/>
                    <a:gd name="connsiteY5" fmla="*/ 1020351 h 4153492"/>
                    <a:gd name="connsiteX6" fmla="*/ 1661416 w 1732244"/>
                    <a:gd name="connsiteY6" fmla="*/ 1421669 h 4153492"/>
                    <a:gd name="connsiteX7" fmla="*/ 1652690 w 1732244"/>
                    <a:gd name="connsiteY7" fmla="*/ 1442027 h 4153492"/>
                    <a:gd name="connsiteX8" fmla="*/ 1495653 w 1732244"/>
                    <a:gd name="connsiteY8" fmla="*/ 1817170 h 4153492"/>
                    <a:gd name="connsiteX9" fmla="*/ 1492746 w 1732244"/>
                    <a:gd name="connsiteY9" fmla="*/ 1822986 h 4153492"/>
                    <a:gd name="connsiteX10" fmla="*/ 1373513 w 1732244"/>
                    <a:gd name="connsiteY10" fmla="*/ 2372618 h 4153492"/>
                    <a:gd name="connsiteX11" fmla="*/ 1364646 w 1732244"/>
                    <a:gd name="connsiteY11" fmla="*/ 2385917 h 4153492"/>
                    <a:gd name="connsiteX12" fmla="*/ 1364646 w 1732244"/>
                    <a:gd name="connsiteY12" fmla="*/ 2788957 h 4153492"/>
                    <a:gd name="connsiteX13" fmla="*/ 1367697 w 1732244"/>
                    <a:gd name="connsiteY13" fmla="*/ 2785567 h 4153492"/>
                    <a:gd name="connsiteX14" fmla="*/ 1379329 w 1732244"/>
                    <a:gd name="connsiteY14" fmla="*/ 3236321 h 4153492"/>
                    <a:gd name="connsiteX15" fmla="*/ 1382239 w 1732244"/>
                    <a:gd name="connsiteY15" fmla="*/ 3762688 h 4153492"/>
                    <a:gd name="connsiteX16" fmla="*/ 1274638 w 1732244"/>
                    <a:gd name="connsiteY16" fmla="*/ 3977887 h 4153492"/>
                    <a:gd name="connsiteX17" fmla="*/ 876230 w 1732244"/>
                    <a:gd name="connsiteY17" fmla="*/ 4143647 h 4153492"/>
                    <a:gd name="connsiteX18" fmla="*/ 538891 w 1732244"/>
                    <a:gd name="connsiteY18" fmla="*/ 4143647 h 4153492"/>
                    <a:gd name="connsiteX19" fmla="*/ 265530 w 1732244"/>
                    <a:gd name="connsiteY19" fmla="*/ 4044772 h 4153492"/>
                    <a:gd name="connsiteX20" fmla="*/ 111399 w 1732244"/>
                    <a:gd name="connsiteY20" fmla="*/ 3797585 h 4153492"/>
                    <a:gd name="connsiteX21" fmla="*/ 105583 w 1732244"/>
                    <a:gd name="connsiteY21" fmla="*/ 3724881 h 4153492"/>
                    <a:gd name="connsiteX22" fmla="*/ 102676 w 1732244"/>
                    <a:gd name="connsiteY22" fmla="*/ 3053112 h 4153492"/>
                    <a:gd name="connsiteX23" fmla="*/ 102676 w 1732244"/>
                    <a:gd name="connsiteY23" fmla="*/ 2613988 h 4153492"/>
                    <a:gd name="connsiteX24" fmla="*/ 59053 w 1732244"/>
                    <a:gd name="connsiteY24" fmla="*/ 2078898 h 4153492"/>
                    <a:gd name="connsiteX25" fmla="*/ 24156 w 1732244"/>
                    <a:gd name="connsiteY25" fmla="*/ 1843344 h 4153492"/>
                    <a:gd name="connsiteX26" fmla="*/ 3801 w 1732244"/>
                    <a:gd name="connsiteY26" fmla="*/ 1319887 h 4153492"/>
                    <a:gd name="connsiteX27" fmla="*/ 90498 w 1732244"/>
                    <a:gd name="connsiteY27" fmla="*/ 771074 h 4153492"/>
                    <a:gd name="connsiteX28" fmla="*/ 120632 w 1732244"/>
                    <a:gd name="connsiteY28" fmla="*/ 674829 h 4153492"/>
                    <a:gd name="connsiteX29" fmla="*/ 120632 w 1732244"/>
                    <a:gd name="connsiteY29" fmla="*/ 642369 h 4153492"/>
                    <a:gd name="connsiteX30" fmla="*/ 130796 w 1732244"/>
                    <a:gd name="connsiteY30" fmla="*/ 642369 h 4153492"/>
                    <a:gd name="connsiteX31" fmla="*/ 146296 w 1732244"/>
                    <a:gd name="connsiteY31" fmla="*/ 592863 h 4153492"/>
                    <a:gd name="connsiteX32" fmla="*/ 437106 w 1732244"/>
                    <a:gd name="connsiteY32" fmla="*/ 214810 h 4153492"/>
                    <a:gd name="connsiteX33" fmla="*/ 847149 w 1732244"/>
                    <a:gd name="connsiteY33" fmla="*/ 25782 h 4153492"/>
                    <a:gd name="connsiteX34" fmla="*/ 1014364 w 1732244"/>
                    <a:gd name="connsiteY34" fmla="*/ 2154 h 4153492"/>
                    <a:gd name="connsiteX0" fmla="*/ 1014364 w 1732244"/>
                    <a:gd name="connsiteY0" fmla="*/ 2154 h 4153492"/>
                    <a:gd name="connsiteX1" fmla="*/ 1181578 w 1732244"/>
                    <a:gd name="connsiteY1" fmla="*/ 2517 h 4153492"/>
                    <a:gd name="connsiteX2" fmla="*/ 1358974 w 1732244"/>
                    <a:gd name="connsiteY2" fmla="*/ 17059 h 4153492"/>
                    <a:gd name="connsiteX3" fmla="*/ 1603254 w 1732244"/>
                    <a:gd name="connsiteY3" fmla="*/ 200268 h 4153492"/>
                    <a:gd name="connsiteX4" fmla="*/ 1690497 w 1732244"/>
                    <a:gd name="connsiteY4" fmla="*/ 473629 h 4153492"/>
                    <a:gd name="connsiteX5" fmla="*/ 1728301 w 1732244"/>
                    <a:gd name="connsiteY5" fmla="*/ 1020351 h 4153492"/>
                    <a:gd name="connsiteX6" fmla="*/ 1661416 w 1732244"/>
                    <a:gd name="connsiteY6" fmla="*/ 1421669 h 4153492"/>
                    <a:gd name="connsiteX7" fmla="*/ 1495653 w 1732244"/>
                    <a:gd name="connsiteY7" fmla="*/ 1817170 h 4153492"/>
                    <a:gd name="connsiteX8" fmla="*/ 1492746 w 1732244"/>
                    <a:gd name="connsiteY8" fmla="*/ 1822986 h 4153492"/>
                    <a:gd name="connsiteX9" fmla="*/ 1373513 w 1732244"/>
                    <a:gd name="connsiteY9" fmla="*/ 2372618 h 4153492"/>
                    <a:gd name="connsiteX10" fmla="*/ 1364646 w 1732244"/>
                    <a:gd name="connsiteY10" fmla="*/ 2385917 h 4153492"/>
                    <a:gd name="connsiteX11" fmla="*/ 1364646 w 1732244"/>
                    <a:gd name="connsiteY11" fmla="*/ 2788957 h 4153492"/>
                    <a:gd name="connsiteX12" fmla="*/ 1367697 w 1732244"/>
                    <a:gd name="connsiteY12" fmla="*/ 2785567 h 4153492"/>
                    <a:gd name="connsiteX13" fmla="*/ 1379329 w 1732244"/>
                    <a:gd name="connsiteY13" fmla="*/ 3236321 h 4153492"/>
                    <a:gd name="connsiteX14" fmla="*/ 1382239 w 1732244"/>
                    <a:gd name="connsiteY14" fmla="*/ 3762688 h 4153492"/>
                    <a:gd name="connsiteX15" fmla="*/ 1274638 w 1732244"/>
                    <a:gd name="connsiteY15" fmla="*/ 3977887 h 4153492"/>
                    <a:gd name="connsiteX16" fmla="*/ 876230 w 1732244"/>
                    <a:gd name="connsiteY16" fmla="*/ 4143647 h 4153492"/>
                    <a:gd name="connsiteX17" fmla="*/ 538891 w 1732244"/>
                    <a:gd name="connsiteY17" fmla="*/ 4143647 h 4153492"/>
                    <a:gd name="connsiteX18" fmla="*/ 265530 w 1732244"/>
                    <a:gd name="connsiteY18" fmla="*/ 4044772 h 4153492"/>
                    <a:gd name="connsiteX19" fmla="*/ 111399 w 1732244"/>
                    <a:gd name="connsiteY19" fmla="*/ 3797585 h 4153492"/>
                    <a:gd name="connsiteX20" fmla="*/ 105583 w 1732244"/>
                    <a:gd name="connsiteY20" fmla="*/ 3724881 h 4153492"/>
                    <a:gd name="connsiteX21" fmla="*/ 102676 w 1732244"/>
                    <a:gd name="connsiteY21" fmla="*/ 3053112 h 4153492"/>
                    <a:gd name="connsiteX22" fmla="*/ 102676 w 1732244"/>
                    <a:gd name="connsiteY22" fmla="*/ 2613988 h 4153492"/>
                    <a:gd name="connsiteX23" fmla="*/ 59053 w 1732244"/>
                    <a:gd name="connsiteY23" fmla="*/ 2078898 h 4153492"/>
                    <a:gd name="connsiteX24" fmla="*/ 24156 w 1732244"/>
                    <a:gd name="connsiteY24" fmla="*/ 1843344 h 4153492"/>
                    <a:gd name="connsiteX25" fmla="*/ 3801 w 1732244"/>
                    <a:gd name="connsiteY25" fmla="*/ 1319887 h 4153492"/>
                    <a:gd name="connsiteX26" fmla="*/ 90498 w 1732244"/>
                    <a:gd name="connsiteY26" fmla="*/ 771074 h 4153492"/>
                    <a:gd name="connsiteX27" fmla="*/ 120632 w 1732244"/>
                    <a:gd name="connsiteY27" fmla="*/ 674829 h 4153492"/>
                    <a:gd name="connsiteX28" fmla="*/ 120632 w 1732244"/>
                    <a:gd name="connsiteY28" fmla="*/ 642369 h 4153492"/>
                    <a:gd name="connsiteX29" fmla="*/ 130796 w 1732244"/>
                    <a:gd name="connsiteY29" fmla="*/ 642369 h 4153492"/>
                    <a:gd name="connsiteX30" fmla="*/ 146296 w 1732244"/>
                    <a:gd name="connsiteY30" fmla="*/ 592863 h 4153492"/>
                    <a:gd name="connsiteX31" fmla="*/ 437106 w 1732244"/>
                    <a:gd name="connsiteY31" fmla="*/ 214810 h 4153492"/>
                    <a:gd name="connsiteX32" fmla="*/ 847149 w 1732244"/>
                    <a:gd name="connsiteY32" fmla="*/ 25782 h 4153492"/>
                    <a:gd name="connsiteX33" fmla="*/ 1014364 w 1732244"/>
                    <a:gd name="connsiteY33" fmla="*/ 2154 h 4153492"/>
                    <a:gd name="connsiteX0" fmla="*/ 1014364 w 1732244"/>
                    <a:gd name="connsiteY0" fmla="*/ 2154 h 4153492"/>
                    <a:gd name="connsiteX1" fmla="*/ 1181578 w 1732244"/>
                    <a:gd name="connsiteY1" fmla="*/ 2517 h 4153492"/>
                    <a:gd name="connsiteX2" fmla="*/ 1358974 w 1732244"/>
                    <a:gd name="connsiteY2" fmla="*/ 17059 h 4153492"/>
                    <a:gd name="connsiteX3" fmla="*/ 1603254 w 1732244"/>
                    <a:gd name="connsiteY3" fmla="*/ 200268 h 4153492"/>
                    <a:gd name="connsiteX4" fmla="*/ 1690497 w 1732244"/>
                    <a:gd name="connsiteY4" fmla="*/ 473629 h 4153492"/>
                    <a:gd name="connsiteX5" fmla="*/ 1728301 w 1732244"/>
                    <a:gd name="connsiteY5" fmla="*/ 1020351 h 4153492"/>
                    <a:gd name="connsiteX6" fmla="*/ 1661416 w 1732244"/>
                    <a:gd name="connsiteY6" fmla="*/ 1421669 h 4153492"/>
                    <a:gd name="connsiteX7" fmla="*/ 1495653 w 1732244"/>
                    <a:gd name="connsiteY7" fmla="*/ 1817170 h 4153492"/>
                    <a:gd name="connsiteX8" fmla="*/ 1492746 w 1732244"/>
                    <a:gd name="connsiteY8" fmla="*/ 1822986 h 4153492"/>
                    <a:gd name="connsiteX9" fmla="*/ 1373513 w 1732244"/>
                    <a:gd name="connsiteY9" fmla="*/ 2372618 h 4153492"/>
                    <a:gd name="connsiteX10" fmla="*/ 1364646 w 1732244"/>
                    <a:gd name="connsiteY10" fmla="*/ 2788957 h 4153492"/>
                    <a:gd name="connsiteX11" fmla="*/ 1367697 w 1732244"/>
                    <a:gd name="connsiteY11" fmla="*/ 2785567 h 4153492"/>
                    <a:gd name="connsiteX12" fmla="*/ 1379329 w 1732244"/>
                    <a:gd name="connsiteY12" fmla="*/ 3236321 h 4153492"/>
                    <a:gd name="connsiteX13" fmla="*/ 1382239 w 1732244"/>
                    <a:gd name="connsiteY13" fmla="*/ 3762688 h 4153492"/>
                    <a:gd name="connsiteX14" fmla="*/ 1274638 w 1732244"/>
                    <a:gd name="connsiteY14" fmla="*/ 3977887 h 4153492"/>
                    <a:gd name="connsiteX15" fmla="*/ 876230 w 1732244"/>
                    <a:gd name="connsiteY15" fmla="*/ 4143647 h 4153492"/>
                    <a:gd name="connsiteX16" fmla="*/ 538891 w 1732244"/>
                    <a:gd name="connsiteY16" fmla="*/ 4143647 h 4153492"/>
                    <a:gd name="connsiteX17" fmla="*/ 265530 w 1732244"/>
                    <a:gd name="connsiteY17" fmla="*/ 4044772 h 4153492"/>
                    <a:gd name="connsiteX18" fmla="*/ 111399 w 1732244"/>
                    <a:gd name="connsiteY18" fmla="*/ 3797585 h 4153492"/>
                    <a:gd name="connsiteX19" fmla="*/ 105583 w 1732244"/>
                    <a:gd name="connsiteY19" fmla="*/ 3724881 h 4153492"/>
                    <a:gd name="connsiteX20" fmla="*/ 102676 w 1732244"/>
                    <a:gd name="connsiteY20" fmla="*/ 3053112 h 4153492"/>
                    <a:gd name="connsiteX21" fmla="*/ 102676 w 1732244"/>
                    <a:gd name="connsiteY21" fmla="*/ 2613988 h 4153492"/>
                    <a:gd name="connsiteX22" fmla="*/ 59053 w 1732244"/>
                    <a:gd name="connsiteY22" fmla="*/ 2078898 h 4153492"/>
                    <a:gd name="connsiteX23" fmla="*/ 24156 w 1732244"/>
                    <a:gd name="connsiteY23" fmla="*/ 1843344 h 4153492"/>
                    <a:gd name="connsiteX24" fmla="*/ 3801 w 1732244"/>
                    <a:gd name="connsiteY24" fmla="*/ 1319887 h 4153492"/>
                    <a:gd name="connsiteX25" fmla="*/ 90498 w 1732244"/>
                    <a:gd name="connsiteY25" fmla="*/ 771074 h 4153492"/>
                    <a:gd name="connsiteX26" fmla="*/ 120632 w 1732244"/>
                    <a:gd name="connsiteY26" fmla="*/ 674829 h 4153492"/>
                    <a:gd name="connsiteX27" fmla="*/ 120632 w 1732244"/>
                    <a:gd name="connsiteY27" fmla="*/ 642369 h 4153492"/>
                    <a:gd name="connsiteX28" fmla="*/ 130796 w 1732244"/>
                    <a:gd name="connsiteY28" fmla="*/ 642369 h 4153492"/>
                    <a:gd name="connsiteX29" fmla="*/ 146296 w 1732244"/>
                    <a:gd name="connsiteY29" fmla="*/ 592863 h 4153492"/>
                    <a:gd name="connsiteX30" fmla="*/ 437106 w 1732244"/>
                    <a:gd name="connsiteY30" fmla="*/ 214810 h 4153492"/>
                    <a:gd name="connsiteX31" fmla="*/ 847149 w 1732244"/>
                    <a:gd name="connsiteY31" fmla="*/ 25782 h 4153492"/>
                    <a:gd name="connsiteX32" fmla="*/ 1014364 w 1732244"/>
                    <a:gd name="connsiteY32" fmla="*/ 2154 h 4153492"/>
                    <a:gd name="connsiteX0" fmla="*/ 1014364 w 1732244"/>
                    <a:gd name="connsiteY0" fmla="*/ 2154 h 4153492"/>
                    <a:gd name="connsiteX1" fmla="*/ 1181578 w 1732244"/>
                    <a:gd name="connsiteY1" fmla="*/ 2517 h 4153492"/>
                    <a:gd name="connsiteX2" fmla="*/ 1358974 w 1732244"/>
                    <a:gd name="connsiteY2" fmla="*/ 17059 h 4153492"/>
                    <a:gd name="connsiteX3" fmla="*/ 1603254 w 1732244"/>
                    <a:gd name="connsiteY3" fmla="*/ 200268 h 4153492"/>
                    <a:gd name="connsiteX4" fmla="*/ 1690497 w 1732244"/>
                    <a:gd name="connsiteY4" fmla="*/ 473629 h 4153492"/>
                    <a:gd name="connsiteX5" fmla="*/ 1728301 w 1732244"/>
                    <a:gd name="connsiteY5" fmla="*/ 1020351 h 4153492"/>
                    <a:gd name="connsiteX6" fmla="*/ 1661416 w 1732244"/>
                    <a:gd name="connsiteY6" fmla="*/ 1421669 h 4153492"/>
                    <a:gd name="connsiteX7" fmla="*/ 1495653 w 1732244"/>
                    <a:gd name="connsiteY7" fmla="*/ 1817170 h 4153492"/>
                    <a:gd name="connsiteX8" fmla="*/ 1492746 w 1732244"/>
                    <a:gd name="connsiteY8" fmla="*/ 1822986 h 4153492"/>
                    <a:gd name="connsiteX9" fmla="*/ 1355406 w 1732244"/>
                    <a:gd name="connsiteY9" fmla="*/ 2399778 h 4153492"/>
                    <a:gd name="connsiteX10" fmla="*/ 1364646 w 1732244"/>
                    <a:gd name="connsiteY10" fmla="*/ 2788957 h 4153492"/>
                    <a:gd name="connsiteX11" fmla="*/ 1367697 w 1732244"/>
                    <a:gd name="connsiteY11" fmla="*/ 2785567 h 4153492"/>
                    <a:gd name="connsiteX12" fmla="*/ 1379329 w 1732244"/>
                    <a:gd name="connsiteY12" fmla="*/ 3236321 h 4153492"/>
                    <a:gd name="connsiteX13" fmla="*/ 1382239 w 1732244"/>
                    <a:gd name="connsiteY13" fmla="*/ 3762688 h 4153492"/>
                    <a:gd name="connsiteX14" fmla="*/ 1274638 w 1732244"/>
                    <a:gd name="connsiteY14" fmla="*/ 3977887 h 4153492"/>
                    <a:gd name="connsiteX15" fmla="*/ 876230 w 1732244"/>
                    <a:gd name="connsiteY15" fmla="*/ 4143647 h 4153492"/>
                    <a:gd name="connsiteX16" fmla="*/ 538891 w 1732244"/>
                    <a:gd name="connsiteY16" fmla="*/ 4143647 h 4153492"/>
                    <a:gd name="connsiteX17" fmla="*/ 265530 w 1732244"/>
                    <a:gd name="connsiteY17" fmla="*/ 4044772 h 4153492"/>
                    <a:gd name="connsiteX18" fmla="*/ 111399 w 1732244"/>
                    <a:gd name="connsiteY18" fmla="*/ 3797585 h 4153492"/>
                    <a:gd name="connsiteX19" fmla="*/ 105583 w 1732244"/>
                    <a:gd name="connsiteY19" fmla="*/ 3724881 h 4153492"/>
                    <a:gd name="connsiteX20" fmla="*/ 102676 w 1732244"/>
                    <a:gd name="connsiteY20" fmla="*/ 3053112 h 4153492"/>
                    <a:gd name="connsiteX21" fmla="*/ 102676 w 1732244"/>
                    <a:gd name="connsiteY21" fmla="*/ 2613988 h 4153492"/>
                    <a:gd name="connsiteX22" fmla="*/ 59053 w 1732244"/>
                    <a:gd name="connsiteY22" fmla="*/ 2078898 h 4153492"/>
                    <a:gd name="connsiteX23" fmla="*/ 24156 w 1732244"/>
                    <a:gd name="connsiteY23" fmla="*/ 1843344 h 4153492"/>
                    <a:gd name="connsiteX24" fmla="*/ 3801 w 1732244"/>
                    <a:gd name="connsiteY24" fmla="*/ 1319887 h 4153492"/>
                    <a:gd name="connsiteX25" fmla="*/ 90498 w 1732244"/>
                    <a:gd name="connsiteY25" fmla="*/ 771074 h 4153492"/>
                    <a:gd name="connsiteX26" fmla="*/ 120632 w 1732244"/>
                    <a:gd name="connsiteY26" fmla="*/ 674829 h 4153492"/>
                    <a:gd name="connsiteX27" fmla="*/ 120632 w 1732244"/>
                    <a:gd name="connsiteY27" fmla="*/ 642369 h 4153492"/>
                    <a:gd name="connsiteX28" fmla="*/ 130796 w 1732244"/>
                    <a:gd name="connsiteY28" fmla="*/ 642369 h 4153492"/>
                    <a:gd name="connsiteX29" fmla="*/ 146296 w 1732244"/>
                    <a:gd name="connsiteY29" fmla="*/ 592863 h 4153492"/>
                    <a:gd name="connsiteX30" fmla="*/ 437106 w 1732244"/>
                    <a:gd name="connsiteY30" fmla="*/ 214810 h 4153492"/>
                    <a:gd name="connsiteX31" fmla="*/ 847149 w 1732244"/>
                    <a:gd name="connsiteY31" fmla="*/ 25782 h 4153492"/>
                    <a:gd name="connsiteX32" fmla="*/ 1014364 w 1732244"/>
                    <a:gd name="connsiteY32" fmla="*/ 2154 h 4153492"/>
                    <a:gd name="connsiteX0" fmla="*/ 847149 w 1732244"/>
                    <a:gd name="connsiteY0" fmla="*/ 24646 h 4152356"/>
                    <a:gd name="connsiteX1" fmla="*/ 1181578 w 1732244"/>
                    <a:gd name="connsiteY1" fmla="*/ 1381 h 4152356"/>
                    <a:gd name="connsiteX2" fmla="*/ 1358974 w 1732244"/>
                    <a:gd name="connsiteY2" fmla="*/ 15923 h 4152356"/>
                    <a:gd name="connsiteX3" fmla="*/ 1603254 w 1732244"/>
                    <a:gd name="connsiteY3" fmla="*/ 199132 h 4152356"/>
                    <a:gd name="connsiteX4" fmla="*/ 1690497 w 1732244"/>
                    <a:gd name="connsiteY4" fmla="*/ 472493 h 4152356"/>
                    <a:gd name="connsiteX5" fmla="*/ 1728301 w 1732244"/>
                    <a:gd name="connsiteY5" fmla="*/ 1019215 h 4152356"/>
                    <a:gd name="connsiteX6" fmla="*/ 1661416 w 1732244"/>
                    <a:gd name="connsiteY6" fmla="*/ 1420533 h 4152356"/>
                    <a:gd name="connsiteX7" fmla="*/ 1495653 w 1732244"/>
                    <a:gd name="connsiteY7" fmla="*/ 1816034 h 4152356"/>
                    <a:gd name="connsiteX8" fmla="*/ 1492746 w 1732244"/>
                    <a:gd name="connsiteY8" fmla="*/ 1821850 h 4152356"/>
                    <a:gd name="connsiteX9" fmla="*/ 1355406 w 1732244"/>
                    <a:gd name="connsiteY9" fmla="*/ 2398642 h 4152356"/>
                    <a:gd name="connsiteX10" fmla="*/ 1364646 w 1732244"/>
                    <a:gd name="connsiteY10" fmla="*/ 2787821 h 4152356"/>
                    <a:gd name="connsiteX11" fmla="*/ 1367697 w 1732244"/>
                    <a:gd name="connsiteY11" fmla="*/ 2784431 h 4152356"/>
                    <a:gd name="connsiteX12" fmla="*/ 1379329 w 1732244"/>
                    <a:gd name="connsiteY12" fmla="*/ 3235185 h 4152356"/>
                    <a:gd name="connsiteX13" fmla="*/ 1382239 w 1732244"/>
                    <a:gd name="connsiteY13" fmla="*/ 3761552 h 4152356"/>
                    <a:gd name="connsiteX14" fmla="*/ 1274638 w 1732244"/>
                    <a:gd name="connsiteY14" fmla="*/ 3976751 h 4152356"/>
                    <a:gd name="connsiteX15" fmla="*/ 876230 w 1732244"/>
                    <a:gd name="connsiteY15" fmla="*/ 4142511 h 4152356"/>
                    <a:gd name="connsiteX16" fmla="*/ 538891 w 1732244"/>
                    <a:gd name="connsiteY16" fmla="*/ 4142511 h 4152356"/>
                    <a:gd name="connsiteX17" fmla="*/ 265530 w 1732244"/>
                    <a:gd name="connsiteY17" fmla="*/ 4043636 h 4152356"/>
                    <a:gd name="connsiteX18" fmla="*/ 111399 w 1732244"/>
                    <a:gd name="connsiteY18" fmla="*/ 3796449 h 4152356"/>
                    <a:gd name="connsiteX19" fmla="*/ 105583 w 1732244"/>
                    <a:gd name="connsiteY19" fmla="*/ 3723745 h 4152356"/>
                    <a:gd name="connsiteX20" fmla="*/ 102676 w 1732244"/>
                    <a:gd name="connsiteY20" fmla="*/ 3051976 h 4152356"/>
                    <a:gd name="connsiteX21" fmla="*/ 102676 w 1732244"/>
                    <a:gd name="connsiteY21" fmla="*/ 2612852 h 4152356"/>
                    <a:gd name="connsiteX22" fmla="*/ 59053 w 1732244"/>
                    <a:gd name="connsiteY22" fmla="*/ 2077762 h 4152356"/>
                    <a:gd name="connsiteX23" fmla="*/ 24156 w 1732244"/>
                    <a:gd name="connsiteY23" fmla="*/ 1842208 h 4152356"/>
                    <a:gd name="connsiteX24" fmla="*/ 3801 w 1732244"/>
                    <a:gd name="connsiteY24" fmla="*/ 1318751 h 4152356"/>
                    <a:gd name="connsiteX25" fmla="*/ 90498 w 1732244"/>
                    <a:gd name="connsiteY25" fmla="*/ 769938 h 4152356"/>
                    <a:gd name="connsiteX26" fmla="*/ 120632 w 1732244"/>
                    <a:gd name="connsiteY26" fmla="*/ 673693 h 4152356"/>
                    <a:gd name="connsiteX27" fmla="*/ 120632 w 1732244"/>
                    <a:gd name="connsiteY27" fmla="*/ 641233 h 4152356"/>
                    <a:gd name="connsiteX28" fmla="*/ 130796 w 1732244"/>
                    <a:gd name="connsiteY28" fmla="*/ 641233 h 4152356"/>
                    <a:gd name="connsiteX29" fmla="*/ 146296 w 1732244"/>
                    <a:gd name="connsiteY29" fmla="*/ 591727 h 4152356"/>
                    <a:gd name="connsiteX30" fmla="*/ 437106 w 1732244"/>
                    <a:gd name="connsiteY30" fmla="*/ 213674 h 4152356"/>
                    <a:gd name="connsiteX31" fmla="*/ 847149 w 1732244"/>
                    <a:gd name="connsiteY31" fmla="*/ 24646 h 4152356"/>
                    <a:gd name="connsiteX0" fmla="*/ 847149 w 1732244"/>
                    <a:gd name="connsiteY0" fmla="*/ 27903 h 4155613"/>
                    <a:gd name="connsiteX1" fmla="*/ 1358974 w 1732244"/>
                    <a:gd name="connsiteY1" fmla="*/ 19180 h 4155613"/>
                    <a:gd name="connsiteX2" fmla="*/ 1603254 w 1732244"/>
                    <a:gd name="connsiteY2" fmla="*/ 202389 h 4155613"/>
                    <a:gd name="connsiteX3" fmla="*/ 1690497 w 1732244"/>
                    <a:gd name="connsiteY3" fmla="*/ 475750 h 4155613"/>
                    <a:gd name="connsiteX4" fmla="*/ 1728301 w 1732244"/>
                    <a:gd name="connsiteY4" fmla="*/ 1022472 h 4155613"/>
                    <a:gd name="connsiteX5" fmla="*/ 1661416 w 1732244"/>
                    <a:gd name="connsiteY5" fmla="*/ 1423790 h 4155613"/>
                    <a:gd name="connsiteX6" fmla="*/ 1495653 w 1732244"/>
                    <a:gd name="connsiteY6" fmla="*/ 1819291 h 4155613"/>
                    <a:gd name="connsiteX7" fmla="*/ 1492746 w 1732244"/>
                    <a:gd name="connsiteY7" fmla="*/ 1825107 h 4155613"/>
                    <a:gd name="connsiteX8" fmla="*/ 1355406 w 1732244"/>
                    <a:gd name="connsiteY8" fmla="*/ 2401899 h 4155613"/>
                    <a:gd name="connsiteX9" fmla="*/ 1364646 w 1732244"/>
                    <a:gd name="connsiteY9" fmla="*/ 2791078 h 4155613"/>
                    <a:gd name="connsiteX10" fmla="*/ 1367697 w 1732244"/>
                    <a:gd name="connsiteY10" fmla="*/ 2787688 h 4155613"/>
                    <a:gd name="connsiteX11" fmla="*/ 1379329 w 1732244"/>
                    <a:gd name="connsiteY11" fmla="*/ 3238442 h 4155613"/>
                    <a:gd name="connsiteX12" fmla="*/ 1382239 w 1732244"/>
                    <a:gd name="connsiteY12" fmla="*/ 3764809 h 4155613"/>
                    <a:gd name="connsiteX13" fmla="*/ 1274638 w 1732244"/>
                    <a:gd name="connsiteY13" fmla="*/ 3980008 h 4155613"/>
                    <a:gd name="connsiteX14" fmla="*/ 876230 w 1732244"/>
                    <a:gd name="connsiteY14" fmla="*/ 4145768 h 4155613"/>
                    <a:gd name="connsiteX15" fmla="*/ 538891 w 1732244"/>
                    <a:gd name="connsiteY15" fmla="*/ 4145768 h 4155613"/>
                    <a:gd name="connsiteX16" fmla="*/ 265530 w 1732244"/>
                    <a:gd name="connsiteY16" fmla="*/ 4046893 h 4155613"/>
                    <a:gd name="connsiteX17" fmla="*/ 111399 w 1732244"/>
                    <a:gd name="connsiteY17" fmla="*/ 3799706 h 4155613"/>
                    <a:gd name="connsiteX18" fmla="*/ 105583 w 1732244"/>
                    <a:gd name="connsiteY18" fmla="*/ 3727002 h 4155613"/>
                    <a:gd name="connsiteX19" fmla="*/ 102676 w 1732244"/>
                    <a:gd name="connsiteY19" fmla="*/ 3055233 h 4155613"/>
                    <a:gd name="connsiteX20" fmla="*/ 102676 w 1732244"/>
                    <a:gd name="connsiteY20" fmla="*/ 2616109 h 4155613"/>
                    <a:gd name="connsiteX21" fmla="*/ 59053 w 1732244"/>
                    <a:gd name="connsiteY21" fmla="*/ 2081019 h 4155613"/>
                    <a:gd name="connsiteX22" fmla="*/ 24156 w 1732244"/>
                    <a:gd name="connsiteY22" fmla="*/ 1845465 h 4155613"/>
                    <a:gd name="connsiteX23" fmla="*/ 3801 w 1732244"/>
                    <a:gd name="connsiteY23" fmla="*/ 1322008 h 4155613"/>
                    <a:gd name="connsiteX24" fmla="*/ 90498 w 1732244"/>
                    <a:gd name="connsiteY24" fmla="*/ 773195 h 4155613"/>
                    <a:gd name="connsiteX25" fmla="*/ 120632 w 1732244"/>
                    <a:gd name="connsiteY25" fmla="*/ 676950 h 4155613"/>
                    <a:gd name="connsiteX26" fmla="*/ 120632 w 1732244"/>
                    <a:gd name="connsiteY26" fmla="*/ 644490 h 4155613"/>
                    <a:gd name="connsiteX27" fmla="*/ 130796 w 1732244"/>
                    <a:gd name="connsiteY27" fmla="*/ 644490 h 4155613"/>
                    <a:gd name="connsiteX28" fmla="*/ 146296 w 1732244"/>
                    <a:gd name="connsiteY28" fmla="*/ 594984 h 4155613"/>
                    <a:gd name="connsiteX29" fmla="*/ 437106 w 1732244"/>
                    <a:gd name="connsiteY29" fmla="*/ 216931 h 4155613"/>
                    <a:gd name="connsiteX30" fmla="*/ 847149 w 1732244"/>
                    <a:gd name="connsiteY30" fmla="*/ 27903 h 4155613"/>
                    <a:gd name="connsiteX0" fmla="*/ 847149 w 1732244"/>
                    <a:gd name="connsiteY0" fmla="*/ 27903 h 4155613"/>
                    <a:gd name="connsiteX1" fmla="*/ 1358974 w 1732244"/>
                    <a:gd name="connsiteY1" fmla="*/ 19180 h 4155613"/>
                    <a:gd name="connsiteX2" fmla="*/ 1603254 w 1732244"/>
                    <a:gd name="connsiteY2" fmla="*/ 202389 h 4155613"/>
                    <a:gd name="connsiteX3" fmla="*/ 1690497 w 1732244"/>
                    <a:gd name="connsiteY3" fmla="*/ 475750 h 4155613"/>
                    <a:gd name="connsiteX4" fmla="*/ 1728301 w 1732244"/>
                    <a:gd name="connsiteY4" fmla="*/ 1022472 h 4155613"/>
                    <a:gd name="connsiteX5" fmla="*/ 1661416 w 1732244"/>
                    <a:gd name="connsiteY5" fmla="*/ 1423790 h 4155613"/>
                    <a:gd name="connsiteX6" fmla="*/ 1495653 w 1732244"/>
                    <a:gd name="connsiteY6" fmla="*/ 1819291 h 4155613"/>
                    <a:gd name="connsiteX7" fmla="*/ 1492746 w 1732244"/>
                    <a:gd name="connsiteY7" fmla="*/ 1825107 h 4155613"/>
                    <a:gd name="connsiteX8" fmla="*/ 1355406 w 1732244"/>
                    <a:gd name="connsiteY8" fmla="*/ 2401899 h 4155613"/>
                    <a:gd name="connsiteX9" fmla="*/ 1364646 w 1732244"/>
                    <a:gd name="connsiteY9" fmla="*/ 2791078 h 4155613"/>
                    <a:gd name="connsiteX10" fmla="*/ 1367697 w 1732244"/>
                    <a:gd name="connsiteY10" fmla="*/ 2787688 h 4155613"/>
                    <a:gd name="connsiteX11" fmla="*/ 1379329 w 1732244"/>
                    <a:gd name="connsiteY11" fmla="*/ 3238442 h 4155613"/>
                    <a:gd name="connsiteX12" fmla="*/ 1382239 w 1732244"/>
                    <a:gd name="connsiteY12" fmla="*/ 3764809 h 4155613"/>
                    <a:gd name="connsiteX13" fmla="*/ 1274638 w 1732244"/>
                    <a:gd name="connsiteY13" fmla="*/ 3980008 h 4155613"/>
                    <a:gd name="connsiteX14" fmla="*/ 876230 w 1732244"/>
                    <a:gd name="connsiteY14" fmla="*/ 4145768 h 4155613"/>
                    <a:gd name="connsiteX15" fmla="*/ 538891 w 1732244"/>
                    <a:gd name="connsiteY15" fmla="*/ 4145768 h 4155613"/>
                    <a:gd name="connsiteX16" fmla="*/ 265530 w 1732244"/>
                    <a:gd name="connsiteY16" fmla="*/ 4046893 h 4155613"/>
                    <a:gd name="connsiteX17" fmla="*/ 111399 w 1732244"/>
                    <a:gd name="connsiteY17" fmla="*/ 3799706 h 4155613"/>
                    <a:gd name="connsiteX18" fmla="*/ 105583 w 1732244"/>
                    <a:gd name="connsiteY18" fmla="*/ 3727002 h 4155613"/>
                    <a:gd name="connsiteX19" fmla="*/ 102676 w 1732244"/>
                    <a:gd name="connsiteY19" fmla="*/ 3055233 h 4155613"/>
                    <a:gd name="connsiteX20" fmla="*/ 102676 w 1732244"/>
                    <a:gd name="connsiteY20" fmla="*/ 2616109 h 4155613"/>
                    <a:gd name="connsiteX21" fmla="*/ 59053 w 1732244"/>
                    <a:gd name="connsiteY21" fmla="*/ 2081019 h 4155613"/>
                    <a:gd name="connsiteX22" fmla="*/ 24156 w 1732244"/>
                    <a:gd name="connsiteY22" fmla="*/ 1845465 h 4155613"/>
                    <a:gd name="connsiteX23" fmla="*/ 3801 w 1732244"/>
                    <a:gd name="connsiteY23" fmla="*/ 1322008 h 4155613"/>
                    <a:gd name="connsiteX24" fmla="*/ 90498 w 1732244"/>
                    <a:gd name="connsiteY24" fmla="*/ 773195 h 4155613"/>
                    <a:gd name="connsiteX25" fmla="*/ 120632 w 1732244"/>
                    <a:gd name="connsiteY25" fmla="*/ 676950 h 4155613"/>
                    <a:gd name="connsiteX26" fmla="*/ 120632 w 1732244"/>
                    <a:gd name="connsiteY26" fmla="*/ 644490 h 4155613"/>
                    <a:gd name="connsiteX27" fmla="*/ 130796 w 1732244"/>
                    <a:gd name="connsiteY27" fmla="*/ 644490 h 4155613"/>
                    <a:gd name="connsiteX28" fmla="*/ 437106 w 1732244"/>
                    <a:gd name="connsiteY28" fmla="*/ 216931 h 4155613"/>
                    <a:gd name="connsiteX29" fmla="*/ 847149 w 1732244"/>
                    <a:gd name="connsiteY29" fmla="*/ 27903 h 4155613"/>
                    <a:gd name="connsiteX0" fmla="*/ 847149 w 1732244"/>
                    <a:gd name="connsiteY0" fmla="*/ 27903 h 4155613"/>
                    <a:gd name="connsiteX1" fmla="*/ 1358974 w 1732244"/>
                    <a:gd name="connsiteY1" fmla="*/ 19180 h 4155613"/>
                    <a:gd name="connsiteX2" fmla="*/ 1603254 w 1732244"/>
                    <a:gd name="connsiteY2" fmla="*/ 202389 h 4155613"/>
                    <a:gd name="connsiteX3" fmla="*/ 1690497 w 1732244"/>
                    <a:gd name="connsiteY3" fmla="*/ 475750 h 4155613"/>
                    <a:gd name="connsiteX4" fmla="*/ 1728301 w 1732244"/>
                    <a:gd name="connsiteY4" fmla="*/ 1022472 h 4155613"/>
                    <a:gd name="connsiteX5" fmla="*/ 1661416 w 1732244"/>
                    <a:gd name="connsiteY5" fmla="*/ 1423790 h 4155613"/>
                    <a:gd name="connsiteX6" fmla="*/ 1495653 w 1732244"/>
                    <a:gd name="connsiteY6" fmla="*/ 1819291 h 4155613"/>
                    <a:gd name="connsiteX7" fmla="*/ 1492746 w 1732244"/>
                    <a:gd name="connsiteY7" fmla="*/ 1825107 h 4155613"/>
                    <a:gd name="connsiteX8" fmla="*/ 1355406 w 1732244"/>
                    <a:gd name="connsiteY8" fmla="*/ 2401899 h 4155613"/>
                    <a:gd name="connsiteX9" fmla="*/ 1364646 w 1732244"/>
                    <a:gd name="connsiteY9" fmla="*/ 2791078 h 4155613"/>
                    <a:gd name="connsiteX10" fmla="*/ 1367697 w 1732244"/>
                    <a:gd name="connsiteY10" fmla="*/ 2787688 h 4155613"/>
                    <a:gd name="connsiteX11" fmla="*/ 1379329 w 1732244"/>
                    <a:gd name="connsiteY11" fmla="*/ 3238442 h 4155613"/>
                    <a:gd name="connsiteX12" fmla="*/ 1382239 w 1732244"/>
                    <a:gd name="connsiteY12" fmla="*/ 3764809 h 4155613"/>
                    <a:gd name="connsiteX13" fmla="*/ 1274638 w 1732244"/>
                    <a:gd name="connsiteY13" fmla="*/ 3980008 h 4155613"/>
                    <a:gd name="connsiteX14" fmla="*/ 876230 w 1732244"/>
                    <a:gd name="connsiteY14" fmla="*/ 4145768 h 4155613"/>
                    <a:gd name="connsiteX15" fmla="*/ 538891 w 1732244"/>
                    <a:gd name="connsiteY15" fmla="*/ 4145768 h 4155613"/>
                    <a:gd name="connsiteX16" fmla="*/ 265530 w 1732244"/>
                    <a:gd name="connsiteY16" fmla="*/ 4046893 h 4155613"/>
                    <a:gd name="connsiteX17" fmla="*/ 111399 w 1732244"/>
                    <a:gd name="connsiteY17" fmla="*/ 3799706 h 4155613"/>
                    <a:gd name="connsiteX18" fmla="*/ 105583 w 1732244"/>
                    <a:gd name="connsiteY18" fmla="*/ 3727002 h 4155613"/>
                    <a:gd name="connsiteX19" fmla="*/ 102676 w 1732244"/>
                    <a:gd name="connsiteY19" fmla="*/ 3055233 h 4155613"/>
                    <a:gd name="connsiteX20" fmla="*/ 102676 w 1732244"/>
                    <a:gd name="connsiteY20" fmla="*/ 2616109 h 4155613"/>
                    <a:gd name="connsiteX21" fmla="*/ 59053 w 1732244"/>
                    <a:gd name="connsiteY21" fmla="*/ 2081019 h 4155613"/>
                    <a:gd name="connsiteX22" fmla="*/ 24156 w 1732244"/>
                    <a:gd name="connsiteY22" fmla="*/ 1845465 h 4155613"/>
                    <a:gd name="connsiteX23" fmla="*/ 3801 w 1732244"/>
                    <a:gd name="connsiteY23" fmla="*/ 1322008 h 4155613"/>
                    <a:gd name="connsiteX24" fmla="*/ 90498 w 1732244"/>
                    <a:gd name="connsiteY24" fmla="*/ 773195 h 4155613"/>
                    <a:gd name="connsiteX25" fmla="*/ 120632 w 1732244"/>
                    <a:gd name="connsiteY25" fmla="*/ 676950 h 4155613"/>
                    <a:gd name="connsiteX26" fmla="*/ 120632 w 1732244"/>
                    <a:gd name="connsiteY26" fmla="*/ 644490 h 4155613"/>
                    <a:gd name="connsiteX27" fmla="*/ 437106 w 1732244"/>
                    <a:gd name="connsiteY27" fmla="*/ 216931 h 4155613"/>
                    <a:gd name="connsiteX28" fmla="*/ 847149 w 1732244"/>
                    <a:gd name="connsiteY28" fmla="*/ 27903 h 4155613"/>
                    <a:gd name="connsiteX0" fmla="*/ 847149 w 1732244"/>
                    <a:gd name="connsiteY0" fmla="*/ 27903 h 4155613"/>
                    <a:gd name="connsiteX1" fmla="*/ 1358974 w 1732244"/>
                    <a:gd name="connsiteY1" fmla="*/ 19180 h 4155613"/>
                    <a:gd name="connsiteX2" fmla="*/ 1603254 w 1732244"/>
                    <a:gd name="connsiteY2" fmla="*/ 202389 h 4155613"/>
                    <a:gd name="connsiteX3" fmla="*/ 1690497 w 1732244"/>
                    <a:gd name="connsiteY3" fmla="*/ 475750 h 4155613"/>
                    <a:gd name="connsiteX4" fmla="*/ 1728301 w 1732244"/>
                    <a:gd name="connsiteY4" fmla="*/ 1022472 h 4155613"/>
                    <a:gd name="connsiteX5" fmla="*/ 1661416 w 1732244"/>
                    <a:gd name="connsiteY5" fmla="*/ 1423790 h 4155613"/>
                    <a:gd name="connsiteX6" fmla="*/ 1495653 w 1732244"/>
                    <a:gd name="connsiteY6" fmla="*/ 1819291 h 4155613"/>
                    <a:gd name="connsiteX7" fmla="*/ 1492746 w 1732244"/>
                    <a:gd name="connsiteY7" fmla="*/ 1825107 h 4155613"/>
                    <a:gd name="connsiteX8" fmla="*/ 1355406 w 1732244"/>
                    <a:gd name="connsiteY8" fmla="*/ 2401899 h 4155613"/>
                    <a:gd name="connsiteX9" fmla="*/ 1364646 w 1732244"/>
                    <a:gd name="connsiteY9" fmla="*/ 2791078 h 4155613"/>
                    <a:gd name="connsiteX10" fmla="*/ 1367697 w 1732244"/>
                    <a:gd name="connsiteY10" fmla="*/ 2787688 h 4155613"/>
                    <a:gd name="connsiteX11" fmla="*/ 1379329 w 1732244"/>
                    <a:gd name="connsiteY11" fmla="*/ 3238442 h 4155613"/>
                    <a:gd name="connsiteX12" fmla="*/ 1382239 w 1732244"/>
                    <a:gd name="connsiteY12" fmla="*/ 3764809 h 4155613"/>
                    <a:gd name="connsiteX13" fmla="*/ 1274638 w 1732244"/>
                    <a:gd name="connsiteY13" fmla="*/ 3980008 h 4155613"/>
                    <a:gd name="connsiteX14" fmla="*/ 876230 w 1732244"/>
                    <a:gd name="connsiteY14" fmla="*/ 4145768 h 4155613"/>
                    <a:gd name="connsiteX15" fmla="*/ 538891 w 1732244"/>
                    <a:gd name="connsiteY15" fmla="*/ 4145768 h 4155613"/>
                    <a:gd name="connsiteX16" fmla="*/ 265530 w 1732244"/>
                    <a:gd name="connsiteY16" fmla="*/ 4046893 h 4155613"/>
                    <a:gd name="connsiteX17" fmla="*/ 111399 w 1732244"/>
                    <a:gd name="connsiteY17" fmla="*/ 3799706 h 4155613"/>
                    <a:gd name="connsiteX18" fmla="*/ 105583 w 1732244"/>
                    <a:gd name="connsiteY18" fmla="*/ 3727002 h 4155613"/>
                    <a:gd name="connsiteX19" fmla="*/ 102676 w 1732244"/>
                    <a:gd name="connsiteY19" fmla="*/ 3055233 h 4155613"/>
                    <a:gd name="connsiteX20" fmla="*/ 102676 w 1732244"/>
                    <a:gd name="connsiteY20" fmla="*/ 2616109 h 4155613"/>
                    <a:gd name="connsiteX21" fmla="*/ 59053 w 1732244"/>
                    <a:gd name="connsiteY21" fmla="*/ 2081019 h 4155613"/>
                    <a:gd name="connsiteX22" fmla="*/ 24156 w 1732244"/>
                    <a:gd name="connsiteY22" fmla="*/ 1845465 h 4155613"/>
                    <a:gd name="connsiteX23" fmla="*/ 3801 w 1732244"/>
                    <a:gd name="connsiteY23" fmla="*/ 1322008 h 4155613"/>
                    <a:gd name="connsiteX24" fmla="*/ 90498 w 1732244"/>
                    <a:gd name="connsiteY24" fmla="*/ 773195 h 4155613"/>
                    <a:gd name="connsiteX25" fmla="*/ 120632 w 1732244"/>
                    <a:gd name="connsiteY25" fmla="*/ 676950 h 4155613"/>
                    <a:gd name="connsiteX26" fmla="*/ 437106 w 1732244"/>
                    <a:gd name="connsiteY26" fmla="*/ 216931 h 4155613"/>
                    <a:gd name="connsiteX27" fmla="*/ 847149 w 1732244"/>
                    <a:gd name="connsiteY27" fmla="*/ 27903 h 4155613"/>
                    <a:gd name="connsiteX0" fmla="*/ 847149 w 1732244"/>
                    <a:gd name="connsiteY0" fmla="*/ 27903 h 4155613"/>
                    <a:gd name="connsiteX1" fmla="*/ 1358974 w 1732244"/>
                    <a:gd name="connsiteY1" fmla="*/ 19180 h 4155613"/>
                    <a:gd name="connsiteX2" fmla="*/ 1603254 w 1732244"/>
                    <a:gd name="connsiteY2" fmla="*/ 202389 h 4155613"/>
                    <a:gd name="connsiteX3" fmla="*/ 1690497 w 1732244"/>
                    <a:gd name="connsiteY3" fmla="*/ 475750 h 4155613"/>
                    <a:gd name="connsiteX4" fmla="*/ 1728301 w 1732244"/>
                    <a:gd name="connsiteY4" fmla="*/ 1022472 h 4155613"/>
                    <a:gd name="connsiteX5" fmla="*/ 1661416 w 1732244"/>
                    <a:gd name="connsiteY5" fmla="*/ 1423790 h 4155613"/>
                    <a:gd name="connsiteX6" fmla="*/ 1495653 w 1732244"/>
                    <a:gd name="connsiteY6" fmla="*/ 1819291 h 4155613"/>
                    <a:gd name="connsiteX7" fmla="*/ 1492746 w 1732244"/>
                    <a:gd name="connsiteY7" fmla="*/ 1825107 h 4155613"/>
                    <a:gd name="connsiteX8" fmla="*/ 1355406 w 1732244"/>
                    <a:gd name="connsiteY8" fmla="*/ 2401899 h 4155613"/>
                    <a:gd name="connsiteX9" fmla="*/ 1364646 w 1732244"/>
                    <a:gd name="connsiteY9" fmla="*/ 2791078 h 4155613"/>
                    <a:gd name="connsiteX10" fmla="*/ 1367697 w 1732244"/>
                    <a:gd name="connsiteY10" fmla="*/ 2787688 h 4155613"/>
                    <a:gd name="connsiteX11" fmla="*/ 1379329 w 1732244"/>
                    <a:gd name="connsiteY11" fmla="*/ 3238442 h 4155613"/>
                    <a:gd name="connsiteX12" fmla="*/ 1382239 w 1732244"/>
                    <a:gd name="connsiteY12" fmla="*/ 3764809 h 4155613"/>
                    <a:gd name="connsiteX13" fmla="*/ 1274638 w 1732244"/>
                    <a:gd name="connsiteY13" fmla="*/ 3980008 h 4155613"/>
                    <a:gd name="connsiteX14" fmla="*/ 876230 w 1732244"/>
                    <a:gd name="connsiteY14" fmla="*/ 4145768 h 4155613"/>
                    <a:gd name="connsiteX15" fmla="*/ 538891 w 1732244"/>
                    <a:gd name="connsiteY15" fmla="*/ 4145768 h 4155613"/>
                    <a:gd name="connsiteX16" fmla="*/ 265530 w 1732244"/>
                    <a:gd name="connsiteY16" fmla="*/ 4046893 h 4155613"/>
                    <a:gd name="connsiteX17" fmla="*/ 111399 w 1732244"/>
                    <a:gd name="connsiteY17" fmla="*/ 3799706 h 4155613"/>
                    <a:gd name="connsiteX18" fmla="*/ 105583 w 1732244"/>
                    <a:gd name="connsiteY18" fmla="*/ 3727002 h 4155613"/>
                    <a:gd name="connsiteX19" fmla="*/ 102676 w 1732244"/>
                    <a:gd name="connsiteY19" fmla="*/ 3055233 h 4155613"/>
                    <a:gd name="connsiteX20" fmla="*/ 102676 w 1732244"/>
                    <a:gd name="connsiteY20" fmla="*/ 2616109 h 4155613"/>
                    <a:gd name="connsiteX21" fmla="*/ 59053 w 1732244"/>
                    <a:gd name="connsiteY21" fmla="*/ 2081019 h 4155613"/>
                    <a:gd name="connsiteX22" fmla="*/ 24156 w 1732244"/>
                    <a:gd name="connsiteY22" fmla="*/ 1845465 h 4155613"/>
                    <a:gd name="connsiteX23" fmla="*/ 3801 w 1732244"/>
                    <a:gd name="connsiteY23" fmla="*/ 1322008 h 4155613"/>
                    <a:gd name="connsiteX24" fmla="*/ 90498 w 1732244"/>
                    <a:gd name="connsiteY24" fmla="*/ 773195 h 4155613"/>
                    <a:gd name="connsiteX25" fmla="*/ 437106 w 1732244"/>
                    <a:gd name="connsiteY25" fmla="*/ 216931 h 4155613"/>
                    <a:gd name="connsiteX26" fmla="*/ 847149 w 1732244"/>
                    <a:gd name="connsiteY26" fmla="*/ 27903 h 4155613"/>
                    <a:gd name="connsiteX0" fmla="*/ 847149 w 1732244"/>
                    <a:gd name="connsiteY0" fmla="*/ 27903 h 4155613"/>
                    <a:gd name="connsiteX1" fmla="*/ 1358974 w 1732244"/>
                    <a:gd name="connsiteY1" fmla="*/ 19180 h 4155613"/>
                    <a:gd name="connsiteX2" fmla="*/ 1603254 w 1732244"/>
                    <a:gd name="connsiteY2" fmla="*/ 202389 h 4155613"/>
                    <a:gd name="connsiteX3" fmla="*/ 1690497 w 1732244"/>
                    <a:gd name="connsiteY3" fmla="*/ 475750 h 4155613"/>
                    <a:gd name="connsiteX4" fmla="*/ 1728301 w 1732244"/>
                    <a:gd name="connsiteY4" fmla="*/ 1022472 h 4155613"/>
                    <a:gd name="connsiteX5" fmla="*/ 1661416 w 1732244"/>
                    <a:gd name="connsiteY5" fmla="*/ 1423790 h 4155613"/>
                    <a:gd name="connsiteX6" fmla="*/ 1495653 w 1732244"/>
                    <a:gd name="connsiteY6" fmla="*/ 1819291 h 4155613"/>
                    <a:gd name="connsiteX7" fmla="*/ 1492746 w 1732244"/>
                    <a:gd name="connsiteY7" fmla="*/ 1825107 h 4155613"/>
                    <a:gd name="connsiteX8" fmla="*/ 1355406 w 1732244"/>
                    <a:gd name="connsiteY8" fmla="*/ 2401899 h 4155613"/>
                    <a:gd name="connsiteX9" fmla="*/ 1364646 w 1732244"/>
                    <a:gd name="connsiteY9" fmla="*/ 2791078 h 4155613"/>
                    <a:gd name="connsiteX10" fmla="*/ 1367697 w 1732244"/>
                    <a:gd name="connsiteY10" fmla="*/ 2787688 h 4155613"/>
                    <a:gd name="connsiteX11" fmla="*/ 1379329 w 1732244"/>
                    <a:gd name="connsiteY11" fmla="*/ 3238442 h 4155613"/>
                    <a:gd name="connsiteX12" fmla="*/ 1382239 w 1732244"/>
                    <a:gd name="connsiteY12" fmla="*/ 3764809 h 4155613"/>
                    <a:gd name="connsiteX13" fmla="*/ 1274638 w 1732244"/>
                    <a:gd name="connsiteY13" fmla="*/ 3980008 h 4155613"/>
                    <a:gd name="connsiteX14" fmla="*/ 876230 w 1732244"/>
                    <a:gd name="connsiteY14" fmla="*/ 4145768 h 4155613"/>
                    <a:gd name="connsiteX15" fmla="*/ 538891 w 1732244"/>
                    <a:gd name="connsiteY15" fmla="*/ 4145768 h 4155613"/>
                    <a:gd name="connsiteX16" fmla="*/ 265530 w 1732244"/>
                    <a:gd name="connsiteY16" fmla="*/ 4046893 h 4155613"/>
                    <a:gd name="connsiteX17" fmla="*/ 111399 w 1732244"/>
                    <a:gd name="connsiteY17" fmla="*/ 3799706 h 4155613"/>
                    <a:gd name="connsiteX18" fmla="*/ 105583 w 1732244"/>
                    <a:gd name="connsiteY18" fmla="*/ 3727002 h 4155613"/>
                    <a:gd name="connsiteX19" fmla="*/ 102676 w 1732244"/>
                    <a:gd name="connsiteY19" fmla="*/ 3055233 h 4155613"/>
                    <a:gd name="connsiteX20" fmla="*/ 102676 w 1732244"/>
                    <a:gd name="connsiteY20" fmla="*/ 2616109 h 4155613"/>
                    <a:gd name="connsiteX21" fmla="*/ 59053 w 1732244"/>
                    <a:gd name="connsiteY21" fmla="*/ 2081019 h 4155613"/>
                    <a:gd name="connsiteX22" fmla="*/ 24156 w 1732244"/>
                    <a:gd name="connsiteY22" fmla="*/ 1845465 h 4155613"/>
                    <a:gd name="connsiteX23" fmla="*/ 3801 w 1732244"/>
                    <a:gd name="connsiteY23" fmla="*/ 1322008 h 4155613"/>
                    <a:gd name="connsiteX24" fmla="*/ 90498 w 1732244"/>
                    <a:gd name="connsiteY24" fmla="*/ 773195 h 4155613"/>
                    <a:gd name="connsiteX25" fmla="*/ 437106 w 1732244"/>
                    <a:gd name="connsiteY25" fmla="*/ 216931 h 4155613"/>
                    <a:gd name="connsiteX26" fmla="*/ 847149 w 1732244"/>
                    <a:gd name="connsiteY26" fmla="*/ 27903 h 4155613"/>
                    <a:gd name="connsiteX0" fmla="*/ 847149 w 1732244"/>
                    <a:gd name="connsiteY0" fmla="*/ 27903 h 4155613"/>
                    <a:gd name="connsiteX1" fmla="*/ 1358974 w 1732244"/>
                    <a:gd name="connsiteY1" fmla="*/ 19180 h 4155613"/>
                    <a:gd name="connsiteX2" fmla="*/ 1603254 w 1732244"/>
                    <a:gd name="connsiteY2" fmla="*/ 202389 h 4155613"/>
                    <a:gd name="connsiteX3" fmla="*/ 1690497 w 1732244"/>
                    <a:gd name="connsiteY3" fmla="*/ 475750 h 4155613"/>
                    <a:gd name="connsiteX4" fmla="*/ 1728301 w 1732244"/>
                    <a:gd name="connsiteY4" fmla="*/ 1022472 h 4155613"/>
                    <a:gd name="connsiteX5" fmla="*/ 1661416 w 1732244"/>
                    <a:gd name="connsiteY5" fmla="*/ 1423790 h 4155613"/>
                    <a:gd name="connsiteX6" fmla="*/ 1495653 w 1732244"/>
                    <a:gd name="connsiteY6" fmla="*/ 1819291 h 4155613"/>
                    <a:gd name="connsiteX7" fmla="*/ 1492746 w 1732244"/>
                    <a:gd name="connsiteY7" fmla="*/ 1825107 h 4155613"/>
                    <a:gd name="connsiteX8" fmla="*/ 1355406 w 1732244"/>
                    <a:gd name="connsiteY8" fmla="*/ 2401899 h 4155613"/>
                    <a:gd name="connsiteX9" fmla="*/ 1364646 w 1732244"/>
                    <a:gd name="connsiteY9" fmla="*/ 2791078 h 4155613"/>
                    <a:gd name="connsiteX10" fmla="*/ 1367697 w 1732244"/>
                    <a:gd name="connsiteY10" fmla="*/ 2787688 h 4155613"/>
                    <a:gd name="connsiteX11" fmla="*/ 1379329 w 1732244"/>
                    <a:gd name="connsiteY11" fmla="*/ 3238442 h 4155613"/>
                    <a:gd name="connsiteX12" fmla="*/ 1382239 w 1732244"/>
                    <a:gd name="connsiteY12" fmla="*/ 3764809 h 4155613"/>
                    <a:gd name="connsiteX13" fmla="*/ 1274638 w 1732244"/>
                    <a:gd name="connsiteY13" fmla="*/ 3980008 h 4155613"/>
                    <a:gd name="connsiteX14" fmla="*/ 876230 w 1732244"/>
                    <a:gd name="connsiteY14" fmla="*/ 4145768 h 4155613"/>
                    <a:gd name="connsiteX15" fmla="*/ 538891 w 1732244"/>
                    <a:gd name="connsiteY15" fmla="*/ 4145768 h 4155613"/>
                    <a:gd name="connsiteX16" fmla="*/ 265530 w 1732244"/>
                    <a:gd name="connsiteY16" fmla="*/ 4046893 h 4155613"/>
                    <a:gd name="connsiteX17" fmla="*/ 111399 w 1732244"/>
                    <a:gd name="connsiteY17" fmla="*/ 3799706 h 4155613"/>
                    <a:gd name="connsiteX18" fmla="*/ 105583 w 1732244"/>
                    <a:gd name="connsiteY18" fmla="*/ 3727002 h 4155613"/>
                    <a:gd name="connsiteX19" fmla="*/ 102676 w 1732244"/>
                    <a:gd name="connsiteY19" fmla="*/ 3055233 h 4155613"/>
                    <a:gd name="connsiteX20" fmla="*/ 102676 w 1732244"/>
                    <a:gd name="connsiteY20" fmla="*/ 2616109 h 4155613"/>
                    <a:gd name="connsiteX21" fmla="*/ 59053 w 1732244"/>
                    <a:gd name="connsiteY21" fmla="*/ 2081019 h 4155613"/>
                    <a:gd name="connsiteX22" fmla="*/ 24156 w 1732244"/>
                    <a:gd name="connsiteY22" fmla="*/ 1845465 h 4155613"/>
                    <a:gd name="connsiteX23" fmla="*/ 3801 w 1732244"/>
                    <a:gd name="connsiteY23" fmla="*/ 1322008 h 4155613"/>
                    <a:gd name="connsiteX24" fmla="*/ 90498 w 1732244"/>
                    <a:gd name="connsiteY24" fmla="*/ 773195 h 4155613"/>
                    <a:gd name="connsiteX25" fmla="*/ 437106 w 1732244"/>
                    <a:gd name="connsiteY25" fmla="*/ 216931 h 4155613"/>
                    <a:gd name="connsiteX26" fmla="*/ 847149 w 1732244"/>
                    <a:gd name="connsiteY26" fmla="*/ 27903 h 4155613"/>
                    <a:gd name="connsiteX0" fmla="*/ 843779 w 1728874"/>
                    <a:gd name="connsiteY0" fmla="*/ 27903 h 4155613"/>
                    <a:gd name="connsiteX1" fmla="*/ 1355604 w 1728874"/>
                    <a:gd name="connsiteY1" fmla="*/ 19180 h 4155613"/>
                    <a:gd name="connsiteX2" fmla="*/ 1599884 w 1728874"/>
                    <a:gd name="connsiteY2" fmla="*/ 202389 h 4155613"/>
                    <a:gd name="connsiteX3" fmla="*/ 1687127 w 1728874"/>
                    <a:gd name="connsiteY3" fmla="*/ 475750 h 4155613"/>
                    <a:gd name="connsiteX4" fmla="*/ 1724931 w 1728874"/>
                    <a:gd name="connsiteY4" fmla="*/ 1022472 h 4155613"/>
                    <a:gd name="connsiteX5" fmla="*/ 1658046 w 1728874"/>
                    <a:gd name="connsiteY5" fmla="*/ 1423790 h 4155613"/>
                    <a:gd name="connsiteX6" fmla="*/ 1492283 w 1728874"/>
                    <a:gd name="connsiteY6" fmla="*/ 1819291 h 4155613"/>
                    <a:gd name="connsiteX7" fmla="*/ 1489376 w 1728874"/>
                    <a:gd name="connsiteY7" fmla="*/ 1825107 h 4155613"/>
                    <a:gd name="connsiteX8" fmla="*/ 1352036 w 1728874"/>
                    <a:gd name="connsiteY8" fmla="*/ 2401899 h 4155613"/>
                    <a:gd name="connsiteX9" fmla="*/ 1361276 w 1728874"/>
                    <a:gd name="connsiteY9" fmla="*/ 2791078 h 4155613"/>
                    <a:gd name="connsiteX10" fmla="*/ 1364327 w 1728874"/>
                    <a:gd name="connsiteY10" fmla="*/ 2787688 h 4155613"/>
                    <a:gd name="connsiteX11" fmla="*/ 1375959 w 1728874"/>
                    <a:gd name="connsiteY11" fmla="*/ 3238442 h 4155613"/>
                    <a:gd name="connsiteX12" fmla="*/ 1378869 w 1728874"/>
                    <a:gd name="connsiteY12" fmla="*/ 3764809 h 4155613"/>
                    <a:gd name="connsiteX13" fmla="*/ 1271268 w 1728874"/>
                    <a:gd name="connsiteY13" fmla="*/ 3980008 h 4155613"/>
                    <a:gd name="connsiteX14" fmla="*/ 872860 w 1728874"/>
                    <a:gd name="connsiteY14" fmla="*/ 4145768 h 4155613"/>
                    <a:gd name="connsiteX15" fmla="*/ 535521 w 1728874"/>
                    <a:gd name="connsiteY15" fmla="*/ 4145768 h 4155613"/>
                    <a:gd name="connsiteX16" fmla="*/ 262160 w 1728874"/>
                    <a:gd name="connsiteY16" fmla="*/ 4046893 h 4155613"/>
                    <a:gd name="connsiteX17" fmla="*/ 108029 w 1728874"/>
                    <a:gd name="connsiteY17" fmla="*/ 3799706 h 4155613"/>
                    <a:gd name="connsiteX18" fmla="*/ 102213 w 1728874"/>
                    <a:gd name="connsiteY18" fmla="*/ 3727002 h 4155613"/>
                    <a:gd name="connsiteX19" fmla="*/ 99306 w 1728874"/>
                    <a:gd name="connsiteY19" fmla="*/ 3055233 h 4155613"/>
                    <a:gd name="connsiteX20" fmla="*/ 99306 w 1728874"/>
                    <a:gd name="connsiteY20" fmla="*/ 2616109 h 4155613"/>
                    <a:gd name="connsiteX21" fmla="*/ 55683 w 1728874"/>
                    <a:gd name="connsiteY21" fmla="*/ 2081019 h 4155613"/>
                    <a:gd name="connsiteX22" fmla="*/ 431 w 1728874"/>
                    <a:gd name="connsiteY22" fmla="*/ 1322008 h 4155613"/>
                    <a:gd name="connsiteX23" fmla="*/ 87128 w 1728874"/>
                    <a:gd name="connsiteY23" fmla="*/ 773195 h 4155613"/>
                    <a:gd name="connsiteX24" fmla="*/ 433736 w 1728874"/>
                    <a:gd name="connsiteY24" fmla="*/ 216931 h 4155613"/>
                    <a:gd name="connsiteX25" fmla="*/ 843779 w 1728874"/>
                    <a:gd name="connsiteY25" fmla="*/ 27903 h 4155613"/>
                    <a:gd name="connsiteX0" fmla="*/ 843779 w 1728874"/>
                    <a:gd name="connsiteY0" fmla="*/ 27903 h 4155613"/>
                    <a:gd name="connsiteX1" fmla="*/ 1355604 w 1728874"/>
                    <a:gd name="connsiteY1" fmla="*/ 19180 h 4155613"/>
                    <a:gd name="connsiteX2" fmla="*/ 1599884 w 1728874"/>
                    <a:gd name="connsiteY2" fmla="*/ 202389 h 4155613"/>
                    <a:gd name="connsiteX3" fmla="*/ 1687127 w 1728874"/>
                    <a:gd name="connsiteY3" fmla="*/ 475750 h 4155613"/>
                    <a:gd name="connsiteX4" fmla="*/ 1724931 w 1728874"/>
                    <a:gd name="connsiteY4" fmla="*/ 1022472 h 4155613"/>
                    <a:gd name="connsiteX5" fmla="*/ 1658046 w 1728874"/>
                    <a:gd name="connsiteY5" fmla="*/ 1423790 h 4155613"/>
                    <a:gd name="connsiteX6" fmla="*/ 1492283 w 1728874"/>
                    <a:gd name="connsiteY6" fmla="*/ 1819291 h 4155613"/>
                    <a:gd name="connsiteX7" fmla="*/ 1489376 w 1728874"/>
                    <a:gd name="connsiteY7" fmla="*/ 1825107 h 4155613"/>
                    <a:gd name="connsiteX8" fmla="*/ 1352036 w 1728874"/>
                    <a:gd name="connsiteY8" fmla="*/ 2401899 h 4155613"/>
                    <a:gd name="connsiteX9" fmla="*/ 1361276 w 1728874"/>
                    <a:gd name="connsiteY9" fmla="*/ 2791078 h 4155613"/>
                    <a:gd name="connsiteX10" fmla="*/ 1364327 w 1728874"/>
                    <a:gd name="connsiteY10" fmla="*/ 2787688 h 4155613"/>
                    <a:gd name="connsiteX11" fmla="*/ 1375959 w 1728874"/>
                    <a:gd name="connsiteY11" fmla="*/ 3238442 h 4155613"/>
                    <a:gd name="connsiteX12" fmla="*/ 1378869 w 1728874"/>
                    <a:gd name="connsiteY12" fmla="*/ 3764809 h 4155613"/>
                    <a:gd name="connsiteX13" fmla="*/ 1271268 w 1728874"/>
                    <a:gd name="connsiteY13" fmla="*/ 3980008 h 4155613"/>
                    <a:gd name="connsiteX14" fmla="*/ 872860 w 1728874"/>
                    <a:gd name="connsiteY14" fmla="*/ 4145768 h 4155613"/>
                    <a:gd name="connsiteX15" fmla="*/ 535521 w 1728874"/>
                    <a:gd name="connsiteY15" fmla="*/ 4145768 h 4155613"/>
                    <a:gd name="connsiteX16" fmla="*/ 262160 w 1728874"/>
                    <a:gd name="connsiteY16" fmla="*/ 4046893 h 4155613"/>
                    <a:gd name="connsiteX17" fmla="*/ 108029 w 1728874"/>
                    <a:gd name="connsiteY17" fmla="*/ 3799706 h 4155613"/>
                    <a:gd name="connsiteX18" fmla="*/ 99306 w 1728874"/>
                    <a:gd name="connsiteY18" fmla="*/ 3055233 h 4155613"/>
                    <a:gd name="connsiteX19" fmla="*/ 99306 w 1728874"/>
                    <a:gd name="connsiteY19" fmla="*/ 2616109 h 4155613"/>
                    <a:gd name="connsiteX20" fmla="*/ 55683 w 1728874"/>
                    <a:gd name="connsiteY20" fmla="*/ 2081019 h 4155613"/>
                    <a:gd name="connsiteX21" fmla="*/ 431 w 1728874"/>
                    <a:gd name="connsiteY21" fmla="*/ 1322008 h 4155613"/>
                    <a:gd name="connsiteX22" fmla="*/ 87128 w 1728874"/>
                    <a:gd name="connsiteY22" fmla="*/ 773195 h 4155613"/>
                    <a:gd name="connsiteX23" fmla="*/ 433736 w 1728874"/>
                    <a:gd name="connsiteY23" fmla="*/ 216931 h 4155613"/>
                    <a:gd name="connsiteX24" fmla="*/ 843779 w 1728874"/>
                    <a:gd name="connsiteY24" fmla="*/ 27903 h 4155613"/>
                    <a:gd name="connsiteX0" fmla="*/ 843779 w 1728874"/>
                    <a:gd name="connsiteY0" fmla="*/ 27903 h 4147277"/>
                    <a:gd name="connsiteX1" fmla="*/ 1355604 w 1728874"/>
                    <a:gd name="connsiteY1" fmla="*/ 19180 h 4147277"/>
                    <a:gd name="connsiteX2" fmla="*/ 1599884 w 1728874"/>
                    <a:gd name="connsiteY2" fmla="*/ 202389 h 4147277"/>
                    <a:gd name="connsiteX3" fmla="*/ 1687127 w 1728874"/>
                    <a:gd name="connsiteY3" fmla="*/ 475750 h 4147277"/>
                    <a:gd name="connsiteX4" fmla="*/ 1724931 w 1728874"/>
                    <a:gd name="connsiteY4" fmla="*/ 1022472 h 4147277"/>
                    <a:gd name="connsiteX5" fmla="*/ 1658046 w 1728874"/>
                    <a:gd name="connsiteY5" fmla="*/ 1423790 h 4147277"/>
                    <a:gd name="connsiteX6" fmla="*/ 1492283 w 1728874"/>
                    <a:gd name="connsiteY6" fmla="*/ 1819291 h 4147277"/>
                    <a:gd name="connsiteX7" fmla="*/ 1489376 w 1728874"/>
                    <a:gd name="connsiteY7" fmla="*/ 1825107 h 4147277"/>
                    <a:gd name="connsiteX8" fmla="*/ 1352036 w 1728874"/>
                    <a:gd name="connsiteY8" fmla="*/ 2401899 h 4147277"/>
                    <a:gd name="connsiteX9" fmla="*/ 1361276 w 1728874"/>
                    <a:gd name="connsiteY9" fmla="*/ 2791078 h 4147277"/>
                    <a:gd name="connsiteX10" fmla="*/ 1364327 w 1728874"/>
                    <a:gd name="connsiteY10" fmla="*/ 2787688 h 4147277"/>
                    <a:gd name="connsiteX11" fmla="*/ 1375959 w 1728874"/>
                    <a:gd name="connsiteY11" fmla="*/ 3238442 h 4147277"/>
                    <a:gd name="connsiteX12" fmla="*/ 1378869 w 1728874"/>
                    <a:gd name="connsiteY12" fmla="*/ 3764809 h 4147277"/>
                    <a:gd name="connsiteX13" fmla="*/ 1271268 w 1728874"/>
                    <a:gd name="connsiteY13" fmla="*/ 3980008 h 4147277"/>
                    <a:gd name="connsiteX14" fmla="*/ 872860 w 1728874"/>
                    <a:gd name="connsiteY14" fmla="*/ 4145768 h 4147277"/>
                    <a:gd name="connsiteX15" fmla="*/ 262160 w 1728874"/>
                    <a:gd name="connsiteY15" fmla="*/ 4046893 h 4147277"/>
                    <a:gd name="connsiteX16" fmla="*/ 108029 w 1728874"/>
                    <a:gd name="connsiteY16" fmla="*/ 3799706 h 4147277"/>
                    <a:gd name="connsiteX17" fmla="*/ 99306 w 1728874"/>
                    <a:gd name="connsiteY17" fmla="*/ 3055233 h 4147277"/>
                    <a:gd name="connsiteX18" fmla="*/ 99306 w 1728874"/>
                    <a:gd name="connsiteY18" fmla="*/ 2616109 h 4147277"/>
                    <a:gd name="connsiteX19" fmla="*/ 55683 w 1728874"/>
                    <a:gd name="connsiteY19" fmla="*/ 2081019 h 4147277"/>
                    <a:gd name="connsiteX20" fmla="*/ 431 w 1728874"/>
                    <a:gd name="connsiteY20" fmla="*/ 1322008 h 4147277"/>
                    <a:gd name="connsiteX21" fmla="*/ 87128 w 1728874"/>
                    <a:gd name="connsiteY21" fmla="*/ 773195 h 4147277"/>
                    <a:gd name="connsiteX22" fmla="*/ 433736 w 1728874"/>
                    <a:gd name="connsiteY22" fmla="*/ 216931 h 4147277"/>
                    <a:gd name="connsiteX23" fmla="*/ 843779 w 1728874"/>
                    <a:gd name="connsiteY23" fmla="*/ 27903 h 4147277"/>
                    <a:gd name="connsiteX0" fmla="*/ 843779 w 1728874"/>
                    <a:gd name="connsiteY0" fmla="*/ 27903 h 4150771"/>
                    <a:gd name="connsiteX1" fmla="*/ 1355604 w 1728874"/>
                    <a:gd name="connsiteY1" fmla="*/ 19180 h 4150771"/>
                    <a:gd name="connsiteX2" fmla="*/ 1599884 w 1728874"/>
                    <a:gd name="connsiteY2" fmla="*/ 202389 h 4150771"/>
                    <a:gd name="connsiteX3" fmla="*/ 1687127 w 1728874"/>
                    <a:gd name="connsiteY3" fmla="*/ 475750 h 4150771"/>
                    <a:gd name="connsiteX4" fmla="*/ 1724931 w 1728874"/>
                    <a:gd name="connsiteY4" fmla="*/ 1022472 h 4150771"/>
                    <a:gd name="connsiteX5" fmla="*/ 1658046 w 1728874"/>
                    <a:gd name="connsiteY5" fmla="*/ 1423790 h 4150771"/>
                    <a:gd name="connsiteX6" fmla="*/ 1492283 w 1728874"/>
                    <a:gd name="connsiteY6" fmla="*/ 1819291 h 4150771"/>
                    <a:gd name="connsiteX7" fmla="*/ 1489376 w 1728874"/>
                    <a:gd name="connsiteY7" fmla="*/ 1825107 h 4150771"/>
                    <a:gd name="connsiteX8" fmla="*/ 1352036 w 1728874"/>
                    <a:gd name="connsiteY8" fmla="*/ 2401899 h 4150771"/>
                    <a:gd name="connsiteX9" fmla="*/ 1361276 w 1728874"/>
                    <a:gd name="connsiteY9" fmla="*/ 2791078 h 4150771"/>
                    <a:gd name="connsiteX10" fmla="*/ 1364327 w 1728874"/>
                    <a:gd name="connsiteY10" fmla="*/ 2787688 h 4150771"/>
                    <a:gd name="connsiteX11" fmla="*/ 1375959 w 1728874"/>
                    <a:gd name="connsiteY11" fmla="*/ 3238442 h 4150771"/>
                    <a:gd name="connsiteX12" fmla="*/ 1378869 w 1728874"/>
                    <a:gd name="connsiteY12" fmla="*/ 3764809 h 4150771"/>
                    <a:gd name="connsiteX13" fmla="*/ 1271268 w 1728874"/>
                    <a:gd name="connsiteY13" fmla="*/ 3980008 h 4150771"/>
                    <a:gd name="connsiteX14" fmla="*/ 872860 w 1728874"/>
                    <a:gd name="connsiteY14" fmla="*/ 4145768 h 4150771"/>
                    <a:gd name="connsiteX15" fmla="*/ 262160 w 1728874"/>
                    <a:gd name="connsiteY15" fmla="*/ 4046893 h 4150771"/>
                    <a:gd name="connsiteX16" fmla="*/ 108029 w 1728874"/>
                    <a:gd name="connsiteY16" fmla="*/ 3799706 h 4150771"/>
                    <a:gd name="connsiteX17" fmla="*/ 99306 w 1728874"/>
                    <a:gd name="connsiteY17" fmla="*/ 3055233 h 4150771"/>
                    <a:gd name="connsiteX18" fmla="*/ 99306 w 1728874"/>
                    <a:gd name="connsiteY18" fmla="*/ 2616109 h 4150771"/>
                    <a:gd name="connsiteX19" fmla="*/ 55683 w 1728874"/>
                    <a:gd name="connsiteY19" fmla="*/ 2081019 h 4150771"/>
                    <a:gd name="connsiteX20" fmla="*/ 431 w 1728874"/>
                    <a:gd name="connsiteY20" fmla="*/ 1322008 h 4150771"/>
                    <a:gd name="connsiteX21" fmla="*/ 87128 w 1728874"/>
                    <a:gd name="connsiteY21" fmla="*/ 773195 h 4150771"/>
                    <a:gd name="connsiteX22" fmla="*/ 433736 w 1728874"/>
                    <a:gd name="connsiteY22" fmla="*/ 216931 h 4150771"/>
                    <a:gd name="connsiteX23" fmla="*/ 843779 w 1728874"/>
                    <a:gd name="connsiteY23" fmla="*/ 27903 h 4150771"/>
                    <a:gd name="connsiteX0" fmla="*/ 843779 w 1728874"/>
                    <a:gd name="connsiteY0" fmla="*/ 27903 h 4159554"/>
                    <a:gd name="connsiteX1" fmla="*/ 1355604 w 1728874"/>
                    <a:gd name="connsiteY1" fmla="*/ 19180 h 4159554"/>
                    <a:gd name="connsiteX2" fmla="*/ 1599884 w 1728874"/>
                    <a:gd name="connsiteY2" fmla="*/ 202389 h 4159554"/>
                    <a:gd name="connsiteX3" fmla="*/ 1687127 w 1728874"/>
                    <a:gd name="connsiteY3" fmla="*/ 475750 h 4159554"/>
                    <a:gd name="connsiteX4" fmla="*/ 1724931 w 1728874"/>
                    <a:gd name="connsiteY4" fmla="*/ 1022472 h 4159554"/>
                    <a:gd name="connsiteX5" fmla="*/ 1658046 w 1728874"/>
                    <a:gd name="connsiteY5" fmla="*/ 1423790 h 4159554"/>
                    <a:gd name="connsiteX6" fmla="*/ 1492283 w 1728874"/>
                    <a:gd name="connsiteY6" fmla="*/ 1819291 h 4159554"/>
                    <a:gd name="connsiteX7" fmla="*/ 1489376 w 1728874"/>
                    <a:gd name="connsiteY7" fmla="*/ 1825107 h 4159554"/>
                    <a:gd name="connsiteX8" fmla="*/ 1352036 w 1728874"/>
                    <a:gd name="connsiteY8" fmla="*/ 2401899 h 4159554"/>
                    <a:gd name="connsiteX9" fmla="*/ 1361276 w 1728874"/>
                    <a:gd name="connsiteY9" fmla="*/ 2791078 h 4159554"/>
                    <a:gd name="connsiteX10" fmla="*/ 1364327 w 1728874"/>
                    <a:gd name="connsiteY10" fmla="*/ 2787688 h 4159554"/>
                    <a:gd name="connsiteX11" fmla="*/ 1375959 w 1728874"/>
                    <a:gd name="connsiteY11" fmla="*/ 3238442 h 4159554"/>
                    <a:gd name="connsiteX12" fmla="*/ 1378869 w 1728874"/>
                    <a:gd name="connsiteY12" fmla="*/ 3764809 h 4159554"/>
                    <a:gd name="connsiteX13" fmla="*/ 1271268 w 1728874"/>
                    <a:gd name="connsiteY13" fmla="*/ 3980008 h 4159554"/>
                    <a:gd name="connsiteX14" fmla="*/ 872860 w 1728874"/>
                    <a:gd name="connsiteY14" fmla="*/ 4145768 h 4159554"/>
                    <a:gd name="connsiteX15" fmla="*/ 316480 w 1728874"/>
                    <a:gd name="connsiteY15" fmla="*/ 4074053 h 4159554"/>
                    <a:gd name="connsiteX16" fmla="*/ 108029 w 1728874"/>
                    <a:gd name="connsiteY16" fmla="*/ 3799706 h 4159554"/>
                    <a:gd name="connsiteX17" fmla="*/ 99306 w 1728874"/>
                    <a:gd name="connsiteY17" fmla="*/ 3055233 h 4159554"/>
                    <a:gd name="connsiteX18" fmla="*/ 99306 w 1728874"/>
                    <a:gd name="connsiteY18" fmla="*/ 2616109 h 4159554"/>
                    <a:gd name="connsiteX19" fmla="*/ 55683 w 1728874"/>
                    <a:gd name="connsiteY19" fmla="*/ 2081019 h 4159554"/>
                    <a:gd name="connsiteX20" fmla="*/ 431 w 1728874"/>
                    <a:gd name="connsiteY20" fmla="*/ 1322008 h 4159554"/>
                    <a:gd name="connsiteX21" fmla="*/ 87128 w 1728874"/>
                    <a:gd name="connsiteY21" fmla="*/ 773195 h 4159554"/>
                    <a:gd name="connsiteX22" fmla="*/ 433736 w 1728874"/>
                    <a:gd name="connsiteY22" fmla="*/ 216931 h 4159554"/>
                    <a:gd name="connsiteX23" fmla="*/ 843779 w 1728874"/>
                    <a:gd name="connsiteY23" fmla="*/ 27903 h 4159554"/>
                    <a:gd name="connsiteX0" fmla="*/ 843779 w 1728874"/>
                    <a:gd name="connsiteY0" fmla="*/ 27903 h 4175265"/>
                    <a:gd name="connsiteX1" fmla="*/ 1355604 w 1728874"/>
                    <a:gd name="connsiteY1" fmla="*/ 19180 h 4175265"/>
                    <a:gd name="connsiteX2" fmla="*/ 1599884 w 1728874"/>
                    <a:gd name="connsiteY2" fmla="*/ 202389 h 4175265"/>
                    <a:gd name="connsiteX3" fmla="*/ 1687127 w 1728874"/>
                    <a:gd name="connsiteY3" fmla="*/ 475750 h 4175265"/>
                    <a:gd name="connsiteX4" fmla="*/ 1724931 w 1728874"/>
                    <a:gd name="connsiteY4" fmla="*/ 1022472 h 4175265"/>
                    <a:gd name="connsiteX5" fmla="*/ 1658046 w 1728874"/>
                    <a:gd name="connsiteY5" fmla="*/ 1423790 h 4175265"/>
                    <a:gd name="connsiteX6" fmla="*/ 1492283 w 1728874"/>
                    <a:gd name="connsiteY6" fmla="*/ 1819291 h 4175265"/>
                    <a:gd name="connsiteX7" fmla="*/ 1489376 w 1728874"/>
                    <a:gd name="connsiteY7" fmla="*/ 1825107 h 4175265"/>
                    <a:gd name="connsiteX8" fmla="*/ 1352036 w 1728874"/>
                    <a:gd name="connsiteY8" fmla="*/ 2401899 h 4175265"/>
                    <a:gd name="connsiteX9" fmla="*/ 1361276 w 1728874"/>
                    <a:gd name="connsiteY9" fmla="*/ 2791078 h 4175265"/>
                    <a:gd name="connsiteX10" fmla="*/ 1364327 w 1728874"/>
                    <a:gd name="connsiteY10" fmla="*/ 2787688 h 4175265"/>
                    <a:gd name="connsiteX11" fmla="*/ 1375959 w 1728874"/>
                    <a:gd name="connsiteY11" fmla="*/ 3238442 h 4175265"/>
                    <a:gd name="connsiteX12" fmla="*/ 1378869 w 1728874"/>
                    <a:gd name="connsiteY12" fmla="*/ 3764809 h 4175265"/>
                    <a:gd name="connsiteX13" fmla="*/ 872860 w 1728874"/>
                    <a:gd name="connsiteY13" fmla="*/ 4145768 h 4175265"/>
                    <a:gd name="connsiteX14" fmla="*/ 316480 w 1728874"/>
                    <a:gd name="connsiteY14" fmla="*/ 4074053 h 4175265"/>
                    <a:gd name="connsiteX15" fmla="*/ 108029 w 1728874"/>
                    <a:gd name="connsiteY15" fmla="*/ 3799706 h 4175265"/>
                    <a:gd name="connsiteX16" fmla="*/ 99306 w 1728874"/>
                    <a:gd name="connsiteY16" fmla="*/ 3055233 h 4175265"/>
                    <a:gd name="connsiteX17" fmla="*/ 99306 w 1728874"/>
                    <a:gd name="connsiteY17" fmla="*/ 2616109 h 4175265"/>
                    <a:gd name="connsiteX18" fmla="*/ 55683 w 1728874"/>
                    <a:gd name="connsiteY18" fmla="*/ 2081019 h 4175265"/>
                    <a:gd name="connsiteX19" fmla="*/ 431 w 1728874"/>
                    <a:gd name="connsiteY19" fmla="*/ 1322008 h 4175265"/>
                    <a:gd name="connsiteX20" fmla="*/ 87128 w 1728874"/>
                    <a:gd name="connsiteY20" fmla="*/ 773195 h 4175265"/>
                    <a:gd name="connsiteX21" fmla="*/ 433736 w 1728874"/>
                    <a:gd name="connsiteY21" fmla="*/ 216931 h 4175265"/>
                    <a:gd name="connsiteX22" fmla="*/ 843779 w 1728874"/>
                    <a:gd name="connsiteY22" fmla="*/ 27903 h 4175265"/>
                    <a:gd name="connsiteX0" fmla="*/ 843779 w 1728874"/>
                    <a:gd name="connsiteY0" fmla="*/ 27903 h 4175265"/>
                    <a:gd name="connsiteX1" fmla="*/ 1355604 w 1728874"/>
                    <a:gd name="connsiteY1" fmla="*/ 19180 h 4175265"/>
                    <a:gd name="connsiteX2" fmla="*/ 1599884 w 1728874"/>
                    <a:gd name="connsiteY2" fmla="*/ 202389 h 4175265"/>
                    <a:gd name="connsiteX3" fmla="*/ 1687127 w 1728874"/>
                    <a:gd name="connsiteY3" fmla="*/ 475750 h 4175265"/>
                    <a:gd name="connsiteX4" fmla="*/ 1724931 w 1728874"/>
                    <a:gd name="connsiteY4" fmla="*/ 1022472 h 4175265"/>
                    <a:gd name="connsiteX5" fmla="*/ 1658046 w 1728874"/>
                    <a:gd name="connsiteY5" fmla="*/ 1423790 h 4175265"/>
                    <a:gd name="connsiteX6" fmla="*/ 1492283 w 1728874"/>
                    <a:gd name="connsiteY6" fmla="*/ 1819291 h 4175265"/>
                    <a:gd name="connsiteX7" fmla="*/ 1489376 w 1728874"/>
                    <a:gd name="connsiteY7" fmla="*/ 1825107 h 4175265"/>
                    <a:gd name="connsiteX8" fmla="*/ 1352036 w 1728874"/>
                    <a:gd name="connsiteY8" fmla="*/ 2401899 h 4175265"/>
                    <a:gd name="connsiteX9" fmla="*/ 1361276 w 1728874"/>
                    <a:gd name="connsiteY9" fmla="*/ 2791078 h 4175265"/>
                    <a:gd name="connsiteX10" fmla="*/ 1364327 w 1728874"/>
                    <a:gd name="connsiteY10" fmla="*/ 2787688 h 4175265"/>
                    <a:gd name="connsiteX11" fmla="*/ 1375959 w 1728874"/>
                    <a:gd name="connsiteY11" fmla="*/ 3238442 h 4175265"/>
                    <a:gd name="connsiteX12" fmla="*/ 1378869 w 1728874"/>
                    <a:gd name="connsiteY12" fmla="*/ 3764809 h 4175265"/>
                    <a:gd name="connsiteX13" fmla="*/ 872860 w 1728874"/>
                    <a:gd name="connsiteY13" fmla="*/ 4145768 h 4175265"/>
                    <a:gd name="connsiteX14" fmla="*/ 316480 w 1728874"/>
                    <a:gd name="connsiteY14" fmla="*/ 4074053 h 4175265"/>
                    <a:gd name="connsiteX15" fmla="*/ 108029 w 1728874"/>
                    <a:gd name="connsiteY15" fmla="*/ 3799706 h 4175265"/>
                    <a:gd name="connsiteX16" fmla="*/ 99306 w 1728874"/>
                    <a:gd name="connsiteY16" fmla="*/ 3055233 h 4175265"/>
                    <a:gd name="connsiteX17" fmla="*/ 99306 w 1728874"/>
                    <a:gd name="connsiteY17" fmla="*/ 2616109 h 4175265"/>
                    <a:gd name="connsiteX18" fmla="*/ 55683 w 1728874"/>
                    <a:gd name="connsiteY18" fmla="*/ 2081019 h 4175265"/>
                    <a:gd name="connsiteX19" fmla="*/ 431 w 1728874"/>
                    <a:gd name="connsiteY19" fmla="*/ 1322008 h 4175265"/>
                    <a:gd name="connsiteX20" fmla="*/ 87128 w 1728874"/>
                    <a:gd name="connsiteY20" fmla="*/ 773195 h 4175265"/>
                    <a:gd name="connsiteX21" fmla="*/ 433736 w 1728874"/>
                    <a:gd name="connsiteY21" fmla="*/ 216931 h 4175265"/>
                    <a:gd name="connsiteX22" fmla="*/ 843779 w 1728874"/>
                    <a:gd name="connsiteY22" fmla="*/ 27903 h 4175265"/>
                    <a:gd name="connsiteX0" fmla="*/ 843779 w 1728874"/>
                    <a:gd name="connsiteY0" fmla="*/ 27903 h 4175265"/>
                    <a:gd name="connsiteX1" fmla="*/ 1355604 w 1728874"/>
                    <a:gd name="connsiteY1" fmla="*/ 19180 h 4175265"/>
                    <a:gd name="connsiteX2" fmla="*/ 1599884 w 1728874"/>
                    <a:gd name="connsiteY2" fmla="*/ 202389 h 4175265"/>
                    <a:gd name="connsiteX3" fmla="*/ 1687127 w 1728874"/>
                    <a:gd name="connsiteY3" fmla="*/ 475750 h 4175265"/>
                    <a:gd name="connsiteX4" fmla="*/ 1724931 w 1728874"/>
                    <a:gd name="connsiteY4" fmla="*/ 1022472 h 4175265"/>
                    <a:gd name="connsiteX5" fmla="*/ 1658046 w 1728874"/>
                    <a:gd name="connsiteY5" fmla="*/ 1423790 h 4175265"/>
                    <a:gd name="connsiteX6" fmla="*/ 1492283 w 1728874"/>
                    <a:gd name="connsiteY6" fmla="*/ 1819291 h 4175265"/>
                    <a:gd name="connsiteX7" fmla="*/ 1489376 w 1728874"/>
                    <a:gd name="connsiteY7" fmla="*/ 1825107 h 4175265"/>
                    <a:gd name="connsiteX8" fmla="*/ 1352036 w 1728874"/>
                    <a:gd name="connsiteY8" fmla="*/ 2401899 h 4175265"/>
                    <a:gd name="connsiteX9" fmla="*/ 1361276 w 1728874"/>
                    <a:gd name="connsiteY9" fmla="*/ 2791078 h 4175265"/>
                    <a:gd name="connsiteX10" fmla="*/ 1364327 w 1728874"/>
                    <a:gd name="connsiteY10" fmla="*/ 2787688 h 4175265"/>
                    <a:gd name="connsiteX11" fmla="*/ 1375959 w 1728874"/>
                    <a:gd name="connsiteY11" fmla="*/ 3238442 h 4175265"/>
                    <a:gd name="connsiteX12" fmla="*/ 1378869 w 1728874"/>
                    <a:gd name="connsiteY12" fmla="*/ 3764809 h 4175265"/>
                    <a:gd name="connsiteX13" fmla="*/ 872860 w 1728874"/>
                    <a:gd name="connsiteY13" fmla="*/ 4145768 h 4175265"/>
                    <a:gd name="connsiteX14" fmla="*/ 316480 w 1728874"/>
                    <a:gd name="connsiteY14" fmla="*/ 4074053 h 4175265"/>
                    <a:gd name="connsiteX15" fmla="*/ 108029 w 1728874"/>
                    <a:gd name="connsiteY15" fmla="*/ 3799706 h 4175265"/>
                    <a:gd name="connsiteX16" fmla="*/ 99306 w 1728874"/>
                    <a:gd name="connsiteY16" fmla="*/ 3055233 h 4175265"/>
                    <a:gd name="connsiteX17" fmla="*/ 99306 w 1728874"/>
                    <a:gd name="connsiteY17" fmla="*/ 2616109 h 4175265"/>
                    <a:gd name="connsiteX18" fmla="*/ 55683 w 1728874"/>
                    <a:gd name="connsiteY18" fmla="*/ 2081019 h 4175265"/>
                    <a:gd name="connsiteX19" fmla="*/ 431 w 1728874"/>
                    <a:gd name="connsiteY19" fmla="*/ 1322008 h 4175265"/>
                    <a:gd name="connsiteX20" fmla="*/ 87128 w 1728874"/>
                    <a:gd name="connsiteY20" fmla="*/ 773195 h 4175265"/>
                    <a:gd name="connsiteX21" fmla="*/ 433736 w 1728874"/>
                    <a:gd name="connsiteY21" fmla="*/ 216931 h 4175265"/>
                    <a:gd name="connsiteX22" fmla="*/ 843779 w 1728874"/>
                    <a:gd name="connsiteY22" fmla="*/ 27903 h 4175265"/>
                    <a:gd name="connsiteX0" fmla="*/ 843779 w 1728874"/>
                    <a:gd name="connsiteY0" fmla="*/ 27903 h 4172306"/>
                    <a:gd name="connsiteX1" fmla="*/ 1355604 w 1728874"/>
                    <a:gd name="connsiteY1" fmla="*/ 19180 h 4172306"/>
                    <a:gd name="connsiteX2" fmla="*/ 1599884 w 1728874"/>
                    <a:gd name="connsiteY2" fmla="*/ 202389 h 4172306"/>
                    <a:gd name="connsiteX3" fmla="*/ 1687127 w 1728874"/>
                    <a:gd name="connsiteY3" fmla="*/ 475750 h 4172306"/>
                    <a:gd name="connsiteX4" fmla="*/ 1724931 w 1728874"/>
                    <a:gd name="connsiteY4" fmla="*/ 1022472 h 4172306"/>
                    <a:gd name="connsiteX5" fmla="*/ 1658046 w 1728874"/>
                    <a:gd name="connsiteY5" fmla="*/ 1423790 h 4172306"/>
                    <a:gd name="connsiteX6" fmla="*/ 1492283 w 1728874"/>
                    <a:gd name="connsiteY6" fmla="*/ 1819291 h 4172306"/>
                    <a:gd name="connsiteX7" fmla="*/ 1489376 w 1728874"/>
                    <a:gd name="connsiteY7" fmla="*/ 1825107 h 4172306"/>
                    <a:gd name="connsiteX8" fmla="*/ 1352036 w 1728874"/>
                    <a:gd name="connsiteY8" fmla="*/ 2401899 h 4172306"/>
                    <a:gd name="connsiteX9" fmla="*/ 1361276 w 1728874"/>
                    <a:gd name="connsiteY9" fmla="*/ 2791078 h 4172306"/>
                    <a:gd name="connsiteX10" fmla="*/ 1364327 w 1728874"/>
                    <a:gd name="connsiteY10" fmla="*/ 2787688 h 4172306"/>
                    <a:gd name="connsiteX11" fmla="*/ 1375959 w 1728874"/>
                    <a:gd name="connsiteY11" fmla="*/ 3238442 h 4172306"/>
                    <a:gd name="connsiteX12" fmla="*/ 1378869 w 1728874"/>
                    <a:gd name="connsiteY12" fmla="*/ 3764809 h 4172306"/>
                    <a:gd name="connsiteX13" fmla="*/ 900020 w 1728874"/>
                    <a:gd name="connsiteY13" fmla="*/ 4154822 h 4172306"/>
                    <a:gd name="connsiteX14" fmla="*/ 316480 w 1728874"/>
                    <a:gd name="connsiteY14" fmla="*/ 4074053 h 4172306"/>
                    <a:gd name="connsiteX15" fmla="*/ 108029 w 1728874"/>
                    <a:gd name="connsiteY15" fmla="*/ 3799706 h 4172306"/>
                    <a:gd name="connsiteX16" fmla="*/ 99306 w 1728874"/>
                    <a:gd name="connsiteY16" fmla="*/ 3055233 h 4172306"/>
                    <a:gd name="connsiteX17" fmla="*/ 99306 w 1728874"/>
                    <a:gd name="connsiteY17" fmla="*/ 2616109 h 4172306"/>
                    <a:gd name="connsiteX18" fmla="*/ 55683 w 1728874"/>
                    <a:gd name="connsiteY18" fmla="*/ 2081019 h 4172306"/>
                    <a:gd name="connsiteX19" fmla="*/ 431 w 1728874"/>
                    <a:gd name="connsiteY19" fmla="*/ 1322008 h 4172306"/>
                    <a:gd name="connsiteX20" fmla="*/ 87128 w 1728874"/>
                    <a:gd name="connsiteY20" fmla="*/ 773195 h 4172306"/>
                    <a:gd name="connsiteX21" fmla="*/ 433736 w 1728874"/>
                    <a:gd name="connsiteY21" fmla="*/ 216931 h 4172306"/>
                    <a:gd name="connsiteX22" fmla="*/ 843779 w 1728874"/>
                    <a:gd name="connsiteY22" fmla="*/ 27903 h 4172306"/>
                    <a:gd name="connsiteX0" fmla="*/ 843779 w 1728874"/>
                    <a:gd name="connsiteY0" fmla="*/ 27903 h 4158005"/>
                    <a:gd name="connsiteX1" fmla="*/ 1355604 w 1728874"/>
                    <a:gd name="connsiteY1" fmla="*/ 19180 h 4158005"/>
                    <a:gd name="connsiteX2" fmla="*/ 1599884 w 1728874"/>
                    <a:gd name="connsiteY2" fmla="*/ 202389 h 4158005"/>
                    <a:gd name="connsiteX3" fmla="*/ 1687127 w 1728874"/>
                    <a:gd name="connsiteY3" fmla="*/ 475750 h 4158005"/>
                    <a:gd name="connsiteX4" fmla="*/ 1724931 w 1728874"/>
                    <a:gd name="connsiteY4" fmla="*/ 1022472 h 4158005"/>
                    <a:gd name="connsiteX5" fmla="*/ 1658046 w 1728874"/>
                    <a:gd name="connsiteY5" fmla="*/ 1423790 h 4158005"/>
                    <a:gd name="connsiteX6" fmla="*/ 1492283 w 1728874"/>
                    <a:gd name="connsiteY6" fmla="*/ 1819291 h 4158005"/>
                    <a:gd name="connsiteX7" fmla="*/ 1489376 w 1728874"/>
                    <a:gd name="connsiteY7" fmla="*/ 1825107 h 4158005"/>
                    <a:gd name="connsiteX8" fmla="*/ 1352036 w 1728874"/>
                    <a:gd name="connsiteY8" fmla="*/ 2401899 h 4158005"/>
                    <a:gd name="connsiteX9" fmla="*/ 1361276 w 1728874"/>
                    <a:gd name="connsiteY9" fmla="*/ 2791078 h 4158005"/>
                    <a:gd name="connsiteX10" fmla="*/ 1364327 w 1728874"/>
                    <a:gd name="connsiteY10" fmla="*/ 2787688 h 4158005"/>
                    <a:gd name="connsiteX11" fmla="*/ 1375959 w 1728874"/>
                    <a:gd name="connsiteY11" fmla="*/ 3238442 h 4158005"/>
                    <a:gd name="connsiteX12" fmla="*/ 1378869 w 1728874"/>
                    <a:gd name="connsiteY12" fmla="*/ 3764809 h 4158005"/>
                    <a:gd name="connsiteX13" fmla="*/ 900020 w 1728874"/>
                    <a:gd name="connsiteY13" fmla="*/ 4154822 h 4158005"/>
                    <a:gd name="connsiteX14" fmla="*/ 316480 w 1728874"/>
                    <a:gd name="connsiteY14" fmla="*/ 4074053 h 4158005"/>
                    <a:gd name="connsiteX15" fmla="*/ 108029 w 1728874"/>
                    <a:gd name="connsiteY15" fmla="*/ 3799706 h 4158005"/>
                    <a:gd name="connsiteX16" fmla="*/ 99306 w 1728874"/>
                    <a:gd name="connsiteY16" fmla="*/ 3055233 h 4158005"/>
                    <a:gd name="connsiteX17" fmla="*/ 99306 w 1728874"/>
                    <a:gd name="connsiteY17" fmla="*/ 2616109 h 4158005"/>
                    <a:gd name="connsiteX18" fmla="*/ 55683 w 1728874"/>
                    <a:gd name="connsiteY18" fmla="*/ 2081019 h 4158005"/>
                    <a:gd name="connsiteX19" fmla="*/ 431 w 1728874"/>
                    <a:gd name="connsiteY19" fmla="*/ 1322008 h 4158005"/>
                    <a:gd name="connsiteX20" fmla="*/ 87128 w 1728874"/>
                    <a:gd name="connsiteY20" fmla="*/ 773195 h 4158005"/>
                    <a:gd name="connsiteX21" fmla="*/ 433736 w 1728874"/>
                    <a:gd name="connsiteY21" fmla="*/ 216931 h 4158005"/>
                    <a:gd name="connsiteX22" fmla="*/ 843779 w 1728874"/>
                    <a:gd name="connsiteY22" fmla="*/ 27903 h 4158005"/>
                    <a:gd name="connsiteX0" fmla="*/ 843779 w 1728874"/>
                    <a:gd name="connsiteY0" fmla="*/ 27903 h 4158005"/>
                    <a:gd name="connsiteX1" fmla="*/ 1355604 w 1728874"/>
                    <a:gd name="connsiteY1" fmla="*/ 19180 h 4158005"/>
                    <a:gd name="connsiteX2" fmla="*/ 1599884 w 1728874"/>
                    <a:gd name="connsiteY2" fmla="*/ 202389 h 4158005"/>
                    <a:gd name="connsiteX3" fmla="*/ 1687127 w 1728874"/>
                    <a:gd name="connsiteY3" fmla="*/ 475750 h 4158005"/>
                    <a:gd name="connsiteX4" fmla="*/ 1724931 w 1728874"/>
                    <a:gd name="connsiteY4" fmla="*/ 1022472 h 4158005"/>
                    <a:gd name="connsiteX5" fmla="*/ 1658046 w 1728874"/>
                    <a:gd name="connsiteY5" fmla="*/ 1423790 h 4158005"/>
                    <a:gd name="connsiteX6" fmla="*/ 1492283 w 1728874"/>
                    <a:gd name="connsiteY6" fmla="*/ 1819291 h 4158005"/>
                    <a:gd name="connsiteX7" fmla="*/ 1489376 w 1728874"/>
                    <a:gd name="connsiteY7" fmla="*/ 1825107 h 4158005"/>
                    <a:gd name="connsiteX8" fmla="*/ 1352036 w 1728874"/>
                    <a:gd name="connsiteY8" fmla="*/ 2401899 h 4158005"/>
                    <a:gd name="connsiteX9" fmla="*/ 1361276 w 1728874"/>
                    <a:gd name="connsiteY9" fmla="*/ 2791078 h 4158005"/>
                    <a:gd name="connsiteX10" fmla="*/ 1364327 w 1728874"/>
                    <a:gd name="connsiteY10" fmla="*/ 2787688 h 4158005"/>
                    <a:gd name="connsiteX11" fmla="*/ 1375959 w 1728874"/>
                    <a:gd name="connsiteY11" fmla="*/ 3238442 h 4158005"/>
                    <a:gd name="connsiteX12" fmla="*/ 1378869 w 1728874"/>
                    <a:gd name="connsiteY12" fmla="*/ 3764809 h 4158005"/>
                    <a:gd name="connsiteX13" fmla="*/ 900020 w 1728874"/>
                    <a:gd name="connsiteY13" fmla="*/ 4154822 h 4158005"/>
                    <a:gd name="connsiteX14" fmla="*/ 316480 w 1728874"/>
                    <a:gd name="connsiteY14" fmla="*/ 4074053 h 4158005"/>
                    <a:gd name="connsiteX15" fmla="*/ 108029 w 1728874"/>
                    <a:gd name="connsiteY15" fmla="*/ 3799706 h 4158005"/>
                    <a:gd name="connsiteX16" fmla="*/ 99306 w 1728874"/>
                    <a:gd name="connsiteY16" fmla="*/ 3055233 h 4158005"/>
                    <a:gd name="connsiteX17" fmla="*/ 99306 w 1728874"/>
                    <a:gd name="connsiteY17" fmla="*/ 2616109 h 4158005"/>
                    <a:gd name="connsiteX18" fmla="*/ 55683 w 1728874"/>
                    <a:gd name="connsiteY18" fmla="*/ 2081019 h 4158005"/>
                    <a:gd name="connsiteX19" fmla="*/ 431 w 1728874"/>
                    <a:gd name="connsiteY19" fmla="*/ 1322008 h 4158005"/>
                    <a:gd name="connsiteX20" fmla="*/ 87128 w 1728874"/>
                    <a:gd name="connsiteY20" fmla="*/ 773195 h 4158005"/>
                    <a:gd name="connsiteX21" fmla="*/ 433736 w 1728874"/>
                    <a:gd name="connsiteY21" fmla="*/ 216931 h 4158005"/>
                    <a:gd name="connsiteX22" fmla="*/ 843779 w 1728874"/>
                    <a:gd name="connsiteY22" fmla="*/ 27903 h 41580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728874" h="4158005">
                      <a:moveTo>
                        <a:pt x="843779" y="27903"/>
                      </a:moveTo>
                      <a:cubicBezTo>
                        <a:pt x="997424" y="-5055"/>
                        <a:pt x="1229587" y="-9901"/>
                        <a:pt x="1355604" y="19180"/>
                      </a:cubicBezTo>
                      <a:cubicBezTo>
                        <a:pt x="1481621" y="48261"/>
                        <a:pt x="1547538" y="103514"/>
                        <a:pt x="1599884" y="202389"/>
                      </a:cubicBezTo>
                      <a:cubicBezTo>
                        <a:pt x="1646414" y="286725"/>
                        <a:pt x="1666769" y="382691"/>
                        <a:pt x="1687127" y="475750"/>
                      </a:cubicBezTo>
                      <a:cubicBezTo>
                        <a:pt x="1722024" y="656052"/>
                        <a:pt x="1736563" y="839264"/>
                        <a:pt x="1724931" y="1022472"/>
                      </a:cubicBezTo>
                      <a:cubicBezTo>
                        <a:pt x="1719114" y="1159154"/>
                        <a:pt x="1698759" y="1292927"/>
                        <a:pt x="1658046" y="1423790"/>
                      </a:cubicBezTo>
                      <a:cubicBezTo>
                        <a:pt x="1619271" y="1556593"/>
                        <a:pt x="1520395" y="1752405"/>
                        <a:pt x="1492283" y="1819291"/>
                      </a:cubicBezTo>
                      <a:cubicBezTo>
                        <a:pt x="1492283" y="1822200"/>
                        <a:pt x="1489376" y="1822200"/>
                        <a:pt x="1489376" y="1825107"/>
                      </a:cubicBezTo>
                      <a:cubicBezTo>
                        <a:pt x="1425398" y="2002502"/>
                        <a:pt x="1369484" y="2212871"/>
                        <a:pt x="1352036" y="2401899"/>
                      </a:cubicBezTo>
                      <a:lnTo>
                        <a:pt x="1361276" y="2791078"/>
                      </a:lnTo>
                      <a:lnTo>
                        <a:pt x="1364327" y="2787688"/>
                      </a:lnTo>
                      <a:cubicBezTo>
                        <a:pt x="1378869" y="2938909"/>
                        <a:pt x="1373052" y="3090130"/>
                        <a:pt x="1375959" y="3238442"/>
                      </a:cubicBezTo>
                      <a:cubicBezTo>
                        <a:pt x="1375959" y="3412928"/>
                        <a:pt x="1435760" y="3602384"/>
                        <a:pt x="1378869" y="3764809"/>
                      </a:cubicBezTo>
                      <a:cubicBezTo>
                        <a:pt x="1290492" y="4017127"/>
                        <a:pt x="1095192" y="4139495"/>
                        <a:pt x="900020" y="4154822"/>
                      </a:cubicBezTo>
                      <a:cubicBezTo>
                        <a:pt x="716172" y="4169260"/>
                        <a:pt x="448479" y="4133239"/>
                        <a:pt x="316480" y="4074053"/>
                      </a:cubicBezTo>
                      <a:cubicBezTo>
                        <a:pt x="184482" y="4014867"/>
                        <a:pt x="122571" y="3904397"/>
                        <a:pt x="108029" y="3799706"/>
                      </a:cubicBezTo>
                      <a:cubicBezTo>
                        <a:pt x="80887" y="3634429"/>
                        <a:pt x="100760" y="3252499"/>
                        <a:pt x="99306" y="3055233"/>
                      </a:cubicBezTo>
                      <a:cubicBezTo>
                        <a:pt x="102213" y="2909828"/>
                        <a:pt x="105122" y="2761514"/>
                        <a:pt x="99306" y="2616109"/>
                      </a:cubicBezTo>
                      <a:cubicBezTo>
                        <a:pt x="93490" y="2435807"/>
                        <a:pt x="81858" y="2258415"/>
                        <a:pt x="55683" y="2081019"/>
                      </a:cubicBezTo>
                      <a:cubicBezTo>
                        <a:pt x="39204" y="1865336"/>
                        <a:pt x="-4810" y="1539979"/>
                        <a:pt x="431" y="1322008"/>
                      </a:cubicBezTo>
                      <a:cubicBezTo>
                        <a:pt x="11335" y="1136615"/>
                        <a:pt x="38599" y="952860"/>
                        <a:pt x="87128" y="773195"/>
                      </a:cubicBezTo>
                      <a:cubicBezTo>
                        <a:pt x="130237" y="560614"/>
                        <a:pt x="263879" y="402352"/>
                        <a:pt x="433736" y="216931"/>
                      </a:cubicBezTo>
                      <a:cubicBezTo>
                        <a:pt x="558785" y="129688"/>
                        <a:pt x="692558" y="62800"/>
                        <a:pt x="843779" y="27903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62" name="Freeform: Shape 161">
                  <a:extLst>
                    <a:ext uri="{FF2B5EF4-FFF2-40B4-BE49-F238E27FC236}">
                      <a16:creationId xmlns:a16="http://schemas.microsoft.com/office/drawing/2014/main" id="{9A1F711D-F0BF-4ECA-97BF-489BF1F22CA2}"/>
                    </a:ext>
                  </a:extLst>
                </p:cNvPr>
                <p:cNvSpPr/>
                <p:nvPr/>
              </p:nvSpPr>
              <p:spPr>
                <a:xfrm>
                  <a:off x="5887913" y="472029"/>
                  <a:ext cx="370016" cy="583487"/>
                </a:xfrm>
                <a:custGeom>
                  <a:avLst/>
                  <a:gdLst>
                    <a:gd name="connsiteX0" fmla="*/ 400769 w 495300"/>
                    <a:gd name="connsiteY0" fmla="*/ 708331 h 781050"/>
                    <a:gd name="connsiteX1" fmla="*/ 359811 w 495300"/>
                    <a:gd name="connsiteY1" fmla="*/ 757861 h 781050"/>
                    <a:gd name="connsiteX2" fmla="*/ 318854 w 495300"/>
                    <a:gd name="connsiteY2" fmla="*/ 782626 h 781050"/>
                    <a:gd name="connsiteX3" fmla="*/ 299804 w 495300"/>
                    <a:gd name="connsiteY3" fmla="*/ 778816 h 781050"/>
                    <a:gd name="connsiteX4" fmla="*/ 283611 w 495300"/>
                    <a:gd name="connsiteY4" fmla="*/ 735954 h 781050"/>
                    <a:gd name="connsiteX5" fmla="*/ 319806 w 495300"/>
                    <a:gd name="connsiteY5" fmla="*/ 675946 h 781050"/>
                    <a:gd name="connsiteX6" fmla="*/ 396959 w 495300"/>
                    <a:gd name="connsiteY6" fmla="*/ 586411 h 781050"/>
                    <a:gd name="connsiteX7" fmla="*/ 404579 w 495300"/>
                    <a:gd name="connsiteY7" fmla="*/ 574981 h 781050"/>
                    <a:gd name="connsiteX8" fmla="*/ 426486 w 495300"/>
                    <a:gd name="connsiteY8" fmla="*/ 528309 h 781050"/>
                    <a:gd name="connsiteX9" fmla="*/ 436011 w 495300"/>
                    <a:gd name="connsiteY9" fmla="*/ 469254 h 781050"/>
                    <a:gd name="connsiteX10" fmla="*/ 444584 w 495300"/>
                    <a:gd name="connsiteY10" fmla="*/ 393054 h 781050"/>
                    <a:gd name="connsiteX11" fmla="*/ 439822 w 495300"/>
                    <a:gd name="connsiteY11" fmla="*/ 346381 h 781050"/>
                    <a:gd name="connsiteX12" fmla="*/ 338856 w 495300"/>
                    <a:gd name="connsiteY12" fmla="*/ 114924 h 781050"/>
                    <a:gd name="connsiteX13" fmla="*/ 319806 w 495300"/>
                    <a:gd name="connsiteY13" fmla="*/ 111114 h 781050"/>
                    <a:gd name="connsiteX14" fmla="*/ 109304 w 495300"/>
                    <a:gd name="connsiteY14" fmla="*/ 287326 h 781050"/>
                    <a:gd name="connsiteX15" fmla="*/ 29294 w 495300"/>
                    <a:gd name="connsiteY15" fmla="*/ 421629 h 781050"/>
                    <a:gd name="connsiteX16" fmla="*/ 27389 w 495300"/>
                    <a:gd name="connsiteY16" fmla="*/ 429249 h 781050"/>
                    <a:gd name="connsiteX17" fmla="*/ 36914 w 495300"/>
                    <a:gd name="connsiteY17" fmla="*/ 531166 h 781050"/>
                    <a:gd name="connsiteX18" fmla="*/ 60726 w 495300"/>
                    <a:gd name="connsiteY18" fmla="*/ 590221 h 781050"/>
                    <a:gd name="connsiteX19" fmla="*/ 105494 w 495300"/>
                    <a:gd name="connsiteY19" fmla="*/ 690234 h 781050"/>
                    <a:gd name="connsiteX20" fmla="*/ 105494 w 495300"/>
                    <a:gd name="connsiteY20" fmla="*/ 723571 h 781050"/>
                    <a:gd name="connsiteX21" fmla="*/ 71204 w 495300"/>
                    <a:gd name="connsiteY21" fmla="*/ 736906 h 781050"/>
                    <a:gd name="connsiteX22" fmla="*/ 54059 w 495300"/>
                    <a:gd name="connsiteY22" fmla="*/ 718809 h 781050"/>
                    <a:gd name="connsiteX23" fmla="*/ 26436 w 495300"/>
                    <a:gd name="connsiteY23" fmla="*/ 644514 h 781050"/>
                    <a:gd name="connsiteX24" fmla="*/ 12149 w 495300"/>
                    <a:gd name="connsiteY24" fmla="*/ 561646 h 781050"/>
                    <a:gd name="connsiteX25" fmla="*/ 7386 w 495300"/>
                    <a:gd name="connsiteY25" fmla="*/ 456871 h 781050"/>
                    <a:gd name="connsiteX26" fmla="*/ 16911 w 495300"/>
                    <a:gd name="connsiteY26" fmla="*/ 353049 h 781050"/>
                    <a:gd name="connsiteX27" fmla="*/ 64536 w 495300"/>
                    <a:gd name="connsiteY27" fmla="*/ 224461 h 781050"/>
                    <a:gd name="connsiteX28" fmla="*/ 137879 w 495300"/>
                    <a:gd name="connsiteY28" fmla="*/ 142546 h 781050"/>
                    <a:gd name="connsiteX29" fmla="*/ 277897 w 495300"/>
                    <a:gd name="connsiteY29" fmla="*/ 33961 h 781050"/>
                    <a:gd name="connsiteX30" fmla="*/ 338856 w 495300"/>
                    <a:gd name="connsiteY30" fmla="*/ 8244 h 781050"/>
                    <a:gd name="connsiteX31" fmla="*/ 349334 w 495300"/>
                    <a:gd name="connsiteY31" fmla="*/ 8244 h 781050"/>
                    <a:gd name="connsiteX32" fmla="*/ 449347 w 495300"/>
                    <a:gd name="connsiteY32" fmla="*/ 105399 h 781050"/>
                    <a:gd name="connsiteX33" fmla="*/ 491256 w 495300"/>
                    <a:gd name="connsiteY33" fmla="*/ 229224 h 781050"/>
                    <a:gd name="connsiteX34" fmla="*/ 496019 w 495300"/>
                    <a:gd name="connsiteY34" fmla="*/ 270181 h 781050"/>
                    <a:gd name="connsiteX35" fmla="*/ 496972 w 495300"/>
                    <a:gd name="connsiteY35" fmla="*/ 336856 h 781050"/>
                    <a:gd name="connsiteX36" fmla="*/ 481731 w 495300"/>
                    <a:gd name="connsiteY36" fmla="*/ 471159 h 781050"/>
                    <a:gd name="connsiteX37" fmla="*/ 444584 w 495300"/>
                    <a:gd name="connsiteY37" fmla="*/ 624511 h 781050"/>
                    <a:gd name="connsiteX38" fmla="*/ 400769 w 495300"/>
                    <a:gd name="connsiteY38" fmla="*/ 708331 h 781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495300" h="781050">
                      <a:moveTo>
                        <a:pt x="400769" y="708331"/>
                      </a:moveTo>
                      <a:cubicBezTo>
                        <a:pt x="387434" y="724524"/>
                        <a:pt x="373147" y="740716"/>
                        <a:pt x="359811" y="757861"/>
                      </a:cubicBezTo>
                      <a:cubicBezTo>
                        <a:pt x="349334" y="771196"/>
                        <a:pt x="335999" y="779769"/>
                        <a:pt x="318854" y="782626"/>
                      </a:cubicBezTo>
                      <a:cubicBezTo>
                        <a:pt x="312186" y="783579"/>
                        <a:pt x="305519" y="782626"/>
                        <a:pt x="299804" y="778816"/>
                      </a:cubicBezTo>
                      <a:cubicBezTo>
                        <a:pt x="287422" y="769291"/>
                        <a:pt x="277897" y="754051"/>
                        <a:pt x="283611" y="735954"/>
                      </a:cubicBezTo>
                      <a:cubicBezTo>
                        <a:pt x="290279" y="713094"/>
                        <a:pt x="304566" y="694044"/>
                        <a:pt x="319806" y="675946"/>
                      </a:cubicBezTo>
                      <a:cubicBezTo>
                        <a:pt x="345524" y="645466"/>
                        <a:pt x="373147" y="617844"/>
                        <a:pt x="396959" y="586411"/>
                      </a:cubicBezTo>
                      <a:cubicBezTo>
                        <a:pt x="399816" y="582601"/>
                        <a:pt x="401722" y="578791"/>
                        <a:pt x="404579" y="574981"/>
                      </a:cubicBezTo>
                      <a:cubicBezTo>
                        <a:pt x="415056" y="560694"/>
                        <a:pt x="422677" y="545454"/>
                        <a:pt x="426486" y="528309"/>
                      </a:cubicBezTo>
                      <a:cubicBezTo>
                        <a:pt x="430297" y="508306"/>
                        <a:pt x="434106" y="489256"/>
                        <a:pt x="436011" y="469254"/>
                      </a:cubicBezTo>
                      <a:cubicBezTo>
                        <a:pt x="438869" y="443536"/>
                        <a:pt x="441727" y="418771"/>
                        <a:pt x="444584" y="393054"/>
                      </a:cubicBezTo>
                      <a:cubicBezTo>
                        <a:pt x="449347" y="376861"/>
                        <a:pt x="443631" y="361621"/>
                        <a:pt x="439822" y="346381"/>
                      </a:cubicBezTo>
                      <a:cubicBezTo>
                        <a:pt x="418866" y="263514"/>
                        <a:pt x="386481" y="185409"/>
                        <a:pt x="338856" y="114924"/>
                      </a:cubicBezTo>
                      <a:cubicBezTo>
                        <a:pt x="331236" y="104446"/>
                        <a:pt x="331236" y="104446"/>
                        <a:pt x="319806" y="111114"/>
                      </a:cubicBezTo>
                      <a:cubicBezTo>
                        <a:pt x="240749" y="159691"/>
                        <a:pt x="169311" y="216841"/>
                        <a:pt x="109304" y="287326"/>
                      </a:cubicBezTo>
                      <a:cubicBezTo>
                        <a:pt x="75014" y="328284"/>
                        <a:pt x="47391" y="372099"/>
                        <a:pt x="29294" y="421629"/>
                      </a:cubicBezTo>
                      <a:cubicBezTo>
                        <a:pt x="28341" y="424486"/>
                        <a:pt x="27389" y="426391"/>
                        <a:pt x="27389" y="429249"/>
                      </a:cubicBezTo>
                      <a:cubicBezTo>
                        <a:pt x="29294" y="463539"/>
                        <a:pt x="31199" y="496876"/>
                        <a:pt x="36914" y="531166"/>
                      </a:cubicBezTo>
                      <a:cubicBezTo>
                        <a:pt x="40724" y="552121"/>
                        <a:pt x="47391" y="572124"/>
                        <a:pt x="60726" y="590221"/>
                      </a:cubicBezTo>
                      <a:cubicBezTo>
                        <a:pt x="81681" y="620701"/>
                        <a:pt x="96921" y="654039"/>
                        <a:pt x="105494" y="690234"/>
                      </a:cubicBezTo>
                      <a:cubicBezTo>
                        <a:pt x="108351" y="701664"/>
                        <a:pt x="108351" y="713094"/>
                        <a:pt x="105494" y="723571"/>
                      </a:cubicBezTo>
                      <a:cubicBezTo>
                        <a:pt x="101684" y="738811"/>
                        <a:pt x="84539" y="745479"/>
                        <a:pt x="71204" y="736906"/>
                      </a:cubicBezTo>
                      <a:cubicBezTo>
                        <a:pt x="63584" y="732144"/>
                        <a:pt x="58821" y="725476"/>
                        <a:pt x="54059" y="718809"/>
                      </a:cubicBezTo>
                      <a:cubicBezTo>
                        <a:pt x="40724" y="695949"/>
                        <a:pt x="32151" y="670231"/>
                        <a:pt x="26436" y="644514"/>
                      </a:cubicBezTo>
                      <a:cubicBezTo>
                        <a:pt x="20721" y="616891"/>
                        <a:pt x="15006" y="589269"/>
                        <a:pt x="12149" y="561646"/>
                      </a:cubicBezTo>
                      <a:cubicBezTo>
                        <a:pt x="8339" y="527356"/>
                        <a:pt x="6434" y="492114"/>
                        <a:pt x="7386" y="456871"/>
                      </a:cubicBezTo>
                      <a:cubicBezTo>
                        <a:pt x="8339" y="421629"/>
                        <a:pt x="11196" y="387339"/>
                        <a:pt x="16911" y="353049"/>
                      </a:cubicBezTo>
                      <a:cubicBezTo>
                        <a:pt x="25484" y="307329"/>
                        <a:pt x="36914" y="262561"/>
                        <a:pt x="64536" y="224461"/>
                      </a:cubicBezTo>
                      <a:cubicBezTo>
                        <a:pt x="86444" y="194934"/>
                        <a:pt x="111209" y="168264"/>
                        <a:pt x="137879" y="142546"/>
                      </a:cubicBezTo>
                      <a:cubicBezTo>
                        <a:pt x="179789" y="100636"/>
                        <a:pt x="225509" y="62536"/>
                        <a:pt x="277897" y="33961"/>
                      </a:cubicBezTo>
                      <a:cubicBezTo>
                        <a:pt x="296947" y="23484"/>
                        <a:pt x="316949" y="13959"/>
                        <a:pt x="338856" y="8244"/>
                      </a:cubicBezTo>
                      <a:cubicBezTo>
                        <a:pt x="342666" y="7291"/>
                        <a:pt x="345524" y="6339"/>
                        <a:pt x="349334" y="8244"/>
                      </a:cubicBezTo>
                      <a:cubicBezTo>
                        <a:pt x="393149" y="29199"/>
                        <a:pt x="424581" y="63489"/>
                        <a:pt x="449347" y="105399"/>
                      </a:cubicBezTo>
                      <a:cubicBezTo>
                        <a:pt x="471254" y="143499"/>
                        <a:pt x="484589" y="185409"/>
                        <a:pt x="491256" y="229224"/>
                      </a:cubicBezTo>
                      <a:cubicBezTo>
                        <a:pt x="493161" y="242559"/>
                        <a:pt x="495066" y="255894"/>
                        <a:pt x="496019" y="270181"/>
                      </a:cubicBezTo>
                      <a:cubicBezTo>
                        <a:pt x="497924" y="292089"/>
                        <a:pt x="497924" y="314949"/>
                        <a:pt x="496972" y="336856"/>
                      </a:cubicBezTo>
                      <a:cubicBezTo>
                        <a:pt x="495066" y="381624"/>
                        <a:pt x="490304" y="426391"/>
                        <a:pt x="481731" y="471159"/>
                      </a:cubicBezTo>
                      <a:cubicBezTo>
                        <a:pt x="471254" y="522594"/>
                        <a:pt x="458872" y="574029"/>
                        <a:pt x="444584" y="624511"/>
                      </a:cubicBezTo>
                      <a:cubicBezTo>
                        <a:pt x="435059" y="654039"/>
                        <a:pt x="421724" y="683566"/>
                        <a:pt x="400769" y="70833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4604D94D-F92D-4332-8F3E-6AA39F6D5D9A}"/>
                  </a:ext>
                </a:extLst>
              </p:cNvPr>
              <p:cNvGrpSpPr/>
              <p:nvPr/>
            </p:nvGrpSpPr>
            <p:grpSpPr>
              <a:xfrm rot="20737142">
                <a:off x="6310944" y="-79408"/>
                <a:ext cx="423031" cy="1017405"/>
                <a:chOff x="6310944" y="-79408"/>
                <a:chExt cx="423031" cy="1017405"/>
              </a:xfrm>
            </p:grpSpPr>
            <p:sp>
              <p:nvSpPr>
                <p:cNvPr id="159" name="Freeform: Shape 158">
                  <a:extLst>
                    <a:ext uri="{FF2B5EF4-FFF2-40B4-BE49-F238E27FC236}">
                      <a16:creationId xmlns:a16="http://schemas.microsoft.com/office/drawing/2014/main" id="{3E6F07AC-3FC9-46D9-A65C-B9E38AB54346}"/>
                    </a:ext>
                  </a:extLst>
                </p:cNvPr>
                <p:cNvSpPr/>
                <p:nvPr/>
              </p:nvSpPr>
              <p:spPr>
                <a:xfrm flipH="1">
                  <a:off x="6310944" y="-79408"/>
                  <a:ext cx="423031" cy="1017405"/>
                </a:xfrm>
                <a:custGeom>
                  <a:avLst/>
                  <a:gdLst>
                    <a:gd name="connsiteX0" fmla="*/ 1014364 w 1732244"/>
                    <a:gd name="connsiteY0" fmla="*/ 2154 h 4153492"/>
                    <a:gd name="connsiteX1" fmla="*/ 1181578 w 1732244"/>
                    <a:gd name="connsiteY1" fmla="*/ 2517 h 4153492"/>
                    <a:gd name="connsiteX2" fmla="*/ 1358974 w 1732244"/>
                    <a:gd name="connsiteY2" fmla="*/ 17059 h 4153492"/>
                    <a:gd name="connsiteX3" fmla="*/ 1603254 w 1732244"/>
                    <a:gd name="connsiteY3" fmla="*/ 200268 h 4153492"/>
                    <a:gd name="connsiteX4" fmla="*/ 1690497 w 1732244"/>
                    <a:gd name="connsiteY4" fmla="*/ 473629 h 4153492"/>
                    <a:gd name="connsiteX5" fmla="*/ 1728301 w 1732244"/>
                    <a:gd name="connsiteY5" fmla="*/ 1020351 h 4153492"/>
                    <a:gd name="connsiteX6" fmla="*/ 1661416 w 1732244"/>
                    <a:gd name="connsiteY6" fmla="*/ 1421669 h 4153492"/>
                    <a:gd name="connsiteX7" fmla="*/ 1652690 w 1732244"/>
                    <a:gd name="connsiteY7" fmla="*/ 1442027 h 4153492"/>
                    <a:gd name="connsiteX8" fmla="*/ 1638151 w 1732244"/>
                    <a:gd name="connsiteY8" fmla="*/ 1316977 h 4153492"/>
                    <a:gd name="connsiteX9" fmla="*/ 1592712 w 1732244"/>
                    <a:gd name="connsiteY9" fmla="*/ 1121408 h 4153492"/>
                    <a:gd name="connsiteX10" fmla="*/ 1587947 w 1732244"/>
                    <a:gd name="connsiteY10" fmla="*/ 1109058 h 4153492"/>
                    <a:gd name="connsiteX11" fmla="*/ 1451535 w 1732244"/>
                    <a:gd name="connsiteY11" fmla="*/ 1571536 h 4153492"/>
                    <a:gd name="connsiteX12" fmla="*/ 1481114 w 1732244"/>
                    <a:gd name="connsiteY12" fmla="*/ 1674674 h 4153492"/>
                    <a:gd name="connsiteX13" fmla="*/ 1495653 w 1732244"/>
                    <a:gd name="connsiteY13" fmla="*/ 1817170 h 4153492"/>
                    <a:gd name="connsiteX14" fmla="*/ 1492746 w 1732244"/>
                    <a:gd name="connsiteY14" fmla="*/ 1822986 h 4153492"/>
                    <a:gd name="connsiteX15" fmla="*/ 1373513 w 1732244"/>
                    <a:gd name="connsiteY15" fmla="*/ 2372618 h 4153492"/>
                    <a:gd name="connsiteX16" fmla="*/ 1364646 w 1732244"/>
                    <a:gd name="connsiteY16" fmla="*/ 2385917 h 4153492"/>
                    <a:gd name="connsiteX17" fmla="*/ 1364646 w 1732244"/>
                    <a:gd name="connsiteY17" fmla="*/ 2788957 h 4153492"/>
                    <a:gd name="connsiteX18" fmla="*/ 1367697 w 1732244"/>
                    <a:gd name="connsiteY18" fmla="*/ 2785567 h 4153492"/>
                    <a:gd name="connsiteX19" fmla="*/ 1379329 w 1732244"/>
                    <a:gd name="connsiteY19" fmla="*/ 3236321 h 4153492"/>
                    <a:gd name="connsiteX20" fmla="*/ 1382239 w 1732244"/>
                    <a:gd name="connsiteY20" fmla="*/ 3762688 h 4153492"/>
                    <a:gd name="connsiteX21" fmla="*/ 1274638 w 1732244"/>
                    <a:gd name="connsiteY21" fmla="*/ 3977887 h 4153492"/>
                    <a:gd name="connsiteX22" fmla="*/ 876230 w 1732244"/>
                    <a:gd name="connsiteY22" fmla="*/ 4143647 h 4153492"/>
                    <a:gd name="connsiteX23" fmla="*/ 538891 w 1732244"/>
                    <a:gd name="connsiteY23" fmla="*/ 4143647 h 4153492"/>
                    <a:gd name="connsiteX24" fmla="*/ 265530 w 1732244"/>
                    <a:gd name="connsiteY24" fmla="*/ 4044772 h 4153492"/>
                    <a:gd name="connsiteX25" fmla="*/ 111399 w 1732244"/>
                    <a:gd name="connsiteY25" fmla="*/ 3797585 h 4153492"/>
                    <a:gd name="connsiteX26" fmla="*/ 105583 w 1732244"/>
                    <a:gd name="connsiteY26" fmla="*/ 3724881 h 4153492"/>
                    <a:gd name="connsiteX27" fmla="*/ 102676 w 1732244"/>
                    <a:gd name="connsiteY27" fmla="*/ 3053112 h 4153492"/>
                    <a:gd name="connsiteX28" fmla="*/ 102676 w 1732244"/>
                    <a:gd name="connsiteY28" fmla="*/ 2613988 h 4153492"/>
                    <a:gd name="connsiteX29" fmla="*/ 59053 w 1732244"/>
                    <a:gd name="connsiteY29" fmla="*/ 2078898 h 4153492"/>
                    <a:gd name="connsiteX30" fmla="*/ 24156 w 1732244"/>
                    <a:gd name="connsiteY30" fmla="*/ 1843344 h 4153492"/>
                    <a:gd name="connsiteX31" fmla="*/ 3801 w 1732244"/>
                    <a:gd name="connsiteY31" fmla="*/ 1319887 h 4153492"/>
                    <a:gd name="connsiteX32" fmla="*/ 90498 w 1732244"/>
                    <a:gd name="connsiteY32" fmla="*/ 771074 h 4153492"/>
                    <a:gd name="connsiteX33" fmla="*/ 120632 w 1732244"/>
                    <a:gd name="connsiteY33" fmla="*/ 674829 h 4153492"/>
                    <a:gd name="connsiteX34" fmla="*/ 120632 w 1732244"/>
                    <a:gd name="connsiteY34" fmla="*/ 642369 h 4153492"/>
                    <a:gd name="connsiteX35" fmla="*/ 130796 w 1732244"/>
                    <a:gd name="connsiteY35" fmla="*/ 642369 h 4153492"/>
                    <a:gd name="connsiteX36" fmla="*/ 146296 w 1732244"/>
                    <a:gd name="connsiteY36" fmla="*/ 592863 h 4153492"/>
                    <a:gd name="connsiteX37" fmla="*/ 437106 w 1732244"/>
                    <a:gd name="connsiteY37" fmla="*/ 214810 h 4153492"/>
                    <a:gd name="connsiteX38" fmla="*/ 847149 w 1732244"/>
                    <a:gd name="connsiteY38" fmla="*/ 25782 h 4153492"/>
                    <a:gd name="connsiteX39" fmla="*/ 1014364 w 1732244"/>
                    <a:gd name="connsiteY39" fmla="*/ 2154 h 4153492"/>
                    <a:gd name="connsiteX0" fmla="*/ 1014364 w 1732244"/>
                    <a:gd name="connsiteY0" fmla="*/ 2154 h 4153492"/>
                    <a:gd name="connsiteX1" fmla="*/ 1181578 w 1732244"/>
                    <a:gd name="connsiteY1" fmla="*/ 2517 h 4153492"/>
                    <a:gd name="connsiteX2" fmla="*/ 1358974 w 1732244"/>
                    <a:gd name="connsiteY2" fmla="*/ 17059 h 4153492"/>
                    <a:gd name="connsiteX3" fmla="*/ 1603254 w 1732244"/>
                    <a:gd name="connsiteY3" fmla="*/ 200268 h 4153492"/>
                    <a:gd name="connsiteX4" fmla="*/ 1690497 w 1732244"/>
                    <a:gd name="connsiteY4" fmla="*/ 473629 h 4153492"/>
                    <a:gd name="connsiteX5" fmla="*/ 1728301 w 1732244"/>
                    <a:gd name="connsiteY5" fmla="*/ 1020351 h 4153492"/>
                    <a:gd name="connsiteX6" fmla="*/ 1661416 w 1732244"/>
                    <a:gd name="connsiteY6" fmla="*/ 1421669 h 4153492"/>
                    <a:gd name="connsiteX7" fmla="*/ 1652690 w 1732244"/>
                    <a:gd name="connsiteY7" fmla="*/ 1442027 h 4153492"/>
                    <a:gd name="connsiteX8" fmla="*/ 1638151 w 1732244"/>
                    <a:gd name="connsiteY8" fmla="*/ 1316977 h 4153492"/>
                    <a:gd name="connsiteX9" fmla="*/ 1592712 w 1732244"/>
                    <a:gd name="connsiteY9" fmla="*/ 1121408 h 4153492"/>
                    <a:gd name="connsiteX10" fmla="*/ 1451535 w 1732244"/>
                    <a:gd name="connsiteY10" fmla="*/ 1571536 h 4153492"/>
                    <a:gd name="connsiteX11" fmla="*/ 1481114 w 1732244"/>
                    <a:gd name="connsiteY11" fmla="*/ 1674674 h 4153492"/>
                    <a:gd name="connsiteX12" fmla="*/ 1495653 w 1732244"/>
                    <a:gd name="connsiteY12" fmla="*/ 1817170 h 4153492"/>
                    <a:gd name="connsiteX13" fmla="*/ 1492746 w 1732244"/>
                    <a:gd name="connsiteY13" fmla="*/ 1822986 h 4153492"/>
                    <a:gd name="connsiteX14" fmla="*/ 1373513 w 1732244"/>
                    <a:gd name="connsiteY14" fmla="*/ 2372618 h 4153492"/>
                    <a:gd name="connsiteX15" fmla="*/ 1364646 w 1732244"/>
                    <a:gd name="connsiteY15" fmla="*/ 2385917 h 4153492"/>
                    <a:gd name="connsiteX16" fmla="*/ 1364646 w 1732244"/>
                    <a:gd name="connsiteY16" fmla="*/ 2788957 h 4153492"/>
                    <a:gd name="connsiteX17" fmla="*/ 1367697 w 1732244"/>
                    <a:gd name="connsiteY17" fmla="*/ 2785567 h 4153492"/>
                    <a:gd name="connsiteX18" fmla="*/ 1379329 w 1732244"/>
                    <a:gd name="connsiteY18" fmla="*/ 3236321 h 4153492"/>
                    <a:gd name="connsiteX19" fmla="*/ 1382239 w 1732244"/>
                    <a:gd name="connsiteY19" fmla="*/ 3762688 h 4153492"/>
                    <a:gd name="connsiteX20" fmla="*/ 1274638 w 1732244"/>
                    <a:gd name="connsiteY20" fmla="*/ 3977887 h 4153492"/>
                    <a:gd name="connsiteX21" fmla="*/ 876230 w 1732244"/>
                    <a:gd name="connsiteY21" fmla="*/ 4143647 h 4153492"/>
                    <a:gd name="connsiteX22" fmla="*/ 538891 w 1732244"/>
                    <a:gd name="connsiteY22" fmla="*/ 4143647 h 4153492"/>
                    <a:gd name="connsiteX23" fmla="*/ 265530 w 1732244"/>
                    <a:gd name="connsiteY23" fmla="*/ 4044772 h 4153492"/>
                    <a:gd name="connsiteX24" fmla="*/ 111399 w 1732244"/>
                    <a:gd name="connsiteY24" fmla="*/ 3797585 h 4153492"/>
                    <a:gd name="connsiteX25" fmla="*/ 105583 w 1732244"/>
                    <a:gd name="connsiteY25" fmla="*/ 3724881 h 4153492"/>
                    <a:gd name="connsiteX26" fmla="*/ 102676 w 1732244"/>
                    <a:gd name="connsiteY26" fmla="*/ 3053112 h 4153492"/>
                    <a:gd name="connsiteX27" fmla="*/ 102676 w 1732244"/>
                    <a:gd name="connsiteY27" fmla="*/ 2613988 h 4153492"/>
                    <a:gd name="connsiteX28" fmla="*/ 59053 w 1732244"/>
                    <a:gd name="connsiteY28" fmla="*/ 2078898 h 4153492"/>
                    <a:gd name="connsiteX29" fmla="*/ 24156 w 1732244"/>
                    <a:gd name="connsiteY29" fmla="*/ 1843344 h 4153492"/>
                    <a:gd name="connsiteX30" fmla="*/ 3801 w 1732244"/>
                    <a:gd name="connsiteY30" fmla="*/ 1319887 h 4153492"/>
                    <a:gd name="connsiteX31" fmla="*/ 90498 w 1732244"/>
                    <a:gd name="connsiteY31" fmla="*/ 771074 h 4153492"/>
                    <a:gd name="connsiteX32" fmla="*/ 120632 w 1732244"/>
                    <a:gd name="connsiteY32" fmla="*/ 674829 h 4153492"/>
                    <a:gd name="connsiteX33" fmla="*/ 120632 w 1732244"/>
                    <a:gd name="connsiteY33" fmla="*/ 642369 h 4153492"/>
                    <a:gd name="connsiteX34" fmla="*/ 130796 w 1732244"/>
                    <a:gd name="connsiteY34" fmla="*/ 642369 h 4153492"/>
                    <a:gd name="connsiteX35" fmla="*/ 146296 w 1732244"/>
                    <a:gd name="connsiteY35" fmla="*/ 592863 h 4153492"/>
                    <a:gd name="connsiteX36" fmla="*/ 437106 w 1732244"/>
                    <a:gd name="connsiteY36" fmla="*/ 214810 h 4153492"/>
                    <a:gd name="connsiteX37" fmla="*/ 847149 w 1732244"/>
                    <a:gd name="connsiteY37" fmla="*/ 25782 h 4153492"/>
                    <a:gd name="connsiteX38" fmla="*/ 1014364 w 1732244"/>
                    <a:gd name="connsiteY38" fmla="*/ 2154 h 4153492"/>
                    <a:gd name="connsiteX0" fmla="*/ 1014364 w 1732244"/>
                    <a:gd name="connsiteY0" fmla="*/ 2154 h 4153492"/>
                    <a:gd name="connsiteX1" fmla="*/ 1181578 w 1732244"/>
                    <a:gd name="connsiteY1" fmla="*/ 2517 h 4153492"/>
                    <a:gd name="connsiteX2" fmla="*/ 1358974 w 1732244"/>
                    <a:gd name="connsiteY2" fmla="*/ 17059 h 4153492"/>
                    <a:gd name="connsiteX3" fmla="*/ 1603254 w 1732244"/>
                    <a:gd name="connsiteY3" fmla="*/ 200268 h 4153492"/>
                    <a:gd name="connsiteX4" fmla="*/ 1690497 w 1732244"/>
                    <a:gd name="connsiteY4" fmla="*/ 473629 h 4153492"/>
                    <a:gd name="connsiteX5" fmla="*/ 1728301 w 1732244"/>
                    <a:gd name="connsiteY5" fmla="*/ 1020351 h 4153492"/>
                    <a:gd name="connsiteX6" fmla="*/ 1661416 w 1732244"/>
                    <a:gd name="connsiteY6" fmla="*/ 1421669 h 4153492"/>
                    <a:gd name="connsiteX7" fmla="*/ 1652690 w 1732244"/>
                    <a:gd name="connsiteY7" fmla="*/ 1442027 h 4153492"/>
                    <a:gd name="connsiteX8" fmla="*/ 1638151 w 1732244"/>
                    <a:gd name="connsiteY8" fmla="*/ 1316977 h 4153492"/>
                    <a:gd name="connsiteX9" fmla="*/ 1592712 w 1732244"/>
                    <a:gd name="connsiteY9" fmla="*/ 1121408 h 4153492"/>
                    <a:gd name="connsiteX10" fmla="*/ 1481114 w 1732244"/>
                    <a:gd name="connsiteY10" fmla="*/ 1674674 h 4153492"/>
                    <a:gd name="connsiteX11" fmla="*/ 1495653 w 1732244"/>
                    <a:gd name="connsiteY11" fmla="*/ 1817170 h 4153492"/>
                    <a:gd name="connsiteX12" fmla="*/ 1492746 w 1732244"/>
                    <a:gd name="connsiteY12" fmla="*/ 1822986 h 4153492"/>
                    <a:gd name="connsiteX13" fmla="*/ 1373513 w 1732244"/>
                    <a:gd name="connsiteY13" fmla="*/ 2372618 h 4153492"/>
                    <a:gd name="connsiteX14" fmla="*/ 1364646 w 1732244"/>
                    <a:gd name="connsiteY14" fmla="*/ 2385917 h 4153492"/>
                    <a:gd name="connsiteX15" fmla="*/ 1364646 w 1732244"/>
                    <a:gd name="connsiteY15" fmla="*/ 2788957 h 4153492"/>
                    <a:gd name="connsiteX16" fmla="*/ 1367697 w 1732244"/>
                    <a:gd name="connsiteY16" fmla="*/ 2785567 h 4153492"/>
                    <a:gd name="connsiteX17" fmla="*/ 1379329 w 1732244"/>
                    <a:gd name="connsiteY17" fmla="*/ 3236321 h 4153492"/>
                    <a:gd name="connsiteX18" fmla="*/ 1382239 w 1732244"/>
                    <a:gd name="connsiteY18" fmla="*/ 3762688 h 4153492"/>
                    <a:gd name="connsiteX19" fmla="*/ 1274638 w 1732244"/>
                    <a:gd name="connsiteY19" fmla="*/ 3977887 h 4153492"/>
                    <a:gd name="connsiteX20" fmla="*/ 876230 w 1732244"/>
                    <a:gd name="connsiteY20" fmla="*/ 4143647 h 4153492"/>
                    <a:gd name="connsiteX21" fmla="*/ 538891 w 1732244"/>
                    <a:gd name="connsiteY21" fmla="*/ 4143647 h 4153492"/>
                    <a:gd name="connsiteX22" fmla="*/ 265530 w 1732244"/>
                    <a:gd name="connsiteY22" fmla="*/ 4044772 h 4153492"/>
                    <a:gd name="connsiteX23" fmla="*/ 111399 w 1732244"/>
                    <a:gd name="connsiteY23" fmla="*/ 3797585 h 4153492"/>
                    <a:gd name="connsiteX24" fmla="*/ 105583 w 1732244"/>
                    <a:gd name="connsiteY24" fmla="*/ 3724881 h 4153492"/>
                    <a:gd name="connsiteX25" fmla="*/ 102676 w 1732244"/>
                    <a:gd name="connsiteY25" fmla="*/ 3053112 h 4153492"/>
                    <a:gd name="connsiteX26" fmla="*/ 102676 w 1732244"/>
                    <a:gd name="connsiteY26" fmla="*/ 2613988 h 4153492"/>
                    <a:gd name="connsiteX27" fmla="*/ 59053 w 1732244"/>
                    <a:gd name="connsiteY27" fmla="*/ 2078898 h 4153492"/>
                    <a:gd name="connsiteX28" fmla="*/ 24156 w 1732244"/>
                    <a:gd name="connsiteY28" fmla="*/ 1843344 h 4153492"/>
                    <a:gd name="connsiteX29" fmla="*/ 3801 w 1732244"/>
                    <a:gd name="connsiteY29" fmla="*/ 1319887 h 4153492"/>
                    <a:gd name="connsiteX30" fmla="*/ 90498 w 1732244"/>
                    <a:gd name="connsiteY30" fmla="*/ 771074 h 4153492"/>
                    <a:gd name="connsiteX31" fmla="*/ 120632 w 1732244"/>
                    <a:gd name="connsiteY31" fmla="*/ 674829 h 4153492"/>
                    <a:gd name="connsiteX32" fmla="*/ 120632 w 1732244"/>
                    <a:gd name="connsiteY32" fmla="*/ 642369 h 4153492"/>
                    <a:gd name="connsiteX33" fmla="*/ 130796 w 1732244"/>
                    <a:gd name="connsiteY33" fmla="*/ 642369 h 4153492"/>
                    <a:gd name="connsiteX34" fmla="*/ 146296 w 1732244"/>
                    <a:gd name="connsiteY34" fmla="*/ 592863 h 4153492"/>
                    <a:gd name="connsiteX35" fmla="*/ 437106 w 1732244"/>
                    <a:gd name="connsiteY35" fmla="*/ 214810 h 4153492"/>
                    <a:gd name="connsiteX36" fmla="*/ 847149 w 1732244"/>
                    <a:gd name="connsiteY36" fmla="*/ 25782 h 4153492"/>
                    <a:gd name="connsiteX37" fmla="*/ 1014364 w 1732244"/>
                    <a:gd name="connsiteY37" fmla="*/ 2154 h 4153492"/>
                    <a:gd name="connsiteX0" fmla="*/ 1014364 w 1732244"/>
                    <a:gd name="connsiteY0" fmla="*/ 2154 h 4153492"/>
                    <a:gd name="connsiteX1" fmla="*/ 1181578 w 1732244"/>
                    <a:gd name="connsiteY1" fmla="*/ 2517 h 4153492"/>
                    <a:gd name="connsiteX2" fmla="*/ 1358974 w 1732244"/>
                    <a:gd name="connsiteY2" fmla="*/ 17059 h 4153492"/>
                    <a:gd name="connsiteX3" fmla="*/ 1603254 w 1732244"/>
                    <a:gd name="connsiteY3" fmla="*/ 200268 h 4153492"/>
                    <a:gd name="connsiteX4" fmla="*/ 1690497 w 1732244"/>
                    <a:gd name="connsiteY4" fmla="*/ 473629 h 4153492"/>
                    <a:gd name="connsiteX5" fmla="*/ 1728301 w 1732244"/>
                    <a:gd name="connsiteY5" fmla="*/ 1020351 h 4153492"/>
                    <a:gd name="connsiteX6" fmla="*/ 1661416 w 1732244"/>
                    <a:gd name="connsiteY6" fmla="*/ 1421669 h 4153492"/>
                    <a:gd name="connsiteX7" fmla="*/ 1652690 w 1732244"/>
                    <a:gd name="connsiteY7" fmla="*/ 1442027 h 4153492"/>
                    <a:gd name="connsiteX8" fmla="*/ 1638151 w 1732244"/>
                    <a:gd name="connsiteY8" fmla="*/ 1316977 h 4153492"/>
                    <a:gd name="connsiteX9" fmla="*/ 1592712 w 1732244"/>
                    <a:gd name="connsiteY9" fmla="*/ 1121408 h 4153492"/>
                    <a:gd name="connsiteX10" fmla="*/ 1495653 w 1732244"/>
                    <a:gd name="connsiteY10" fmla="*/ 1817170 h 4153492"/>
                    <a:gd name="connsiteX11" fmla="*/ 1492746 w 1732244"/>
                    <a:gd name="connsiteY11" fmla="*/ 1822986 h 4153492"/>
                    <a:gd name="connsiteX12" fmla="*/ 1373513 w 1732244"/>
                    <a:gd name="connsiteY12" fmla="*/ 2372618 h 4153492"/>
                    <a:gd name="connsiteX13" fmla="*/ 1364646 w 1732244"/>
                    <a:gd name="connsiteY13" fmla="*/ 2385917 h 4153492"/>
                    <a:gd name="connsiteX14" fmla="*/ 1364646 w 1732244"/>
                    <a:gd name="connsiteY14" fmla="*/ 2788957 h 4153492"/>
                    <a:gd name="connsiteX15" fmla="*/ 1367697 w 1732244"/>
                    <a:gd name="connsiteY15" fmla="*/ 2785567 h 4153492"/>
                    <a:gd name="connsiteX16" fmla="*/ 1379329 w 1732244"/>
                    <a:gd name="connsiteY16" fmla="*/ 3236321 h 4153492"/>
                    <a:gd name="connsiteX17" fmla="*/ 1382239 w 1732244"/>
                    <a:gd name="connsiteY17" fmla="*/ 3762688 h 4153492"/>
                    <a:gd name="connsiteX18" fmla="*/ 1274638 w 1732244"/>
                    <a:gd name="connsiteY18" fmla="*/ 3977887 h 4153492"/>
                    <a:gd name="connsiteX19" fmla="*/ 876230 w 1732244"/>
                    <a:gd name="connsiteY19" fmla="*/ 4143647 h 4153492"/>
                    <a:gd name="connsiteX20" fmla="*/ 538891 w 1732244"/>
                    <a:gd name="connsiteY20" fmla="*/ 4143647 h 4153492"/>
                    <a:gd name="connsiteX21" fmla="*/ 265530 w 1732244"/>
                    <a:gd name="connsiteY21" fmla="*/ 4044772 h 4153492"/>
                    <a:gd name="connsiteX22" fmla="*/ 111399 w 1732244"/>
                    <a:gd name="connsiteY22" fmla="*/ 3797585 h 4153492"/>
                    <a:gd name="connsiteX23" fmla="*/ 105583 w 1732244"/>
                    <a:gd name="connsiteY23" fmla="*/ 3724881 h 4153492"/>
                    <a:gd name="connsiteX24" fmla="*/ 102676 w 1732244"/>
                    <a:gd name="connsiteY24" fmla="*/ 3053112 h 4153492"/>
                    <a:gd name="connsiteX25" fmla="*/ 102676 w 1732244"/>
                    <a:gd name="connsiteY25" fmla="*/ 2613988 h 4153492"/>
                    <a:gd name="connsiteX26" fmla="*/ 59053 w 1732244"/>
                    <a:gd name="connsiteY26" fmla="*/ 2078898 h 4153492"/>
                    <a:gd name="connsiteX27" fmla="*/ 24156 w 1732244"/>
                    <a:gd name="connsiteY27" fmla="*/ 1843344 h 4153492"/>
                    <a:gd name="connsiteX28" fmla="*/ 3801 w 1732244"/>
                    <a:gd name="connsiteY28" fmla="*/ 1319887 h 4153492"/>
                    <a:gd name="connsiteX29" fmla="*/ 90498 w 1732244"/>
                    <a:gd name="connsiteY29" fmla="*/ 771074 h 4153492"/>
                    <a:gd name="connsiteX30" fmla="*/ 120632 w 1732244"/>
                    <a:gd name="connsiteY30" fmla="*/ 674829 h 4153492"/>
                    <a:gd name="connsiteX31" fmla="*/ 120632 w 1732244"/>
                    <a:gd name="connsiteY31" fmla="*/ 642369 h 4153492"/>
                    <a:gd name="connsiteX32" fmla="*/ 130796 w 1732244"/>
                    <a:gd name="connsiteY32" fmla="*/ 642369 h 4153492"/>
                    <a:gd name="connsiteX33" fmla="*/ 146296 w 1732244"/>
                    <a:gd name="connsiteY33" fmla="*/ 592863 h 4153492"/>
                    <a:gd name="connsiteX34" fmla="*/ 437106 w 1732244"/>
                    <a:gd name="connsiteY34" fmla="*/ 214810 h 4153492"/>
                    <a:gd name="connsiteX35" fmla="*/ 847149 w 1732244"/>
                    <a:gd name="connsiteY35" fmla="*/ 25782 h 4153492"/>
                    <a:gd name="connsiteX36" fmla="*/ 1014364 w 1732244"/>
                    <a:gd name="connsiteY36" fmla="*/ 2154 h 4153492"/>
                    <a:gd name="connsiteX0" fmla="*/ 1014364 w 1732244"/>
                    <a:gd name="connsiteY0" fmla="*/ 2154 h 4153492"/>
                    <a:gd name="connsiteX1" fmla="*/ 1181578 w 1732244"/>
                    <a:gd name="connsiteY1" fmla="*/ 2517 h 4153492"/>
                    <a:gd name="connsiteX2" fmla="*/ 1358974 w 1732244"/>
                    <a:gd name="connsiteY2" fmla="*/ 17059 h 4153492"/>
                    <a:gd name="connsiteX3" fmla="*/ 1603254 w 1732244"/>
                    <a:gd name="connsiteY3" fmla="*/ 200268 h 4153492"/>
                    <a:gd name="connsiteX4" fmla="*/ 1690497 w 1732244"/>
                    <a:gd name="connsiteY4" fmla="*/ 473629 h 4153492"/>
                    <a:gd name="connsiteX5" fmla="*/ 1728301 w 1732244"/>
                    <a:gd name="connsiteY5" fmla="*/ 1020351 h 4153492"/>
                    <a:gd name="connsiteX6" fmla="*/ 1661416 w 1732244"/>
                    <a:gd name="connsiteY6" fmla="*/ 1421669 h 4153492"/>
                    <a:gd name="connsiteX7" fmla="*/ 1652690 w 1732244"/>
                    <a:gd name="connsiteY7" fmla="*/ 1442027 h 4153492"/>
                    <a:gd name="connsiteX8" fmla="*/ 1638151 w 1732244"/>
                    <a:gd name="connsiteY8" fmla="*/ 1316977 h 4153492"/>
                    <a:gd name="connsiteX9" fmla="*/ 1495653 w 1732244"/>
                    <a:gd name="connsiteY9" fmla="*/ 1817170 h 4153492"/>
                    <a:gd name="connsiteX10" fmla="*/ 1492746 w 1732244"/>
                    <a:gd name="connsiteY10" fmla="*/ 1822986 h 4153492"/>
                    <a:gd name="connsiteX11" fmla="*/ 1373513 w 1732244"/>
                    <a:gd name="connsiteY11" fmla="*/ 2372618 h 4153492"/>
                    <a:gd name="connsiteX12" fmla="*/ 1364646 w 1732244"/>
                    <a:gd name="connsiteY12" fmla="*/ 2385917 h 4153492"/>
                    <a:gd name="connsiteX13" fmla="*/ 1364646 w 1732244"/>
                    <a:gd name="connsiteY13" fmla="*/ 2788957 h 4153492"/>
                    <a:gd name="connsiteX14" fmla="*/ 1367697 w 1732244"/>
                    <a:gd name="connsiteY14" fmla="*/ 2785567 h 4153492"/>
                    <a:gd name="connsiteX15" fmla="*/ 1379329 w 1732244"/>
                    <a:gd name="connsiteY15" fmla="*/ 3236321 h 4153492"/>
                    <a:gd name="connsiteX16" fmla="*/ 1382239 w 1732244"/>
                    <a:gd name="connsiteY16" fmla="*/ 3762688 h 4153492"/>
                    <a:gd name="connsiteX17" fmla="*/ 1274638 w 1732244"/>
                    <a:gd name="connsiteY17" fmla="*/ 3977887 h 4153492"/>
                    <a:gd name="connsiteX18" fmla="*/ 876230 w 1732244"/>
                    <a:gd name="connsiteY18" fmla="*/ 4143647 h 4153492"/>
                    <a:gd name="connsiteX19" fmla="*/ 538891 w 1732244"/>
                    <a:gd name="connsiteY19" fmla="*/ 4143647 h 4153492"/>
                    <a:gd name="connsiteX20" fmla="*/ 265530 w 1732244"/>
                    <a:gd name="connsiteY20" fmla="*/ 4044772 h 4153492"/>
                    <a:gd name="connsiteX21" fmla="*/ 111399 w 1732244"/>
                    <a:gd name="connsiteY21" fmla="*/ 3797585 h 4153492"/>
                    <a:gd name="connsiteX22" fmla="*/ 105583 w 1732244"/>
                    <a:gd name="connsiteY22" fmla="*/ 3724881 h 4153492"/>
                    <a:gd name="connsiteX23" fmla="*/ 102676 w 1732244"/>
                    <a:gd name="connsiteY23" fmla="*/ 3053112 h 4153492"/>
                    <a:gd name="connsiteX24" fmla="*/ 102676 w 1732244"/>
                    <a:gd name="connsiteY24" fmla="*/ 2613988 h 4153492"/>
                    <a:gd name="connsiteX25" fmla="*/ 59053 w 1732244"/>
                    <a:gd name="connsiteY25" fmla="*/ 2078898 h 4153492"/>
                    <a:gd name="connsiteX26" fmla="*/ 24156 w 1732244"/>
                    <a:gd name="connsiteY26" fmla="*/ 1843344 h 4153492"/>
                    <a:gd name="connsiteX27" fmla="*/ 3801 w 1732244"/>
                    <a:gd name="connsiteY27" fmla="*/ 1319887 h 4153492"/>
                    <a:gd name="connsiteX28" fmla="*/ 90498 w 1732244"/>
                    <a:gd name="connsiteY28" fmla="*/ 771074 h 4153492"/>
                    <a:gd name="connsiteX29" fmla="*/ 120632 w 1732244"/>
                    <a:gd name="connsiteY29" fmla="*/ 674829 h 4153492"/>
                    <a:gd name="connsiteX30" fmla="*/ 120632 w 1732244"/>
                    <a:gd name="connsiteY30" fmla="*/ 642369 h 4153492"/>
                    <a:gd name="connsiteX31" fmla="*/ 130796 w 1732244"/>
                    <a:gd name="connsiteY31" fmla="*/ 642369 h 4153492"/>
                    <a:gd name="connsiteX32" fmla="*/ 146296 w 1732244"/>
                    <a:gd name="connsiteY32" fmla="*/ 592863 h 4153492"/>
                    <a:gd name="connsiteX33" fmla="*/ 437106 w 1732244"/>
                    <a:gd name="connsiteY33" fmla="*/ 214810 h 4153492"/>
                    <a:gd name="connsiteX34" fmla="*/ 847149 w 1732244"/>
                    <a:gd name="connsiteY34" fmla="*/ 25782 h 4153492"/>
                    <a:gd name="connsiteX35" fmla="*/ 1014364 w 1732244"/>
                    <a:gd name="connsiteY35" fmla="*/ 2154 h 4153492"/>
                    <a:gd name="connsiteX0" fmla="*/ 1014364 w 1732244"/>
                    <a:gd name="connsiteY0" fmla="*/ 2154 h 4153492"/>
                    <a:gd name="connsiteX1" fmla="*/ 1181578 w 1732244"/>
                    <a:gd name="connsiteY1" fmla="*/ 2517 h 4153492"/>
                    <a:gd name="connsiteX2" fmla="*/ 1358974 w 1732244"/>
                    <a:gd name="connsiteY2" fmla="*/ 17059 h 4153492"/>
                    <a:gd name="connsiteX3" fmla="*/ 1603254 w 1732244"/>
                    <a:gd name="connsiteY3" fmla="*/ 200268 h 4153492"/>
                    <a:gd name="connsiteX4" fmla="*/ 1690497 w 1732244"/>
                    <a:gd name="connsiteY4" fmla="*/ 473629 h 4153492"/>
                    <a:gd name="connsiteX5" fmla="*/ 1728301 w 1732244"/>
                    <a:gd name="connsiteY5" fmla="*/ 1020351 h 4153492"/>
                    <a:gd name="connsiteX6" fmla="*/ 1661416 w 1732244"/>
                    <a:gd name="connsiteY6" fmla="*/ 1421669 h 4153492"/>
                    <a:gd name="connsiteX7" fmla="*/ 1652690 w 1732244"/>
                    <a:gd name="connsiteY7" fmla="*/ 1442027 h 4153492"/>
                    <a:gd name="connsiteX8" fmla="*/ 1495653 w 1732244"/>
                    <a:gd name="connsiteY8" fmla="*/ 1817170 h 4153492"/>
                    <a:gd name="connsiteX9" fmla="*/ 1492746 w 1732244"/>
                    <a:gd name="connsiteY9" fmla="*/ 1822986 h 4153492"/>
                    <a:gd name="connsiteX10" fmla="*/ 1373513 w 1732244"/>
                    <a:gd name="connsiteY10" fmla="*/ 2372618 h 4153492"/>
                    <a:gd name="connsiteX11" fmla="*/ 1364646 w 1732244"/>
                    <a:gd name="connsiteY11" fmla="*/ 2385917 h 4153492"/>
                    <a:gd name="connsiteX12" fmla="*/ 1364646 w 1732244"/>
                    <a:gd name="connsiteY12" fmla="*/ 2788957 h 4153492"/>
                    <a:gd name="connsiteX13" fmla="*/ 1367697 w 1732244"/>
                    <a:gd name="connsiteY13" fmla="*/ 2785567 h 4153492"/>
                    <a:gd name="connsiteX14" fmla="*/ 1379329 w 1732244"/>
                    <a:gd name="connsiteY14" fmla="*/ 3236321 h 4153492"/>
                    <a:gd name="connsiteX15" fmla="*/ 1382239 w 1732244"/>
                    <a:gd name="connsiteY15" fmla="*/ 3762688 h 4153492"/>
                    <a:gd name="connsiteX16" fmla="*/ 1274638 w 1732244"/>
                    <a:gd name="connsiteY16" fmla="*/ 3977887 h 4153492"/>
                    <a:gd name="connsiteX17" fmla="*/ 876230 w 1732244"/>
                    <a:gd name="connsiteY17" fmla="*/ 4143647 h 4153492"/>
                    <a:gd name="connsiteX18" fmla="*/ 538891 w 1732244"/>
                    <a:gd name="connsiteY18" fmla="*/ 4143647 h 4153492"/>
                    <a:gd name="connsiteX19" fmla="*/ 265530 w 1732244"/>
                    <a:gd name="connsiteY19" fmla="*/ 4044772 h 4153492"/>
                    <a:gd name="connsiteX20" fmla="*/ 111399 w 1732244"/>
                    <a:gd name="connsiteY20" fmla="*/ 3797585 h 4153492"/>
                    <a:gd name="connsiteX21" fmla="*/ 105583 w 1732244"/>
                    <a:gd name="connsiteY21" fmla="*/ 3724881 h 4153492"/>
                    <a:gd name="connsiteX22" fmla="*/ 102676 w 1732244"/>
                    <a:gd name="connsiteY22" fmla="*/ 3053112 h 4153492"/>
                    <a:gd name="connsiteX23" fmla="*/ 102676 w 1732244"/>
                    <a:gd name="connsiteY23" fmla="*/ 2613988 h 4153492"/>
                    <a:gd name="connsiteX24" fmla="*/ 59053 w 1732244"/>
                    <a:gd name="connsiteY24" fmla="*/ 2078898 h 4153492"/>
                    <a:gd name="connsiteX25" fmla="*/ 24156 w 1732244"/>
                    <a:gd name="connsiteY25" fmla="*/ 1843344 h 4153492"/>
                    <a:gd name="connsiteX26" fmla="*/ 3801 w 1732244"/>
                    <a:gd name="connsiteY26" fmla="*/ 1319887 h 4153492"/>
                    <a:gd name="connsiteX27" fmla="*/ 90498 w 1732244"/>
                    <a:gd name="connsiteY27" fmla="*/ 771074 h 4153492"/>
                    <a:gd name="connsiteX28" fmla="*/ 120632 w 1732244"/>
                    <a:gd name="connsiteY28" fmla="*/ 674829 h 4153492"/>
                    <a:gd name="connsiteX29" fmla="*/ 120632 w 1732244"/>
                    <a:gd name="connsiteY29" fmla="*/ 642369 h 4153492"/>
                    <a:gd name="connsiteX30" fmla="*/ 130796 w 1732244"/>
                    <a:gd name="connsiteY30" fmla="*/ 642369 h 4153492"/>
                    <a:gd name="connsiteX31" fmla="*/ 146296 w 1732244"/>
                    <a:gd name="connsiteY31" fmla="*/ 592863 h 4153492"/>
                    <a:gd name="connsiteX32" fmla="*/ 437106 w 1732244"/>
                    <a:gd name="connsiteY32" fmla="*/ 214810 h 4153492"/>
                    <a:gd name="connsiteX33" fmla="*/ 847149 w 1732244"/>
                    <a:gd name="connsiteY33" fmla="*/ 25782 h 4153492"/>
                    <a:gd name="connsiteX34" fmla="*/ 1014364 w 1732244"/>
                    <a:gd name="connsiteY34" fmla="*/ 2154 h 4153492"/>
                    <a:gd name="connsiteX0" fmla="*/ 1014364 w 1732244"/>
                    <a:gd name="connsiteY0" fmla="*/ 2154 h 4153492"/>
                    <a:gd name="connsiteX1" fmla="*/ 1181578 w 1732244"/>
                    <a:gd name="connsiteY1" fmla="*/ 2517 h 4153492"/>
                    <a:gd name="connsiteX2" fmla="*/ 1358974 w 1732244"/>
                    <a:gd name="connsiteY2" fmla="*/ 17059 h 4153492"/>
                    <a:gd name="connsiteX3" fmla="*/ 1603254 w 1732244"/>
                    <a:gd name="connsiteY3" fmla="*/ 200268 h 4153492"/>
                    <a:gd name="connsiteX4" fmla="*/ 1690497 w 1732244"/>
                    <a:gd name="connsiteY4" fmla="*/ 473629 h 4153492"/>
                    <a:gd name="connsiteX5" fmla="*/ 1728301 w 1732244"/>
                    <a:gd name="connsiteY5" fmla="*/ 1020351 h 4153492"/>
                    <a:gd name="connsiteX6" fmla="*/ 1661416 w 1732244"/>
                    <a:gd name="connsiteY6" fmla="*/ 1421669 h 4153492"/>
                    <a:gd name="connsiteX7" fmla="*/ 1495653 w 1732244"/>
                    <a:gd name="connsiteY7" fmla="*/ 1817170 h 4153492"/>
                    <a:gd name="connsiteX8" fmla="*/ 1492746 w 1732244"/>
                    <a:gd name="connsiteY8" fmla="*/ 1822986 h 4153492"/>
                    <a:gd name="connsiteX9" fmla="*/ 1373513 w 1732244"/>
                    <a:gd name="connsiteY9" fmla="*/ 2372618 h 4153492"/>
                    <a:gd name="connsiteX10" fmla="*/ 1364646 w 1732244"/>
                    <a:gd name="connsiteY10" fmla="*/ 2385917 h 4153492"/>
                    <a:gd name="connsiteX11" fmla="*/ 1364646 w 1732244"/>
                    <a:gd name="connsiteY11" fmla="*/ 2788957 h 4153492"/>
                    <a:gd name="connsiteX12" fmla="*/ 1367697 w 1732244"/>
                    <a:gd name="connsiteY12" fmla="*/ 2785567 h 4153492"/>
                    <a:gd name="connsiteX13" fmla="*/ 1379329 w 1732244"/>
                    <a:gd name="connsiteY13" fmla="*/ 3236321 h 4153492"/>
                    <a:gd name="connsiteX14" fmla="*/ 1382239 w 1732244"/>
                    <a:gd name="connsiteY14" fmla="*/ 3762688 h 4153492"/>
                    <a:gd name="connsiteX15" fmla="*/ 1274638 w 1732244"/>
                    <a:gd name="connsiteY15" fmla="*/ 3977887 h 4153492"/>
                    <a:gd name="connsiteX16" fmla="*/ 876230 w 1732244"/>
                    <a:gd name="connsiteY16" fmla="*/ 4143647 h 4153492"/>
                    <a:gd name="connsiteX17" fmla="*/ 538891 w 1732244"/>
                    <a:gd name="connsiteY17" fmla="*/ 4143647 h 4153492"/>
                    <a:gd name="connsiteX18" fmla="*/ 265530 w 1732244"/>
                    <a:gd name="connsiteY18" fmla="*/ 4044772 h 4153492"/>
                    <a:gd name="connsiteX19" fmla="*/ 111399 w 1732244"/>
                    <a:gd name="connsiteY19" fmla="*/ 3797585 h 4153492"/>
                    <a:gd name="connsiteX20" fmla="*/ 105583 w 1732244"/>
                    <a:gd name="connsiteY20" fmla="*/ 3724881 h 4153492"/>
                    <a:gd name="connsiteX21" fmla="*/ 102676 w 1732244"/>
                    <a:gd name="connsiteY21" fmla="*/ 3053112 h 4153492"/>
                    <a:gd name="connsiteX22" fmla="*/ 102676 w 1732244"/>
                    <a:gd name="connsiteY22" fmla="*/ 2613988 h 4153492"/>
                    <a:gd name="connsiteX23" fmla="*/ 59053 w 1732244"/>
                    <a:gd name="connsiteY23" fmla="*/ 2078898 h 4153492"/>
                    <a:gd name="connsiteX24" fmla="*/ 24156 w 1732244"/>
                    <a:gd name="connsiteY24" fmla="*/ 1843344 h 4153492"/>
                    <a:gd name="connsiteX25" fmla="*/ 3801 w 1732244"/>
                    <a:gd name="connsiteY25" fmla="*/ 1319887 h 4153492"/>
                    <a:gd name="connsiteX26" fmla="*/ 90498 w 1732244"/>
                    <a:gd name="connsiteY26" fmla="*/ 771074 h 4153492"/>
                    <a:gd name="connsiteX27" fmla="*/ 120632 w 1732244"/>
                    <a:gd name="connsiteY27" fmla="*/ 674829 h 4153492"/>
                    <a:gd name="connsiteX28" fmla="*/ 120632 w 1732244"/>
                    <a:gd name="connsiteY28" fmla="*/ 642369 h 4153492"/>
                    <a:gd name="connsiteX29" fmla="*/ 130796 w 1732244"/>
                    <a:gd name="connsiteY29" fmla="*/ 642369 h 4153492"/>
                    <a:gd name="connsiteX30" fmla="*/ 146296 w 1732244"/>
                    <a:gd name="connsiteY30" fmla="*/ 592863 h 4153492"/>
                    <a:gd name="connsiteX31" fmla="*/ 437106 w 1732244"/>
                    <a:gd name="connsiteY31" fmla="*/ 214810 h 4153492"/>
                    <a:gd name="connsiteX32" fmla="*/ 847149 w 1732244"/>
                    <a:gd name="connsiteY32" fmla="*/ 25782 h 4153492"/>
                    <a:gd name="connsiteX33" fmla="*/ 1014364 w 1732244"/>
                    <a:gd name="connsiteY33" fmla="*/ 2154 h 4153492"/>
                    <a:gd name="connsiteX0" fmla="*/ 1014364 w 1732244"/>
                    <a:gd name="connsiteY0" fmla="*/ 2154 h 4153492"/>
                    <a:gd name="connsiteX1" fmla="*/ 1181578 w 1732244"/>
                    <a:gd name="connsiteY1" fmla="*/ 2517 h 4153492"/>
                    <a:gd name="connsiteX2" fmla="*/ 1358974 w 1732244"/>
                    <a:gd name="connsiteY2" fmla="*/ 17059 h 4153492"/>
                    <a:gd name="connsiteX3" fmla="*/ 1603254 w 1732244"/>
                    <a:gd name="connsiteY3" fmla="*/ 200268 h 4153492"/>
                    <a:gd name="connsiteX4" fmla="*/ 1690497 w 1732244"/>
                    <a:gd name="connsiteY4" fmla="*/ 473629 h 4153492"/>
                    <a:gd name="connsiteX5" fmla="*/ 1728301 w 1732244"/>
                    <a:gd name="connsiteY5" fmla="*/ 1020351 h 4153492"/>
                    <a:gd name="connsiteX6" fmla="*/ 1661416 w 1732244"/>
                    <a:gd name="connsiteY6" fmla="*/ 1421669 h 4153492"/>
                    <a:gd name="connsiteX7" fmla="*/ 1495653 w 1732244"/>
                    <a:gd name="connsiteY7" fmla="*/ 1817170 h 4153492"/>
                    <a:gd name="connsiteX8" fmla="*/ 1492746 w 1732244"/>
                    <a:gd name="connsiteY8" fmla="*/ 1822986 h 4153492"/>
                    <a:gd name="connsiteX9" fmla="*/ 1373513 w 1732244"/>
                    <a:gd name="connsiteY9" fmla="*/ 2372618 h 4153492"/>
                    <a:gd name="connsiteX10" fmla="*/ 1364646 w 1732244"/>
                    <a:gd name="connsiteY10" fmla="*/ 2788957 h 4153492"/>
                    <a:gd name="connsiteX11" fmla="*/ 1367697 w 1732244"/>
                    <a:gd name="connsiteY11" fmla="*/ 2785567 h 4153492"/>
                    <a:gd name="connsiteX12" fmla="*/ 1379329 w 1732244"/>
                    <a:gd name="connsiteY12" fmla="*/ 3236321 h 4153492"/>
                    <a:gd name="connsiteX13" fmla="*/ 1382239 w 1732244"/>
                    <a:gd name="connsiteY13" fmla="*/ 3762688 h 4153492"/>
                    <a:gd name="connsiteX14" fmla="*/ 1274638 w 1732244"/>
                    <a:gd name="connsiteY14" fmla="*/ 3977887 h 4153492"/>
                    <a:gd name="connsiteX15" fmla="*/ 876230 w 1732244"/>
                    <a:gd name="connsiteY15" fmla="*/ 4143647 h 4153492"/>
                    <a:gd name="connsiteX16" fmla="*/ 538891 w 1732244"/>
                    <a:gd name="connsiteY16" fmla="*/ 4143647 h 4153492"/>
                    <a:gd name="connsiteX17" fmla="*/ 265530 w 1732244"/>
                    <a:gd name="connsiteY17" fmla="*/ 4044772 h 4153492"/>
                    <a:gd name="connsiteX18" fmla="*/ 111399 w 1732244"/>
                    <a:gd name="connsiteY18" fmla="*/ 3797585 h 4153492"/>
                    <a:gd name="connsiteX19" fmla="*/ 105583 w 1732244"/>
                    <a:gd name="connsiteY19" fmla="*/ 3724881 h 4153492"/>
                    <a:gd name="connsiteX20" fmla="*/ 102676 w 1732244"/>
                    <a:gd name="connsiteY20" fmla="*/ 3053112 h 4153492"/>
                    <a:gd name="connsiteX21" fmla="*/ 102676 w 1732244"/>
                    <a:gd name="connsiteY21" fmla="*/ 2613988 h 4153492"/>
                    <a:gd name="connsiteX22" fmla="*/ 59053 w 1732244"/>
                    <a:gd name="connsiteY22" fmla="*/ 2078898 h 4153492"/>
                    <a:gd name="connsiteX23" fmla="*/ 24156 w 1732244"/>
                    <a:gd name="connsiteY23" fmla="*/ 1843344 h 4153492"/>
                    <a:gd name="connsiteX24" fmla="*/ 3801 w 1732244"/>
                    <a:gd name="connsiteY24" fmla="*/ 1319887 h 4153492"/>
                    <a:gd name="connsiteX25" fmla="*/ 90498 w 1732244"/>
                    <a:gd name="connsiteY25" fmla="*/ 771074 h 4153492"/>
                    <a:gd name="connsiteX26" fmla="*/ 120632 w 1732244"/>
                    <a:gd name="connsiteY26" fmla="*/ 674829 h 4153492"/>
                    <a:gd name="connsiteX27" fmla="*/ 120632 w 1732244"/>
                    <a:gd name="connsiteY27" fmla="*/ 642369 h 4153492"/>
                    <a:gd name="connsiteX28" fmla="*/ 130796 w 1732244"/>
                    <a:gd name="connsiteY28" fmla="*/ 642369 h 4153492"/>
                    <a:gd name="connsiteX29" fmla="*/ 146296 w 1732244"/>
                    <a:gd name="connsiteY29" fmla="*/ 592863 h 4153492"/>
                    <a:gd name="connsiteX30" fmla="*/ 437106 w 1732244"/>
                    <a:gd name="connsiteY30" fmla="*/ 214810 h 4153492"/>
                    <a:gd name="connsiteX31" fmla="*/ 847149 w 1732244"/>
                    <a:gd name="connsiteY31" fmla="*/ 25782 h 4153492"/>
                    <a:gd name="connsiteX32" fmla="*/ 1014364 w 1732244"/>
                    <a:gd name="connsiteY32" fmla="*/ 2154 h 4153492"/>
                    <a:gd name="connsiteX0" fmla="*/ 1014364 w 1732244"/>
                    <a:gd name="connsiteY0" fmla="*/ 2154 h 4153492"/>
                    <a:gd name="connsiteX1" fmla="*/ 1181578 w 1732244"/>
                    <a:gd name="connsiteY1" fmla="*/ 2517 h 4153492"/>
                    <a:gd name="connsiteX2" fmla="*/ 1358974 w 1732244"/>
                    <a:gd name="connsiteY2" fmla="*/ 17059 h 4153492"/>
                    <a:gd name="connsiteX3" fmla="*/ 1603254 w 1732244"/>
                    <a:gd name="connsiteY3" fmla="*/ 200268 h 4153492"/>
                    <a:gd name="connsiteX4" fmla="*/ 1690497 w 1732244"/>
                    <a:gd name="connsiteY4" fmla="*/ 473629 h 4153492"/>
                    <a:gd name="connsiteX5" fmla="*/ 1728301 w 1732244"/>
                    <a:gd name="connsiteY5" fmla="*/ 1020351 h 4153492"/>
                    <a:gd name="connsiteX6" fmla="*/ 1661416 w 1732244"/>
                    <a:gd name="connsiteY6" fmla="*/ 1421669 h 4153492"/>
                    <a:gd name="connsiteX7" fmla="*/ 1495653 w 1732244"/>
                    <a:gd name="connsiteY7" fmla="*/ 1817170 h 4153492"/>
                    <a:gd name="connsiteX8" fmla="*/ 1492746 w 1732244"/>
                    <a:gd name="connsiteY8" fmla="*/ 1822986 h 4153492"/>
                    <a:gd name="connsiteX9" fmla="*/ 1355406 w 1732244"/>
                    <a:gd name="connsiteY9" fmla="*/ 2399778 h 4153492"/>
                    <a:gd name="connsiteX10" fmla="*/ 1364646 w 1732244"/>
                    <a:gd name="connsiteY10" fmla="*/ 2788957 h 4153492"/>
                    <a:gd name="connsiteX11" fmla="*/ 1367697 w 1732244"/>
                    <a:gd name="connsiteY11" fmla="*/ 2785567 h 4153492"/>
                    <a:gd name="connsiteX12" fmla="*/ 1379329 w 1732244"/>
                    <a:gd name="connsiteY12" fmla="*/ 3236321 h 4153492"/>
                    <a:gd name="connsiteX13" fmla="*/ 1382239 w 1732244"/>
                    <a:gd name="connsiteY13" fmla="*/ 3762688 h 4153492"/>
                    <a:gd name="connsiteX14" fmla="*/ 1274638 w 1732244"/>
                    <a:gd name="connsiteY14" fmla="*/ 3977887 h 4153492"/>
                    <a:gd name="connsiteX15" fmla="*/ 876230 w 1732244"/>
                    <a:gd name="connsiteY15" fmla="*/ 4143647 h 4153492"/>
                    <a:gd name="connsiteX16" fmla="*/ 538891 w 1732244"/>
                    <a:gd name="connsiteY16" fmla="*/ 4143647 h 4153492"/>
                    <a:gd name="connsiteX17" fmla="*/ 265530 w 1732244"/>
                    <a:gd name="connsiteY17" fmla="*/ 4044772 h 4153492"/>
                    <a:gd name="connsiteX18" fmla="*/ 111399 w 1732244"/>
                    <a:gd name="connsiteY18" fmla="*/ 3797585 h 4153492"/>
                    <a:gd name="connsiteX19" fmla="*/ 105583 w 1732244"/>
                    <a:gd name="connsiteY19" fmla="*/ 3724881 h 4153492"/>
                    <a:gd name="connsiteX20" fmla="*/ 102676 w 1732244"/>
                    <a:gd name="connsiteY20" fmla="*/ 3053112 h 4153492"/>
                    <a:gd name="connsiteX21" fmla="*/ 102676 w 1732244"/>
                    <a:gd name="connsiteY21" fmla="*/ 2613988 h 4153492"/>
                    <a:gd name="connsiteX22" fmla="*/ 59053 w 1732244"/>
                    <a:gd name="connsiteY22" fmla="*/ 2078898 h 4153492"/>
                    <a:gd name="connsiteX23" fmla="*/ 24156 w 1732244"/>
                    <a:gd name="connsiteY23" fmla="*/ 1843344 h 4153492"/>
                    <a:gd name="connsiteX24" fmla="*/ 3801 w 1732244"/>
                    <a:gd name="connsiteY24" fmla="*/ 1319887 h 4153492"/>
                    <a:gd name="connsiteX25" fmla="*/ 90498 w 1732244"/>
                    <a:gd name="connsiteY25" fmla="*/ 771074 h 4153492"/>
                    <a:gd name="connsiteX26" fmla="*/ 120632 w 1732244"/>
                    <a:gd name="connsiteY26" fmla="*/ 674829 h 4153492"/>
                    <a:gd name="connsiteX27" fmla="*/ 120632 w 1732244"/>
                    <a:gd name="connsiteY27" fmla="*/ 642369 h 4153492"/>
                    <a:gd name="connsiteX28" fmla="*/ 130796 w 1732244"/>
                    <a:gd name="connsiteY28" fmla="*/ 642369 h 4153492"/>
                    <a:gd name="connsiteX29" fmla="*/ 146296 w 1732244"/>
                    <a:gd name="connsiteY29" fmla="*/ 592863 h 4153492"/>
                    <a:gd name="connsiteX30" fmla="*/ 437106 w 1732244"/>
                    <a:gd name="connsiteY30" fmla="*/ 214810 h 4153492"/>
                    <a:gd name="connsiteX31" fmla="*/ 847149 w 1732244"/>
                    <a:gd name="connsiteY31" fmla="*/ 25782 h 4153492"/>
                    <a:gd name="connsiteX32" fmla="*/ 1014364 w 1732244"/>
                    <a:gd name="connsiteY32" fmla="*/ 2154 h 4153492"/>
                    <a:gd name="connsiteX0" fmla="*/ 847149 w 1732244"/>
                    <a:gd name="connsiteY0" fmla="*/ 24646 h 4152356"/>
                    <a:gd name="connsiteX1" fmla="*/ 1181578 w 1732244"/>
                    <a:gd name="connsiteY1" fmla="*/ 1381 h 4152356"/>
                    <a:gd name="connsiteX2" fmla="*/ 1358974 w 1732244"/>
                    <a:gd name="connsiteY2" fmla="*/ 15923 h 4152356"/>
                    <a:gd name="connsiteX3" fmla="*/ 1603254 w 1732244"/>
                    <a:gd name="connsiteY3" fmla="*/ 199132 h 4152356"/>
                    <a:gd name="connsiteX4" fmla="*/ 1690497 w 1732244"/>
                    <a:gd name="connsiteY4" fmla="*/ 472493 h 4152356"/>
                    <a:gd name="connsiteX5" fmla="*/ 1728301 w 1732244"/>
                    <a:gd name="connsiteY5" fmla="*/ 1019215 h 4152356"/>
                    <a:gd name="connsiteX6" fmla="*/ 1661416 w 1732244"/>
                    <a:gd name="connsiteY6" fmla="*/ 1420533 h 4152356"/>
                    <a:gd name="connsiteX7" fmla="*/ 1495653 w 1732244"/>
                    <a:gd name="connsiteY7" fmla="*/ 1816034 h 4152356"/>
                    <a:gd name="connsiteX8" fmla="*/ 1492746 w 1732244"/>
                    <a:gd name="connsiteY8" fmla="*/ 1821850 h 4152356"/>
                    <a:gd name="connsiteX9" fmla="*/ 1355406 w 1732244"/>
                    <a:gd name="connsiteY9" fmla="*/ 2398642 h 4152356"/>
                    <a:gd name="connsiteX10" fmla="*/ 1364646 w 1732244"/>
                    <a:gd name="connsiteY10" fmla="*/ 2787821 h 4152356"/>
                    <a:gd name="connsiteX11" fmla="*/ 1367697 w 1732244"/>
                    <a:gd name="connsiteY11" fmla="*/ 2784431 h 4152356"/>
                    <a:gd name="connsiteX12" fmla="*/ 1379329 w 1732244"/>
                    <a:gd name="connsiteY12" fmla="*/ 3235185 h 4152356"/>
                    <a:gd name="connsiteX13" fmla="*/ 1382239 w 1732244"/>
                    <a:gd name="connsiteY13" fmla="*/ 3761552 h 4152356"/>
                    <a:gd name="connsiteX14" fmla="*/ 1274638 w 1732244"/>
                    <a:gd name="connsiteY14" fmla="*/ 3976751 h 4152356"/>
                    <a:gd name="connsiteX15" fmla="*/ 876230 w 1732244"/>
                    <a:gd name="connsiteY15" fmla="*/ 4142511 h 4152356"/>
                    <a:gd name="connsiteX16" fmla="*/ 538891 w 1732244"/>
                    <a:gd name="connsiteY16" fmla="*/ 4142511 h 4152356"/>
                    <a:gd name="connsiteX17" fmla="*/ 265530 w 1732244"/>
                    <a:gd name="connsiteY17" fmla="*/ 4043636 h 4152356"/>
                    <a:gd name="connsiteX18" fmla="*/ 111399 w 1732244"/>
                    <a:gd name="connsiteY18" fmla="*/ 3796449 h 4152356"/>
                    <a:gd name="connsiteX19" fmla="*/ 105583 w 1732244"/>
                    <a:gd name="connsiteY19" fmla="*/ 3723745 h 4152356"/>
                    <a:gd name="connsiteX20" fmla="*/ 102676 w 1732244"/>
                    <a:gd name="connsiteY20" fmla="*/ 3051976 h 4152356"/>
                    <a:gd name="connsiteX21" fmla="*/ 102676 w 1732244"/>
                    <a:gd name="connsiteY21" fmla="*/ 2612852 h 4152356"/>
                    <a:gd name="connsiteX22" fmla="*/ 59053 w 1732244"/>
                    <a:gd name="connsiteY22" fmla="*/ 2077762 h 4152356"/>
                    <a:gd name="connsiteX23" fmla="*/ 24156 w 1732244"/>
                    <a:gd name="connsiteY23" fmla="*/ 1842208 h 4152356"/>
                    <a:gd name="connsiteX24" fmla="*/ 3801 w 1732244"/>
                    <a:gd name="connsiteY24" fmla="*/ 1318751 h 4152356"/>
                    <a:gd name="connsiteX25" fmla="*/ 90498 w 1732244"/>
                    <a:gd name="connsiteY25" fmla="*/ 769938 h 4152356"/>
                    <a:gd name="connsiteX26" fmla="*/ 120632 w 1732244"/>
                    <a:gd name="connsiteY26" fmla="*/ 673693 h 4152356"/>
                    <a:gd name="connsiteX27" fmla="*/ 120632 w 1732244"/>
                    <a:gd name="connsiteY27" fmla="*/ 641233 h 4152356"/>
                    <a:gd name="connsiteX28" fmla="*/ 130796 w 1732244"/>
                    <a:gd name="connsiteY28" fmla="*/ 641233 h 4152356"/>
                    <a:gd name="connsiteX29" fmla="*/ 146296 w 1732244"/>
                    <a:gd name="connsiteY29" fmla="*/ 591727 h 4152356"/>
                    <a:gd name="connsiteX30" fmla="*/ 437106 w 1732244"/>
                    <a:gd name="connsiteY30" fmla="*/ 213674 h 4152356"/>
                    <a:gd name="connsiteX31" fmla="*/ 847149 w 1732244"/>
                    <a:gd name="connsiteY31" fmla="*/ 24646 h 4152356"/>
                    <a:gd name="connsiteX0" fmla="*/ 847149 w 1732244"/>
                    <a:gd name="connsiteY0" fmla="*/ 27903 h 4155613"/>
                    <a:gd name="connsiteX1" fmla="*/ 1358974 w 1732244"/>
                    <a:gd name="connsiteY1" fmla="*/ 19180 h 4155613"/>
                    <a:gd name="connsiteX2" fmla="*/ 1603254 w 1732244"/>
                    <a:gd name="connsiteY2" fmla="*/ 202389 h 4155613"/>
                    <a:gd name="connsiteX3" fmla="*/ 1690497 w 1732244"/>
                    <a:gd name="connsiteY3" fmla="*/ 475750 h 4155613"/>
                    <a:gd name="connsiteX4" fmla="*/ 1728301 w 1732244"/>
                    <a:gd name="connsiteY4" fmla="*/ 1022472 h 4155613"/>
                    <a:gd name="connsiteX5" fmla="*/ 1661416 w 1732244"/>
                    <a:gd name="connsiteY5" fmla="*/ 1423790 h 4155613"/>
                    <a:gd name="connsiteX6" fmla="*/ 1495653 w 1732244"/>
                    <a:gd name="connsiteY6" fmla="*/ 1819291 h 4155613"/>
                    <a:gd name="connsiteX7" fmla="*/ 1492746 w 1732244"/>
                    <a:gd name="connsiteY7" fmla="*/ 1825107 h 4155613"/>
                    <a:gd name="connsiteX8" fmla="*/ 1355406 w 1732244"/>
                    <a:gd name="connsiteY8" fmla="*/ 2401899 h 4155613"/>
                    <a:gd name="connsiteX9" fmla="*/ 1364646 w 1732244"/>
                    <a:gd name="connsiteY9" fmla="*/ 2791078 h 4155613"/>
                    <a:gd name="connsiteX10" fmla="*/ 1367697 w 1732244"/>
                    <a:gd name="connsiteY10" fmla="*/ 2787688 h 4155613"/>
                    <a:gd name="connsiteX11" fmla="*/ 1379329 w 1732244"/>
                    <a:gd name="connsiteY11" fmla="*/ 3238442 h 4155613"/>
                    <a:gd name="connsiteX12" fmla="*/ 1382239 w 1732244"/>
                    <a:gd name="connsiteY12" fmla="*/ 3764809 h 4155613"/>
                    <a:gd name="connsiteX13" fmla="*/ 1274638 w 1732244"/>
                    <a:gd name="connsiteY13" fmla="*/ 3980008 h 4155613"/>
                    <a:gd name="connsiteX14" fmla="*/ 876230 w 1732244"/>
                    <a:gd name="connsiteY14" fmla="*/ 4145768 h 4155613"/>
                    <a:gd name="connsiteX15" fmla="*/ 538891 w 1732244"/>
                    <a:gd name="connsiteY15" fmla="*/ 4145768 h 4155613"/>
                    <a:gd name="connsiteX16" fmla="*/ 265530 w 1732244"/>
                    <a:gd name="connsiteY16" fmla="*/ 4046893 h 4155613"/>
                    <a:gd name="connsiteX17" fmla="*/ 111399 w 1732244"/>
                    <a:gd name="connsiteY17" fmla="*/ 3799706 h 4155613"/>
                    <a:gd name="connsiteX18" fmla="*/ 105583 w 1732244"/>
                    <a:gd name="connsiteY18" fmla="*/ 3727002 h 4155613"/>
                    <a:gd name="connsiteX19" fmla="*/ 102676 w 1732244"/>
                    <a:gd name="connsiteY19" fmla="*/ 3055233 h 4155613"/>
                    <a:gd name="connsiteX20" fmla="*/ 102676 w 1732244"/>
                    <a:gd name="connsiteY20" fmla="*/ 2616109 h 4155613"/>
                    <a:gd name="connsiteX21" fmla="*/ 59053 w 1732244"/>
                    <a:gd name="connsiteY21" fmla="*/ 2081019 h 4155613"/>
                    <a:gd name="connsiteX22" fmla="*/ 24156 w 1732244"/>
                    <a:gd name="connsiteY22" fmla="*/ 1845465 h 4155613"/>
                    <a:gd name="connsiteX23" fmla="*/ 3801 w 1732244"/>
                    <a:gd name="connsiteY23" fmla="*/ 1322008 h 4155613"/>
                    <a:gd name="connsiteX24" fmla="*/ 90498 w 1732244"/>
                    <a:gd name="connsiteY24" fmla="*/ 773195 h 4155613"/>
                    <a:gd name="connsiteX25" fmla="*/ 120632 w 1732244"/>
                    <a:gd name="connsiteY25" fmla="*/ 676950 h 4155613"/>
                    <a:gd name="connsiteX26" fmla="*/ 120632 w 1732244"/>
                    <a:gd name="connsiteY26" fmla="*/ 644490 h 4155613"/>
                    <a:gd name="connsiteX27" fmla="*/ 130796 w 1732244"/>
                    <a:gd name="connsiteY27" fmla="*/ 644490 h 4155613"/>
                    <a:gd name="connsiteX28" fmla="*/ 146296 w 1732244"/>
                    <a:gd name="connsiteY28" fmla="*/ 594984 h 4155613"/>
                    <a:gd name="connsiteX29" fmla="*/ 437106 w 1732244"/>
                    <a:gd name="connsiteY29" fmla="*/ 216931 h 4155613"/>
                    <a:gd name="connsiteX30" fmla="*/ 847149 w 1732244"/>
                    <a:gd name="connsiteY30" fmla="*/ 27903 h 4155613"/>
                    <a:gd name="connsiteX0" fmla="*/ 847149 w 1732244"/>
                    <a:gd name="connsiteY0" fmla="*/ 27903 h 4155613"/>
                    <a:gd name="connsiteX1" fmla="*/ 1358974 w 1732244"/>
                    <a:gd name="connsiteY1" fmla="*/ 19180 h 4155613"/>
                    <a:gd name="connsiteX2" fmla="*/ 1603254 w 1732244"/>
                    <a:gd name="connsiteY2" fmla="*/ 202389 h 4155613"/>
                    <a:gd name="connsiteX3" fmla="*/ 1690497 w 1732244"/>
                    <a:gd name="connsiteY3" fmla="*/ 475750 h 4155613"/>
                    <a:gd name="connsiteX4" fmla="*/ 1728301 w 1732244"/>
                    <a:gd name="connsiteY4" fmla="*/ 1022472 h 4155613"/>
                    <a:gd name="connsiteX5" fmla="*/ 1661416 w 1732244"/>
                    <a:gd name="connsiteY5" fmla="*/ 1423790 h 4155613"/>
                    <a:gd name="connsiteX6" fmla="*/ 1495653 w 1732244"/>
                    <a:gd name="connsiteY6" fmla="*/ 1819291 h 4155613"/>
                    <a:gd name="connsiteX7" fmla="*/ 1492746 w 1732244"/>
                    <a:gd name="connsiteY7" fmla="*/ 1825107 h 4155613"/>
                    <a:gd name="connsiteX8" fmla="*/ 1355406 w 1732244"/>
                    <a:gd name="connsiteY8" fmla="*/ 2401899 h 4155613"/>
                    <a:gd name="connsiteX9" fmla="*/ 1364646 w 1732244"/>
                    <a:gd name="connsiteY9" fmla="*/ 2791078 h 4155613"/>
                    <a:gd name="connsiteX10" fmla="*/ 1367697 w 1732244"/>
                    <a:gd name="connsiteY10" fmla="*/ 2787688 h 4155613"/>
                    <a:gd name="connsiteX11" fmla="*/ 1379329 w 1732244"/>
                    <a:gd name="connsiteY11" fmla="*/ 3238442 h 4155613"/>
                    <a:gd name="connsiteX12" fmla="*/ 1382239 w 1732244"/>
                    <a:gd name="connsiteY12" fmla="*/ 3764809 h 4155613"/>
                    <a:gd name="connsiteX13" fmla="*/ 1274638 w 1732244"/>
                    <a:gd name="connsiteY13" fmla="*/ 3980008 h 4155613"/>
                    <a:gd name="connsiteX14" fmla="*/ 876230 w 1732244"/>
                    <a:gd name="connsiteY14" fmla="*/ 4145768 h 4155613"/>
                    <a:gd name="connsiteX15" fmla="*/ 538891 w 1732244"/>
                    <a:gd name="connsiteY15" fmla="*/ 4145768 h 4155613"/>
                    <a:gd name="connsiteX16" fmla="*/ 265530 w 1732244"/>
                    <a:gd name="connsiteY16" fmla="*/ 4046893 h 4155613"/>
                    <a:gd name="connsiteX17" fmla="*/ 111399 w 1732244"/>
                    <a:gd name="connsiteY17" fmla="*/ 3799706 h 4155613"/>
                    <a:gd name="connsiteX18" fmla="*/ 105583 w 1732244"/>
                    <a:gd name="connsiteY18" fmla="*/ 3727002 h 4155613"/>
                    <a:gd name="connsiteX19" fmla="*/ 102676 w 1732244"/>
                    <a:gd name="connsiteY19" fmla="*/ 3055233 h 4155613"/>
                    <a:gd name="connsiteX20" fmla="*/ 102676 w 1732244"/>
                    <a:gd name="connsiteY20" fmla="*/ 2616109 h 4155613"/>
                    <a:gd name="connsiteX21" fmla="*/ 59053 w 1732244"/>
                    <a:gd name="connsiteY21" fmla="*/ 2081019 h 4155613"/>
                    <a:gd name="connsiteX22" fmla="*/ 24156 w 1732244"/>
                    <a:gd name="connsiteY22" fmla="*/ 1845465 h 4155613"/>
                    <a:gd name="connsiteX23" fmla="*/ 3801 w 1732244"/>
                    <a:gd name="connsiteY23" fmla="*/ 1322008 h 4155613"/>
                    <a:gd name="connsiteX24" fmla="*/ 90498 w 1732244"/>
                    <a:gd name="connsiteY24" fmla="*/ 773195 h 4155613"/>
                    <a:gd name="connsiteX25" fmla="*/ 120632 w 1732244"/>
                    <a:gd name="connsiteY25" fmla="*/ 676950 h 4155613"/>
                    <a:gd name="connsiteX26" fmla="*/ 120632 w 1732244"/>
                    <a:gd name="connsiteY26" fmla="*/ 644490 h 4155613"/>
                    <a:gd name="connsiteX27" fmla="*/ 130796 w 1732244"/>
                    <a:gd name="connsiteY27" fmla="*/ 644490 h 4155613"/>
                    <a:gd name="connsiteX28" fmla="*/ 437106 w 1732244"/>
                    <a:gd name="connsiteY28" fmla="*/ 216931 h 4155613"/>
                    <a:gd name="connsiteX29" fmla="*/ 847149 w 1732244"/>
                    <a:gd name="connsiteY29" fmla="*/ 27903 h 4155613"/>
                    <a:gd name="connsiteX0" fmla="*/ 847149 w 1732244"/>
                    <a:gd name="connsiteY0" fmla="*/ 27903 h 4155613"/>
                    <a:gd name="connsiteX1" fmla="*/ 1358974 w 1732244"/>
                    <a:gd name="connsiteY1" fmla="*/ 19180 h 4155613"/>
                    <a:gd name="connsiteX2" fmla="*/ 1603254 w 1732244"/>
                    <a:gd name="connsiteY2" fmla="*/ 202389 h 4155613"/>
                    <a:gd name="connsiteX3" fmla="*/ 1690497 w 1732244"/>
                    <a:gd name="connsiteY3" fmla="*/ 475750 h 4155613"/>
                    <a:gd name="connsiteX4" fmla="*/ 1728301 w 1732244"/>
                    <a:gd name="connsiteY4" fmla="*/ 1022472 h 4155613"/>
                    <a:gd name="connsiteX5" fmla="*/ 1661416 w 1732244"/>
                    <a:gd name="connsiteY5" fmla="*/ 1423790 h 4155613"/>
                    <a:gd name="connsiteX6" fmla="*/ 1495653 w 1732244"/>
                    <a:gd name="connsiteY6" fmla="*/ 1819291 h 4155613"/>
                    <a:gd name="connsiteX7" fmla="*/ 1492746 w 1732244"/>
                    <a:gd name="connsiteY7" fmla="*/ 1825107 h 4155613"/>
                    <a:gd name="connsiteX8" fmla="*/ 1355406 w 1732244"/>
                    <a:gd name="connsiteY8" fmla="*/ 2401899 h 4155613"/>
                    <a:gd name="connsiteX9" fmla="*/ 1364646 w 1732244"/>
                    <a:gd name="connsiteY9" fmla="*/ 2791078 h 4155613"/>
                    <a:gd name="connsiteX10" fmla="*/ 1367697 w 1732244"/>
                    <a:gd name="connsiteY10" fmla="*/ 2787688 h 4155613"/>
                    <a:gd name="connsiteX11" fmla="*/ 1379329 w 1732244"/>
                    <a:gd name="connsiteY11" fmla="*/ 3238442 h 4155613"/>
                    <a:gd name="connsiteX12" fmla="*/ 1382239 w 1732244"/>
                    <a:gd name="connsiteY12" fmla="*/ 3764809 h 4155613"/>
                    <a:gd name="connsiteX13" fmla="*/ 1274638 w 1732244"/>
                    <a:gd name="connsiteY13" fmla="*/ 3980008 h 4155613"/>
                    <a:gd name="connsiteX14" fmla="*/ 876230 w 1732244"/>
                    <a:gd name="connsiteY14" fmla="*/ 4145768 h 4155613"/>
                    <a:gd name="connsiteX15" fmla="*/ 538891 w 1732244"/>
                    <a:gd name="connsiteY15" fmla="*/ 4145768 h 4155613"/>
                    <a:gd name="connsiteX16" fmla="*/ 265530 w 1732244"/>
                    <a:gd name="connsiteY16" fmla="*/ 4046893 h 4155613"/>
                    <a:gd name="connsiteX17" fmla="*/ 111399 w 1732244"/>
                    <a:gd name="connsiteY17" fmla="*/ 3799706 h 4155613"/>
                    <a:gd name="connsiteX18" fmla="*/ 105583 w 1732244"/>
                    <a:gd name="connsiteY18" fmla="*/ 3727002 h 4155613"/>
                    <a:gd name="connsiteX19" fmla="*/ 102676 w 1732244"/>
                    <a:gd name="connsiteY19" fmla="*/ 3055233 h 4155613"/>
                    <a:gd name="connsiteX20" fmla="*/ 102676 w 1732244"/>
                    <a:gd name="connsiteY20" fmla="*/ 2616109 h 4155613"/>
                    <a:gd name="connsiteX21" fmla="*/ 59053 w 1732244"/>
                    <a:gd name="connsiteY21" fmla="*/ 2081019 h 4155613"/>
                    <a:gd name="connsiteX22" fmla="*/ 24156 w 1732244"/>
                    <a:gd name="connsiteY22" fmla="*/ 1845465 h 4155613"/>
                    <a:gd name="connsiteX23" fmla="*/ 3801 w 1732244"/>
                    <a:gd name="connsiteY23" fmla="*/ 1322008 h 4155613"/>
                    <a:gd name="connsiteX24" fmla="*/ 90498 w 1732244"/>
                    <a:gd name="connsiteY24" fmla="*/ 773195 h 4155613"/>
                    <a:gd name="connsiteX25" fmla="*/ 120632 w 1732244"/>
                    <a:gd name="connsiteY25" fmla="*/ 676950 h 4155613"/>
                    <a:gd name="connsiteX26" fmla="*/ 120632 w 1732244"/>
                    <a:gd name="connsiteY26" fmla="*/ 644490 h 4155613"/>
                    <a:gd name="connsiteX27" fmla="*/ 437106 w 1732244"/>
                    <a:gd name="connsiteY27" fmla="*/ 216931 h 4155613"/>
                    <a:gd name="connsiteX28" fmla="*/ 847149 w 1732244"/>
                    <a:gd name="connsiteY28" fmla="*/ 27903 h 4155613"/>
                    <a:gd name="connsiteX0" fmla="*/ 847149 w 1732244"/>
                    <a:gd name="connsiteY0" fmla="*/ 27903 h 4155613"/>
                    <a:gd name="connsiteX1" fmla="*/ 1358974 w 1732244"/>
                    <a:gd name="connsiteY1" fmla="*/ 19180 h 4155613"/>
                    <a:gd name="connsiteX2" fmla="*/ 1603254 w 1732244"/>
                    <a:gd name="connsiteY2" fmla="*/ 202389 h 4155613"/>
                    <a:gd name="connsiteX3" fmla="*/ 1690497 w 1732244"/>
                    <a:gd name="connsiteY3" fmla="*/ 475750 h 4155613"/>
                    <a:gd name="connsiteX4" fmla="*/ 1728301 w 1732244"/>
                    <a:gd name="connsiteY4" fmla="*/ 1022472 h 4155613"/>
                    <a:gd name="connsiteX5" fmla="*/ 1661416 w 1732244"/>
                    <a:gd name="connsiteY5" fmla="*/ 1423790 h 4155613"/>
                    <a:gd name="connsiteX6" fmla="*/ 1495653 w 1732244"/>
                    <a:gd name="connsiteY6" fmla="*/ 1819291 h 4155613"/>
                    <a:gd name="connsiteX7" fmla="*/ 1492746 w 1732244"/>
                    <a:gd name="connsiteY7" fmla="*/ 1825107 h 4155613"/>
                    <a:gd name="connsiteX8" fmla="*/ 1355406 w 1732244"/>
                    <a:gd name="connsiteY8" fmla="*/ 2401899 h 4155613"/>
                    <a:gd name="connsiteX9" fmla="*/ 1364646 w 1732244"/>
                    <a:gd name="connsiteY9" fmla="*/ 2791078 h 4155613"/>
                    <a:gd name="connsiteX10" fmla="*/ 1367697 w 1732244"/>
                    <a:gd name="connsiteY10" fmla="*/ 2787688 h 4155613"/>
                    <a:gd name="connsiteX11" fmla="*/ 1379329 w 1732244"/>
                    <a:gd name="connsiteY11" fmla="*/ 3238442 h 4155613"/>
                    <a:gd name="connsiteX12" fmla="*/ 1382239 w 1732244"/>
                    <a:gd name="connsiteY12" fmla="*/ 3764809 h 4155613"/>
                    <a:gd name="connsiteX13" fmla="*/ 1274638 w 1732244"/>
                    <a:gd name="connsiteY13" fmla="*/ 3980008 h 4155613"/>
                    <a:gd name="connsiteX14" fmla="*/ 876230 w 1732244"/>
                    <a:gd name="connsiteY14" fmla="*/ 4145768 h 4155613"/>
                    <a:gd name="connsiteX15" fmla="*/ 538891 w 1732244"/>
                    <a:gd name="connsiteY15" fmla="*/ 4145768 h 4155613"/>
                    <a:gd name="connsiteX16" fmla="*/ 265530 w 1732244"/>
                    <a:gd name="connsiteY16" fmla="*/ 4046893 h 4155613"/>
                    <a:gd name="connsiteX17" fmla="*/ 111399 w 1732244"/>
                    <a:gd name="connsiteY17" fmla="*/ 3799706 h 4155613"/>
                    <a:gd name="connsiteX18" fmla="*/ 105583 w 1732244"/>
                    <a:gd name="connsiteY18" fmla="*/ 3727002 h 4155613"/>
                    <a:gd name="connsiteX19" fmla="*/ 102676 w 1732244"/>
                    <a:gd name="connsiteY19" fmla="*/ 3055233 h 4155613"/>
                    <a:gd name="connsiteX20" fmla="*/ 102676 w 1732244"/>
                    <a:gd name="connsiteY20" fmla="*/ 2616109 h 4155613"/>
                    <a:gd name="connsiteX21" fmla="*/ 59053 w 1732244"/>
                    <a:gd name="connsiteY21" fmla="*/ 2081019 h 4155613"/>
                    <a:gd name="connsiteX22" fmla="*/ 24156 w 1732244"/>
                    <a:gd name="connsiteY22" fmla="*/ 1845465 h 4155613"/>
                    <a:gd name="connsiteX23" fmla="*/ 3801 w 1732244"/>
                    <a:gd name="connsiteY23" fmla="*/ 1322008 h 4155613"/>
                    <a:gd name="connsiteX24" fmla="*/ 90498 w 1732244"/>
                    <a:gd name="connsiteY24" fmla="*/ 773195 h 4155613"/>
                    <a:gd name="connsiteX25" fmla="*/ 120632 w 1732244"/>
                    <a:gd name="connsiteY25" fmla="*/ 676950 h 4155613"/>
                    <a:gd name="connsiteX26" fmla="*/ 437106 w 1732244"/>
                    <a:gd name="connsiteY26" fmla="*/ 216931 h 4155613"/>
                    <a:gd name="connsiteX27" fmla="*/ 847149 w 1732244"/>
                    <a:gd name="connsiteY27" fmla="*/ 27903 h 4155613"/>
                    <a:gd name="connsiteX0" fmla="*/ 847149 w 1732244"/>
                    <a:gd name="connsiteY0" fmla="*/ 27903 h 4155613"/>
                    <a:gd name="connsiteX1" fmla="*/ 1358974 w 1732244"/>
                    <a:gd name="connsiteY1" fmla="*/ 19180 h 4155613"/>
                    <a:gd name="connsiteX2" fmla="*/ 1603254 w 1732244"/>
                    <a:gd name="connsiteY2" fmla="*/ 202389 h 4155613"/>
                    <a:gd name="connsiteX3" fmla="*/ 1690497 w 1732244"/>
                    <a:gd name="connsiteY3" fmla="*/ 475750 h 4155613"/>
                    <a:gd name="connsiteX4" fmla="*/ 1728301 w 1732244"/>
                    <a:gd name="connsiteY4" fmla="*/ 1022472 h 4155613"/>
                    <a:gd name="connsiteX5" fmla="*/ 1661416 w 1732244"/>
                    <a:gd name="connsiteY5" fmla="*/ 1423790 h 4155613"/>
                    <a:gd name="connsiteX6" fmla="*/ 1495653 w 1732244"/>
                    <a:gd name="connsiteY6" fmla="*/ 1819291 h 4155613"/>
                    <a:gd name="connsiteX7" fmla="*/ 1492746 w 1732244"/>
                    <a:gd name="connsiteY7" fmla="*/ 1825107 h 4155613"/>
                    <a:gd name="connsiteX8" fmla="*/ 1355406 w 1732244"/>
                    <a:gd name="connsiteY8" fmla="*/ 2401899 h 4155613"/>
                    <a:gd name="connsiteX9" fmla="*/ 1364646 w 1732244"/>
                    <a:gd name="connsiteY9" fmla="*/ 2791078 h 4155613"/>
                    <a:gd name="connsiteX10" fmla="*/ 1367697 w 1732244"/>
                    <a:gd name="connsiteY10" fmla="*/ 2787688 h 4155613"/>
                    <a:gd name="connsiteX11" fmla="*/ 1379329 w 1732244"/>
                    <a:gd name="connsiteY11" fmla="*/ 3238442 h 4155613"/>
                    <a:gd name="connsiteX12" fmla="*/ 1382239 w 1732244"/>
                    <a:gd name="connsiteY12" fmla="*/ 3764809 h 4155613"/>
                    <a:gd name="connsiteX13" fmla="*/ 1274638 w 1732244"/>
                    <a:gd name="connsiteY13" fmla="*/ 3980008 h 4155613"/>
                    <a:gd name="connsiteX14" fmla="*/ 876230 w 1732244"/>
                    <a:gd name="connsiteY14" fmla="*/ 4145768 h 4155613"/>
                    <a:gd name="connsiteX15" fmla="*/ 538891 w 1732244"/>
                    <a:gd name="connsiteY15" fmla="*/ 4145768 h 4155613"/>
                    <a:gd name="connsiteX16" fmla="*/ 265530 w 1732244"/>
                    <a:gd name="connsiteY16" fmla="*/ 4046893 h 4155613"/>
                    <a:gd name="connsiteX17" fmla="*/ 111399 w 1732244"/>
                    <a:gd name="connsiteY17" fmla="*/ 3799706 h 4155613"/>
                    <a:gd name="connsiteX18" fmla="*/ 105583 w 1732244"/>
                    <a:gd name="connsiteY18" fmla="*/ 3727002 h 4155613"/>
                    <a:gd name="connsiteX19" fmla="*/ 102676 w 1732244"/>
                    <a:gd name="connsiteY19" fmla="*/ 3055233 h 4155613"/>
                    <a:gd name="connsiteX20" fmla="*/ 102676 w 1732244"/>
                    <a:gd name="connsiteY20" fmla="*/ 2616109 h 4155613"/>
                    <a:gd name="connsiteX21" fmla="*/ 59053 w 1732244"/>
                    <a:gd name="connsiteY21" fmla="*/ 2081019 h 4155613"/>
                    <a:gd name="connsiteX22" fmla="*/ 24156 w 1732244"/>
                    <a:gd name="connsiteY22" fmla="*/ 1845465 h 4155613"/>
                    <a:gd name="connsiteX23" fmla="*/ 3801 w 1732244"/>
                    <a:gd name="connsiteY23" fmla="*/ 1322008 h 4155613"/>
                    <a:gd name="connsiteX24" fmla="*/ 90498 w 1732244"/>
                    <a:gd name="connsiteY24" fmla="*/ 773195 h 4155613"/>
                    <a:gd name="connsiteX25" fmla="*/ 437106 w 1732244"/>
                    <a:gd name="connsiteY25" fmla="*/ 216931 h 4155613"/>
                    <a:gd name="connsiteX26" fmla="*/ 847149 w 1732244"/>
                    <a:gd name="connsiteY26" fmla="*/ 27903 h 4155613"/>
                    <a:gd name="connsiteX0" fmla="*/ 847149 w 1732244"/>
                    <a:gd name="connsiteY0" fmla="*/ 27903 h 4155613"/>
                    <a:gd name="connsiteX1" fmla="*/ 1358974 w 1732244"/>
                    <a:gd name="connsiteY1" fmla="*/ 19180 h 4155613"/>
                    <a:gd name="connsiteX2" fmla="*/ 1603254 w 1732244"/>
                    <a:gd name="connsiteY2" fmla="*/ 202389 h 4155613"/>
                    <a:gd name="connsiteX3" fmla="*/ 1690497 w 1732244"/>
                    <a:gd name="connsiteY3" fmla="*/ 475750 h 4155613"/>
                    <a:gd name="connsiteX4" fmla="*/ 1728301 w 1732244"/>
                    <a:gd name="connsiteY4" fmla="*/ 1022472 h 4155613"/>
                    <a:gd name="connsiteX5" fmla="*/ 1661416 w 1732244"/>
                    <a:gd name="connsiteY5" fmla="*/ 1423790 h 4155613"/>
                    <a:gd name="connsiteX6" fmla="*/ 1495653 w 1732244"/>
                    <a:gd name="connsiteY6" fmla="*/ 1819291 h 4155613"/>
                    <a:gd name="connsiteX7" fmla="*/ 1492746 w 1732244"/>
                    <a:gd name="connsiteY7" fmla="*/ 1825107 h 4155613"/>
                    <a:gd name="connsiteX8" fmla="*/ 1355406 w 1732244"/>
                    <a:gd name="connsiteY8" fmla="*/ 2401899 h 4155613"/>
                    <a:gd name="connsiteX9" fmla="*/ 1364646 w 1732244"/>
                    <a:gd name="connsiteY9" fmla="*/ 2791078 h 4155613"/>
                    <a:gd name="connsiteX10" fmla="*/ 1367697 w 1732244"/>
                    <a:gd name="connsiteY10" fmla="*/ 2787688 h 4155613"/>
                    <a:gd name="connsiteX11" fmla="*/ 1379329 w 1732244"/>
                    <a:gd name="connsiteY11" fmla="*/ 3238442 h 4155613"/>
                    <a:gd name="connsiteX12" fmla="*/ 1382239 w 1732244"/>
                    <a:gd name="connsiteY12" fmla="*/ 3764809 h 4155613"/>
                    <a:gd name="connsiteX13" fmla="*/ 1274638 w 1732244"/>
                    <a:gd name="connsiteY13" fmla="*/ 3980008 h 4155613"/>
                    <a:gd name="connsiteX14" fmla="*/ 876230 w 1732244"/>
                    <a:gd name="connsiteY14" fmla="*/ 4145768 h 4155613"/>
                    <a:gd name="connsiteX15" fmla="*/ 538891 w 1732244"/>
                    <a:gd name="connsiteY15" fmla="*/ 4145768 h 4155613"/>
                    <a:gd name="connsiteX16" fmla="*/ 265530 w 1732244"/>
                    <a:gd name="connsiteY16" fmla="*/ 4046893 h 4155613"/>
                    <a:gd name="connsiteX17" fmla="*/ 111399 w 1732244"/>
                    <a:gd name="connsiteY17" fmla="*/ 3799706 h 4155613"/>
                    <a:gd name="connsiteX18" fmla="*/ 105583 w 1732244"/>
                    <a:gd name="connsiteY18" fmla="*/ 3727002 h 4155613"/>
                    <a:gd name="connsiteX19" fmla="*/ 102676 w 1732244"/>
                    <a:gd name="connsiteY19" fmla="*/ 3055233 h 4155613"/>
                    <a:gd name="connsiteX20" fmla="*/ 102676 w 1732244"/>
                    <a:gd name="connsiteY20" fmla="*/ 2616109 h 4155613"/>
                    <a:gd name="connsiteX21" fmla="*/ 59053 w 1732244"/>
                    <a:gd name="connsiteY21" fmla="*/ 2081019 h 4155613"/>
                    <a:gd name="connsiteX22" fmla="*/ 24156 w 1732244"/>
                    <a:gd name="connsiteY22" fmla="*/ 1845465 h 4155613"/>
                    <a:gd name="connsiteX23" fmla="*/ 3801 w 1732244"/>
                    <a:gd name="connsiteY23" fmla="*/ 1322008 h 4155613"/>
                    <a:gd name="connsiteX24" fmla="*/ 90498 w 1732244"/>
                    <a:gd name="connsiteY24" fmla="*/ 773195 h 4155613"/>
                    <a:gd name="connsiteX25" fmla="*/ 437106 w 1732244"/>
                    <a:gd name="connsiteY25" fmla="*/ 216931 h 4155613"/>
                    <a:gd name="connsiteX26" fmla="*/ 847149 w 1732244"/>
                    <a:gd name="connsiteY26" fmla="*/ 27903 h 4155613"/>
                    <a:gd name="connsiteX0" fmla="*/ 847149 w 1732244"/>
                    <a:gd name="connsiteY0" fmla="*/ 27903 h 4155613"/>
                    <a:gd name="connsiteX1" fmla="*/ 1358974 w 1732244"/>
                    <a:gd name="connsiteY1" fmla="*/ 19180 h 4155613"/>
                    <a:gd name="connsiteX2" fmla="*/ 1603254 w 1732244"/>
                    <a:gd name="connsiteY2" fmla="*/ 202389 h 4155613"/>
                    <a:gd name="connsiteX3" fmla="*/ 1690497 w 1732244"/>
                    <a:gd name="connsiteY3" fmla="*/ 475750 h 4155613"/>
                    <a:gd name="connsiteX4" fmla="*/ 1728301 w 1732244"/>
                    <a:gd name="connsiteY4" fmla="*/ 1022472 h 4155613"/>
                    <a:gd name="connsiteX5" fmla="*/ 1661416 w 1732244"/>
                    <a:gd name="connsiteY5" fmla="*/ 1423790 h 4155613"/>
                    <a:gd name="connsiteX6" fmla="*/ 1495653 w 1732244"/>
                    <a:gd name="connsiteY6" fmla="*/ 1819291 h 4155613"/>
                    <a:gd name="connsiteX7" fmla="*/ 1492746 w 1732244"/>
                    <a:gd name="connsiteY7" fmla="*/ 1825107 h 4155613"/>
                    <a:gd name="connsiteX8" fmla="*/ 1355406 w 1732244"/>
                    <a:gd name="connsiteY8" fmla="*/ 2401899 h 4155613"/>
                    <a:gd name="connsiteX9" fmla="*/ 1364646 w 1732244"/>
                    <a:gd name="connsiteY9" fmla="*/ 2791078 h 4155613"/>
                    <a:gd name="connsiteX10" fmla="*/ 1367697 w 1732244"/>
                    <a:gd name="connsiteY10" fmla="*/ 2787688 h 4155613"/>
                    <a:gd name="connsiteX11" fmla="*/ 1379329 w 1732244"/>
                    <a:gd name="connsiteY11" fmla="*/ 3238442 h 4155613"/>
                    <a:gd name="connsiteX12" fmla="*/ 1382239 w 1732244"/>
                    <a:gd name="connsiteY12" fmla="*/ 3764809 h 4155613"/>
                    <a:gd name="connsiteX13" fmla="*/ 1274638 w 1732244"/>
                    <a:gd name="connsiteY13" fmla="*/ 3980008 h 4155613"/>
                    <a:gd name="connsiteX14" fmla="*/ 876230 w 1732244"/>
                    <a:gd name="connsiteY14" fmla="*/ 4145768 h 4155613"/>
                    <a:gd name="connsiteX15" fmla="*/ 538891 w 1732244"/>
                    <a:gd name="connsiteY15" fmla="*/ 4145768 h 4155613"/>
                    <a:gd name="connsiteX16" fmla="*/ 265530 w 1732244"/>
                    <a:gd name="connsiteY16" fmla="*/ 4046893 h 4155613"/>
                    <a:gd name="connsiteX17" fmla="*/ 111399 w 1732244"/>
                    <a:gd name="connsiteY17" fmla="*/ 3799706 h 4155613"/>
                    <a:gd name="connsiteX18" fmla="*/ 105583 w 1732244"/>
                    <a:gd name="connsiteY18" fmla="*/ 3727002 h 4155613"/>
                    <a:gd name="connsiteX19" fmla="*/ 102676 w 1732244"/>
                    <a:gd name="connsiteY19" fmla="*/ 3055233 h 4155613"/>
                    <a:gd name="connsiteX20" fmla="*/ 102676 w 1732244"/>
                    <a:gd name="connsiteY20" fmla="*/ 2616109 h 4155613"/>
                    <a:gd name="connsiteX21" fmla="*/ 59053 w 1732244"/>
                    <a:gd name="connsiteY21" fmla="*/ 2081019 h 4155613"/>
                    <a:gd name="connsiteX22" fmla="*/ 24156 w 1732244"/>
                    <a:gd name="connsiteY22" fmla="*/ 1845465 h 4155613"/>
                    <a:gd name="connsiteX23" fmla="*/ 3801 w 1732244"/>
                    <a:gd name="connsiteY23" fmla="*/ 1322008 h 4155613"/>
                    <a:gd name="connsiteX24" fmla="*/ 90498 w 1732244"/>
                    <a:gd name="connsiteY24" fmla="*/ 773195 h 4155613"/>
                    <a:gd name="connsiteX25" fmla="*/ 437106 w 1732244"/>
                    <a:gd name="connsiteY25" fmla="*/ 216931 h 4155613"/>
                    <a:gd name="connsiteX26" fmla="*/ 847149 w 1732244"/>
                    <a:gd name="connsiteY26" fmla="*/ 27903 h 4155613"/>
                    <a:gd name="connsiteX0" fmla="*/ 843779 w 1728874"/>
                    <a:gd name="connsiteY0" fmla="*/ 27903 h 4155613"/>
                    <a:gd name="connsiteX1" fmla="*/ 1355604 w 1728874"/>
                    <a:gd name="connsiteY1" fmla="*/ 19180 h 4155613"/>
                    <a:gd name="connsiteX2" fmla="*/ 1599884 w 1728874"/>
                    <a:gd name="connsiteY2" fmla="*/ 202389 h 4155613"/>
                    <a:gd name="connsiteX3" fmla="*/ 1687127 w 1728874"/>
                    <a:gd name="connsiteY3" fmla="*/ 475750 h 4155613"/>
                    <a:gd name="connsiteX4" fmla="*/ 1724931 w 1728874"/>
                    <a:gd name="connsiteY4" fmla="*/ 1022472 h 4155613"/>
                    <a:gd name="connsiteX5" fmla="*/ 1658046 w 1728874"/>
                    <a:gd name="connsiteY5" fmla="*/ 1423790 h 4155613"/>
                    <a:gd name="connsiteX6" fmla="*/ 1492283 w 1728874"/>
                    <a:gd name="connsiteY6" fmla="*/ 1819291 h 4155613"/>
                    <a:gd name="connsiteX7" fmla="*/ 1489376 w 1728874"/>
                    <a:gd name="connsiteY7" fmla="*/ 1825107 h 4155613"/>
                    <a:gd name="connsiteX8" fmla="*/ 1352036 w 1728874"/>
                    <a:gd name="connsiteY8" fmla="*/ 2401899 h 4155613"/>
                    <a:gd name="connsiteX9" fmla="*/ 1361276 w 1728874"/>
                    <a:gd name="connsiteY9" fmla="*/ 2791078 h 4155613"/>
                    <a:gd name="connsiteX10" fmla="*/ 1364327 w 1728874"/>
                    <a:gd name="connsiteY10" fmla="*/ 2787688 h 4155613"/>
                    <a:gd name="connsiteX11" fmla="*/ 1375959 w 1728874"/>
                    <a:gd name="connsiteY11" fmla="*/ 3238442 h 4155613"/>
                    <a:gd name="connsiteX12" fmla="*/ 1378869 w 1728874"/>
                    <a:gd name="connsiteY12" fmla="*/ 3764809 h 4155613"/>
                    <a:gd name="connsiteX13" fmla="*/ 1271268 w 1728874"/>
                    <a:gd name="connsiteY13" fmla="*/ 3980008 h 4155613"/>
                    <a:gd name="connsiteX14" fmla="*/ 872860 w 1728874"/>
                    <a:gd name="connsiteY14" fmla="*/ 4145768 h 4155613"/>
                    <a:gd name="connsiteX15" fmla="*/ 535521 w 1728874"/>
                    <a:gd name="connsiteY15" fmla="*/ 4145768 h 4155613"/>
                    <a:gd name="connsiteX16" fmla="*/ 262160 w 1728874"/>
                    <a:gd name="connsiteY16" fmla="*/ 4046893 h 4155613"/>
                    <a:gd name="connsiteX17" fmla="*/ 108029 w 1728874"/>
                    <a:gd name="connsiteY17" fmla="*/ 3799706 h 4155613"/>
                    <a:gd name="connsiteX18" fmla="*/ 102213 w 1728874"/>
                    <a:gd name="connsiteY18" fmla="*/ 3727002 h 4155613"/>
                    <a:gd name="connsiteX19" fmla="*/ 99306 w 1728874"/>
                    <a:gd name="connsiteY19" fmla="*/ 3055233 h 4155613"/>
                    <a:gd name="connsiteX20" fmla="*/ 99306 w 1728874"/>
                    <a:gd name="connsiteY20" fmla="*/ 2616109 h 4155613"/>
                    <a:gd name="connsiteX21" fmla="*/ 55683 w 1728874"/>
                    <a:gd name="connsiteY21" fmla="*/ 2081019 h 4155613"/>
                    <a:gd name="connsiteX22" fmla="*/ 431 w 1728874"/>
                    <a:gd name="connsiteY22" fmla="*/ 1322008 h 4155613"/>
                    <a:gd name="connsiteX23" fmla="*/ 87128 w 1728874"/>
                    <a:gd name="connsiteY23" fmla="*/ 773195 h 4155613"/>
                    <a:gd name="connsiteX24" fmla="*/ 433736 w 1728874"/>
                    <a:gd name="connsiteY24" fmla="*/ 216931 h 4155613"/>
                    <a:gd name="connsiteX25" fmla="*/ 843779 w 1728874"/>
                    <a:gd name="connsiteY25" fmla="*/ 27903 h 4155613"/>
                    <a:gd name="connsiteX0" fmla="*/ 843779 w 1728874"/>
                    <a:gd name="connsiteY0" fmla="*/ 27903 h 4155613"/>
                    <a:gd name="connsiteX1" fmla="*/ 1355604 w 1728874"/>
                    <a:gd name="connsiteY1" fmla="*/ 19180 h 4155613"/>
                    <a:gd name="connsiteX2" fmla="*/ 1599884 w 1728874"/>
                    <a:gd name="connsiteY2" fmla="*/ 202389 h 4155613"/>
                    <a:gd name="connsiteX3" fmla="*/ 1687127 w 1728874"/>
                    <a:gd name="connsiteY3" fmla="*/ 475750 h 4155613"/>
                    <a:gd name="connsiteX4" fmla="*/ 1724931 w 1728874"/>
                    <a:gd name="connsiteY4" fmla="*/ 1022472 h 4155613"/>
                    <a:gd name="connsiteX5" fmla="*/ 1658046 w 1728874"/>
                    <a:gd name="connsiteY5" fmla="*/ 1423790 h 4155613"/>
                    <a:gd name="connsiteX6" fmla="*/ 1492283 w 1728874"/>
                    <a:gd name="connsiteY6" fmla="*/ 1819291 h 4155613"/>
                    <a:gd name="connsiteX7" fmla="*/ 1489376 w 1728874"/>
                    <a:gd name="connsiteY7" fmla="*/ 1825107 h 4155613"/>
                    <a:gd name="connsiteX8" fmla="*/ 1352036 w 1728874"/>
                    <a:gd name="connsiteY8" fmla="*/ 2401899 h 4155613"/>
                    <a:gd name="connsiteX9" fmla="*/ 1361276 w 1728874"/>
                    <a:gd name="connsiteY9" fmla="*/ 2791078 h 4155613"/>
                    <a:gd name="connsiteX10" fmla="*/ 1364327 w 1728874"/>
                    <a:gd name="connsiteY10" fmla="*/ 2787688 h 4155613"/>
                    <a:gd name="connsiteX11" fmla="*/ 1375959 w 1728874"/>
                    <a:gd name="connsiteY11" fmla="*/ 3238442 h 4155613"/>
                    <a:gd name="connsiteX12" fmla="*/ 1378869 w 1728874"/>
                    <a:gd name="connsiteY12" fmla="*/ 3764809 h 4155613"/>
                    <a:gd name="connsiteX13" fmla="*/ 1271268 w 1728874"/>
                    <a:gd name="connsiteY13" fmla="*/ 3980008 h 4155613"/>
                    <a:gd name="connsiteX14" fmla="*/ 872860 w 1728874"/>
                    <a:gd name="connsiteY14" fmla="*/ 4145768 h 4155613"/>
                    <a:gd name="connsiteX15" fmla="*/ 535521 w 1728874"/>
                    <a:gd name="connsiteY15" fmla="*/ 4145768 h 4155613"/>
                    <a:gd name="connsiteX16" fmla="*/ 262160 w 1728874"/>
                    <a:gd name="connsiteY16" fmla="*/ 4046893 h 4155613"/>
                    <a:gd name="connsiteX17" fmla="*/ 108029 w 1728874"/>
                    <a:gd name="connsiteY17" fmla="*/ 3799706 h 4155613"/>
                    <a:gd name="connsiteX18" fmla="*/ 99306 w 1728874"/>
                    <a:gd name="connsiteY18" fmla="*/ 3055233 h 4155613"/>
                    <a:gd name="connsiteX19" fmla="*/ 99306 w 1728874"/>
                    <a:gd name="connsiteY19" fmla="*/ 2616109 h 4155613"/>
                    <a:gd name="connsiteX20" fmla="*/ 55683 w 1728874"/>
                    <a:gd name="connsiteY20" fmla="*/ 2081019 h 4155613"/>
                    <a:gd name="connsiteX21" fmla="*/ 431 w 1728874"/>
                    <a:gd name="connsiteY21" fmla="*/ 1322008 h 4155613"/>
                    <a:gd name="connsiteX22" fmla="*/ 87128 w 1728874"/>
                    <a:gd name="connsiteY22" fmla="*/ 773195 h 4155613"/>
                    <a:gd name="connsiteX23" fmla="*/ 433736 w 1728874"/>
                    <a:gd name="connsiteY23" fmla="*/ 216931 h 4155613"/>
                    <a:gd name="connsiteX24" fmla="*/ 843779 w 1728874"/>
                    <a:gd name="connsiteY24" fmla="*/ 27903 h 4155613"/>
                    <a:gd name="connsiteX0" fmla="*/ 843779 w 1728874"/>
                    <a:gd name="connsiteY0" fmla="*/ 27903 h 4147277"/>
                    <a:gd name="connsiteX1" fmla="*/ 1355604 w 1728874"/>
                    <a:gd name="connsiteY1" fmla="*/ 19180 h 4147277"/>
                    <a:gd name="connsiteX2" fmla="*/ 1599884 w 1728874"/>
                    <a:gd name="connsiteY2" fmla="*/ 202389 h 4147277"/>
                    <a:gd name="connsiteX3" fmla="*/ 1687127 w 1728874"/>
                    <a:gd name="connsiteY3" fmla="*/ 475750 h 4147277"/>
                    <a:gd name="connsiteX4" fmla="*/ 1724931 w 1728874"/>
                    <a:gd name="connsiteY4" fmla="*/ 1022472 h 4147277"/>
                    <a:gd name="connsiteX5" fmla="*/ 1658046 w 1728874"/>
                    <a:gd name="connsiteY5" fmla="*/ 1423790 h 4147277"/>
                    <a:gd name="connsiteX6" fmla="*/ 1492283 w 1728874"/>
                    <a:gd name="connsiteY6" fmla="*/ 1819291 h 4147277"/>
                    <a:gd name="connsiteX7" fmla="*/ 1489376 w 1728874"/>
                    <a:gd name="connsiteY7" fmla="*/ 1825107 h 4147277"/>
                    <a:gd name="connsiteX8" fmla="*/ 1352036 w 1728874"/>
                    <a:gd name="connsiteY8" fmla="*/ 2401899 h 4147277"/>
                    <a:gd name="connsiteX9" fmla="*/ 1361276 w 1728874"/>
                    <a:gd name="connsiteY9" fmla="*/ 2791078 h 4147277"/>
                    <a:gd name="connsiteX10" fmla="*/ 1364327 w 1728874"/>
                    <a:gd name="connsiteY10" fmla="*/ 2787688 h 4147277"/>
                    <a:gd name="connsiteX11" fmla="*/ 1375959 w 1728874"/>
                    <a:gd name="connsiteY11" fmla="*/ 3238442 h 4147277"/>
                    <a:gd name="connsiteX12" fmla="*/ 1378869 w 1728874"/>
                    <a:gd name="connsiteY12" fmla="*/ 3764809 h 4147277"/>
                    <a:gd name="connsiteX13" fmla="*/ 1271268 w 1728874"/>
                    <a:gd name="connsiteY13" fmla="*/ 3980008 h 4147277"/>
                    <a:gd name="connsiteX14" fmla="*/ 872860 w 1728874"/>
                    <a:gd name="connsiteY14" fmla="*/ 4145768 h 4147277"/>
                    <a:gd name="connsiteX15" fmla="*/ 262160 w 1728874"/>
                    <a:gd name="connsiteY15" fmla="*/ 4046893 h 4147277"/>
                    <a:gd name="connsiteX16" fmla="*/ 108029 w 1728874"/>
                    <a:gd name="connsiteY16" fmla="*/ 3799706 h 4147277"/>
                    <a:gd name="connsiteX17" fmla="*/ 99306 w 1728874"/>
                    <a:gd name="connsiteY17" fmla="*/ 3055233 h 4147277"/>
                    <a:gd name="connsiteX18" fmla="*/ 99306 w 1728874"/>
                    <a:gd name="connsiteY18" fmla="*/ 2616109 h 4147277"/>
                    <a:gd name="connsiteX19" fmla="*/ 55683 w 1728874"/>
                    <a:gd name="connsiteY19" fmla="*/ 2081019 h 4147277"/>
                    <a:gd name="connsiteX20" fmla="*/ 431 w 1728874"/>
                    <a:gd name="connsiteY20" fmla="*/ 1322008 h 4147277"/>
                    <a:gd name="connsiteX21" fmla="*/ 87128 w 1728874"/>
                    <a:gd name="connsiteY21" fmla="*/ 773195 h 4147277"/>
                    <a:gd name="connsiteX22" fmla="*/ 433736 w 1728874"/>
                    <a:gd name="connsiteY22" fmla="*/ 216931 h 4147277"/>
                    <a:gd name="connsiteX23" fmla="*/ 843779 w 1728874"/>
                    <a:gd name="connsiteY23" fmla="*/ 27903 h 4147277"/>
                    <a:gd name="connsiteX0" fmla="*/ 843779 w 1728874"/>
                    <a:gd name="connsiteY0" fmla="*/ 27903 h 4150771"/>
                    <a:gd name="connsiteX1" fmla="*/ 1355604 w 1728874"/>
                    <a:gd name="connsiteY1" fmla="*/ 19180 h 4150771"/>
                    <a:gd name="connsiteX2" fmla="*/ 1599884 w 1728874"/>
                    <a:gd name="connsiteY2" fmla="*/ 202389 h 4150771"/>
                    <a:gd name="connsiteX3" fmla="*/ 1687127 w 1728874"/>
                    <a:gd name="connsiteY3" fmla="*/ 475750 h 4150771"/>
                    <a:gd name="connsiteX4" fmla="*/ 1724931 w 1728874"/>
                    <a:gd name="connsiteY4" fmla="*/ 1022472 h 4150771"/>
                    <a:gd name="connsiteX5" fmla="*/ 1658046 w 1728874"/>
                    <a:gd name="connsiteY5" fmla="*/ 1423790 h 4150771"/>
                    <a:gd name="connsiteX6" fmla="*/ 1492283 w 1728874"/>
                    <a:gd name="connsiteY6" fmla="*/ 1819291 h 4150771"/>
                    <a:gd name="connsiteX7" fmla="*/ 1489376 w 1728874"/>
                    <a:gd name="connsiteY7" fmla="*/ 1825107 h 4150771"/>
                    <a:gd name="connsiteX8" fmla="*/ 1352036 w 1728874"/>
                    <a:gd name="connsiteY8" fmla="*/ 2401899 h 4150771"/>
                    <a:gd name="connsiteX9" fmla="*/ 1361276 w 1728874"/>
                    <a:gd name="connsiteY9" fmla="*/ 2791078 h 4150771"/>
                    <a:gd name="connsiteX10" fmla="*/ 1364327 w 1728874"/>
                    <a:gd name="connsiteY10" fmla="*/ 2787688 h 4150771"/>
                    <a:gd name="connsiteX11" fmla="*/ 1375959 w 1728874"/>
                    <a:gd name="connsiteY11" fmla="*/ 3238442 h 4150771"/>
                    <a:gd name="connsiteX12" fmla="*/ 1378869 w 1728874"/>
                    <a:gd name="connsiteY12" fmla="*/ 3764809 h 4150771"/>
                    <a:gd name="connsiteX13" fmla="*/ 1271268 w 1728874"/>
                    <a:gd name="connsiteY13" fmla="*/ 3980008 h 4150771"/>
                    <a:gd name="connsiteX14" fmla="*/ 872860 w 1728874"/>
                    <a:gd name="connsiteY14" fmla="*/ 4145768 h 4150771"/>
                    <a:gd name="connsiteX15" fmla="*/ 262160 w 1728874"/>
                    <a:gd name="connsiteY15" fmla="*/ 4046893 h 4150771"/>
                    <a:gd name="connsiteX16" fmla="*/ 108029 w 1728874"/>
                    <a:gd name="connsiteY16" fmla="*/ 3799706 h 4150771"/>
                    <a:gd name="connsiteX17" fmla="*/ 99306 w 1728874"/>
                    <a:gd name="connsiteY17" fmla="*/ 3055233 h 4150771"/>
                    <a:gd name="connsiteX18" fmla="*/ 99306 w 1728874"/>
                    <a:gd name="connsiteY18" fmla="*/ 2616109 h 4150771"/>
                    <a:gd name="connsiteX19" fmla="*/ 55683 w 1728874"/>
                    <a:gd name="connsiteY19" fmla="*/ 2081019 h 4150771"/>
                    <a:gd name="connsiteX20" fmla="*/ 431 w 1728874"/>
                    <a:gd name="connsiteY20" fmla="*/ 1322008 h 4150771"/>
                    <a:gd name="connsiteX21" fmla="*/ 87128 w 1728874"/>
                    <a:gd name="connsiteY21" fmla="*/ 773195 h 4150771"/>
                    <a:gd name="connsiteX22" fmla="*/ 433736 w 1728874"/>
                    <a:gd name="connsiteY22" fmla="*/ 216931 h 4150771"/>
                    <a:gd name="connsiteX23" fmla="*/ 843779 w 1728874"/>
                    <a:gd name="connsiteY23" fmla="*/ 27903 h 4150771"/>
                    <a:gd name="connsiteX0" fmla="*/ 843779 w 1728874"/>
                    <a:gd name="connsiteY0" fmla="*/ 27903 h 4159554"/>
                    <a:gd name="connsiteX1" fmla="*/ 1355604 w 1728874"/>
                    <a:gd name="connsiteY1" fmla="*/ 19180 h 4159554"/>
                    <a:gd name="connsiteX2" fmla="*/ 1599884 w 1728874"/>
                    <a:gd name="connsiteY2" fmla="*/ 202389 h 4159554"/>
                    <a:gd name="connsiteX3" fmla="*/ 1687127 w 1728874"/>
                    <a:gd name="connsiteY3" fmla="*/ 475750 h 4159554"/>
                    <a:gd name="connsiteX4" fmla="*/ 1724931 w 1728874"/>
                    <a:gd name="connsiteY4" fmla="*/ 1022472 h 4159554"/>
                    <a:gd name="connsiteX5" fmla="*/ 1658046 w 1728874"/>
                    <a:gd name="connsiteY5" fmla="*/ 1423790 h 4159554"/>
                    <a:gd name="connsiteX6" fmla="*/ 1492283 w 1728874"/>
                    <a:gd name="connsiteY6" fmla="*/ 1819291 h 4159554"/>
                    <a:gd name="connsiteX7" fmla="*/ 1489376 w 1728874"/>
                    <a:gd name="connsiteY7" fmla="*/ 1825107 h 4159554"/>
                    <a:gd name="connsiteX8" fmla="*/ 1352036 w 1728874"/>
                    <a:gd name="connsiteY8" fmla="*/ 2401899 h 4159554"/>
                    <a:gd name="connsiteX9" fmla="*/ 1361276 w 1728874"/>
                    <a:gd name="connsiteY9" fmla="*/ 2791078 h 4159554"/>
                    <a:gd name="connsiteX10" fmla="*/ 1364327 w 1728874"/>
                    <a:gd name="connsiteY10" fmla="*/ 2787688 h 4159554"/>
                    <a:gd name="connsiteX11" fmla="*/ 1375959 w 1728874"/>
                    <a:gd name="connsiteY11" fmla="*/ 3238442 h 4159554"/>
                    <a:gd name="connsiteX12" fmla="*/ 1378869 w 1728874"/>
                    <a:gd name="connsiteY12" fmla="*/ 3764809 h 4159554"/>
                    <a:gd name="connsiteX13" fmla="*/ 1271268 w 1728874"/>
                    <a:gd name="connsiteY13" fmla="*/ 3980008 h 4159554"/>
                    <a:gd name="connsiteX14" fmla="*/ 872860 w 1728874"/>
                    <a:gd name="connsiteY14" fmla="*/ 4145768 h 4159554"/>
                    <a:gd name="connsiteX15" fmla="*/ 316480 w 1728874"/>
                    <a:gd name="connsiteY15" fmla="*/ 4074053 h 4159554"/>
                    <a:gd name="connsiteX16" fmla="*/ 108029 w 1728874"/>
                    <a:gd name="connsiteY16" fmla="*/ 3799706 h 4159554"/>
                    <a:gd name="connsiteX17" fmla="*/ 99306 w 1728874"/>
                    <a:gd name="connsiteY17" fmla="*/ 3055233 h 4159554"/>
                    <a:gd name="connsiteX18" fmla="*/ 99306 w 1728874"/>
                    <a:gd name="connsiteY18" fmla="*/ 2616109 h 4159554"/>
                    <a:gd name="connsiteX19" fmla="*/ 55683 w 1728874"/>
                    <a:gd name="connsiteY19" fmla="*/ 2081019 h 4159554"/>
                    <a:gd name="connsiteX20" fmla="*/ 431 w 1728874"/>
                    <a:gd name="connsiteY20" fmla="*/ 1322008 h 4159554"/>
                    <a:gd name="connsiteX21" fmla="*/ 87128 w 1728874"/>
                    <a:gd name="connsiteY21" fmla="*/ 773195 h 4159554"/>
                    <a:gd name="connsiteX22" fmla="*/ 433736 w 1728874"/>
                    <a:gd name="connsiteY22" fmla="*/ 216931 h 4159554"/>
                    <a:gd name="connsiteX23" fmla="*/ 843779 w 1728874"/>
                    <a:gd name="connsiteY23" fmla="*/ 27903 h 4159554"/>
                    <a:gd name="connsiteX0" fmla="*/ 843779 w 1728874"/>
                    <a:gd name="connsiteY0" fmla="*/ 27903 h 4175265"/>
                    <a:gd name="connsiteX1" fmla="*/ 1355604 w 1728874"/>
                    <a:gd name="connsiteY1" fmla="*/ 19180 h 4175265"/>
                    <a:gd name="connsiteX2" fmla="*/ 1599884 w 1728874"/>
                    <a:gd name="connsiteY2" fmla="*/ 202389 h 4175265"/>
                    <a:gd name="connsiteX3" fmla="*/ 1687127 w 1728874"/>
                    <a:gd name="connsiteY3" fmla="*/ 475750 h 4175265"/>
                    <a:gd name="connsiteX4" fmla="*/ 1724931 w 1728874"/>
                    <a:gd name="connsiteY4" fmla="*/ 1022472 h 4175265"/>
                    <a:gd name="connsiteX5" fmla="*/ 1658046 w 1728874"/>
                    <a:gd name="connsiteY5" fmla="*/ 1423790 h 4175265"/>
                    <a:gd name="connsiteX6" fmla="*/ 1492283 w 1728874"/>
                    <a:gd name="connsiteY6" fmla="*/ 1819291 h 4175265"/>
                    <a:gd name="connsiteX7" fmla="*/ 1489376 w 1728874"/>
                    <a:gd name="connsiteY7" fmla="*/ 1825107 h 4175265"/>
                    <a:gd name="connsiteX8" fmla="*/ 1352036 w 1728874"/>
                    <a:gd name="connsiteY8" fmla="*/ 2401899 h 4175265"/>
                    <a:gd name="connsiteX9" fmla="*/ 1361276 w 1728874"/>
                    <a:gd name="connsiteY9" fmla="*/ 2791078 h 4175265"/>
                    <a:gd name="connsiteX10" fmla="*/ 1364327 w 1728874"/>
                    <a:gd name="connsiteY10" fmla="*/ 2787688 h 4175265"/>
                    <a:gd name="connsiteX11" fmla="*/ 1375959 w 1728874"/>
                    <a:gd name="connsiteY11" fmla="*/ 3238442 h 4175265"/>
                    <a:gd name="connsiteX12" fmla="*/ 1378869 w 1728874"/>
                    <a:gd name="connsiteY12" fmla="*/ 3764809 h 4175265"/>
                    <a:gd name="connsiteX13" fmla="*/ 872860 w 1728874"/>
                    <a:gd name="connsiteY13" fmla="*/ 4145768 h 4175265"/>
                    <a:gd name="connsiteX14" fmla="*/ 316480 w 1728874"/>
                    <a:gd name="connsiteY14" fmla="*/ 4074053 h 4175265"/>
                    <a:gd name="connsiteX15" fmla="*/ 108029 w 1728874"/>
                    <a:gd name="connsiteY15" fmla="*/ 3799706 h 4175265"/>
                    <a:gd name="connsiteX16" fmla="*/ 99306 w 1728874"/>
                    <a:gd name="connsiteY16" fmla="*/ 3055233 h 4175265"/>
                    <a:gd name="connsiteX17" fmla="*/ 99306 w 1728874"/>
                    <a:gd name="connsiteY17" fmla="*/ 2616109 h 4175265"/>
                    <a:gd name="connsiteX18" fmla="*/ 55683 w 1728874"/>
                    <a:gd name="connsiteY18" fmla="*/ 2081019 h 4175265"/>
                    <a:gd name="connsiteX19" fmla="*/ 431 w 1728874"/>
                    <a:gd name="connsiteY19" fmla="*/ 1322008 h 4175265"/>
                    <a:gd name="connsiteX20" fmla="*/ 87128 w 1728874"/>
                    <a:gd name="connsiteY20" fmla="*/ 773195 h 4175265"/>
                    <a:gd name="connsiteX21" fmla="*/ 433736 w 1728874"/>
                    <a:gd name="connsiteY21" fmla="*/ 216931 h 4175265"/>
                    <a:gd name="connsiteX22" fmla="*/ 843779 w 1728874"/>
                    <a:gd name="connsiteY22" fmla="*/ 27903 h 4175265"/>
                    <a:gd name="connsiteX0" fmla="*/ 843779 w 1728874"/>
                    <a:gd name="connsiteY0" fmla="*/ 27903 h 4175265"/>
                    <a:gd name="connsiteX1" fmla="*/ 1355604 w 1728874"/>
                    <a:gd name="connsiteY1" fmla="*/ 19180 h 4175265"/>
                    <a:gd name="connsiteX2" fmla="*/ 1599884 w 1728874"/>
                    <a:gd name="connsiteY2" fmla="*/ 202389 h 4175265"/>
                    <a:gd name="connsiteX3" fmla="*/ 1687127 w 1728874"/>
                    <a:gd name="connsiteY3" fmla="*/ 475750 h 4175265"/>
                    <a:gd name="connsiteX4" fmla="*/ 1724931 w 1728874"/>
                    <a:gd name="connsiteY4" fmla="*/ 1022472 h 4175265"/>
                    <a:gd name="connsiteX5" fmla="*/ 1658046 w 1728874"/>
                    <a:gd name="connsiteY5" fmla="*/ 1423790 h 4175265"/>
                    <a:gd name="connsiteX6" fmla="*/ 1492283 w 1728874"/>
                    <a:gd name="connsiteY6" fmla="*/ 1819291 h 4175265"/>
                    <a:gd name="connsiteX7" fmla="*/ 1489376 w 1728874"/>
                    <a:gd name="connsiteY7" fmla="*/ 1825107 h 4175265"/>
                    <a:gd name="connsiteX8" fmla="*/ 1352036 w 1728874"/>
                    <a:gd name="connsiteY8" fmla="*/ 2401899 h 4175265"/>
                    <a:gd name="connsiteX9" fmla="*/ 1361276 w 1728874"/>
                    <a:gd name="connsiteY9" fmla="*/ 2791078 h 4175265"/>
                    <a:gd name="connsiteX10" fmla="*/ 1364327 w 1728874"/>
                    <a:gd name="connsiteY10" fmla="*/ 2787688 h 4175265"/>
                    <a:gd name="connsiteX11" fmla="*/ 1375959 w 1728874"/>
                    <a:gd name="connsiteY11" fmla="*/ 3238442 h 4175265"/>
                    <a:gd name="connsiteX12" fmla="*/ 1378869 w 1728874"/>
                    <a:gd name="connsiteY12" fmla="*/ 3764809 h 4175265"/>
                    <a:gd name="connsiteX13" fmla="*/ 872860 w 1728874"/>
                    <a:gd name="connsiteY13" fmla="*/ 4145768 h 4175265"/>
                    <a:gd name="connsiteX14" fmla="*/ 316480 w 1728874"/>
                    <a:gd name="connsiteY14" fmla="*/ 4074053 h 4175265"/>
                    <a:gd name="connsiteX15" fmla="*/ 108029 w 1728874"/>
                    <a:gd name="connsiteY15" fmla="*/ 3799706 h 4175265"/>
                    <a:gd name="connsiteX16" fmla="*/ 99306 w 1728874"/>
                    <a:gd name="connsiteY16" fmla="*/ 3055233 h 4175265"/>
                    <a:gd name="connsiteX17" fmla="*/ 99306 w 1728874"/>
                    <a:gd name="connsiteY17" fmla="*/ 2616109 h 4175265"/>
                    <a:gd name="connsiteX18" fmla="*/ 55683 w 1728874"/>
                    <a:gd name="connsiteY18" fmla="*/ 2081019 h 4175265"/>
                    <a:gd name="connsiteX19" fmla="*/ 431 w 1728874"/>
                    <a:gd name="connsiteY19" fmla="*/ 1322008 h 4175265"/>
                    <a:gd name="connsiteX20" fmla="*/ 87128 w 1728874"/>
                    <a:gd name="connsiteY20" fmla="*/ 773195 h 4175265"/>
                    <a:gd name="connsiteX21" fmla="*/ 433736 w 1728874"/>
                    <a:gd name="connsiteY21" fmla="*/ 216931 h 4175265"/>
                    <a:gd name="connsiteX22" fmla="*/ 843779 w 1728874"/>
                    <a:gd name="connsiteY22" fmla="*/ 27903 h 4175265"/>
                    <a:gd name="connsiteX0" fmla="*/ 843779 w 1728874"/>
                    <a:gd name="connsiteY0" fmla="*/ 27903 h 4175265"/>
                    <a:gd name="connsiteX1" fmla="*/ 1355604 w 1728874"/>
                    <a:gd name="connsiteY1" fmla="*/ 19180 h 4175265"/>
                    <a:gd name="connsiteX2" fmla="*/ 1599884 w 1728874"/>
                    <a:gd name="connsiteY2" fmla="*/ 202389 h 4175265"/>
                    <a:gd name="connsiteX3" fmla="*/ 1687127 w 1728874"/>
                    <a:gd name="connsiteY3" fmla="*/ 475750 h 4175265"/>
                    <a:gd name="connsiteX4" fmla="*/ 1724931 w 1728874"/>
                    <a:gd name="connsiteY4" fmla="*/ 1022472 h 4175265"/>
                    <a:gd name="connsiteX5" fmla="*/ 1658046 w 1728874"/>
                    <a:gd name="connsiteY5" fmla="*/ 1423790 h 4175265"/>
                    <a:gd name="connsiteX6" fmla="*/ 1492283 w 1728874"/>
                    <a:gd name="connsiteY6" fmla="*/ 1819291 h 4175265"/>
                    <a:gd name="connsiteX7" fmla="*/ 1489376 w 1728874"/>
                    <a:gd name="connsiteY7" fmla="*/ 1825107 h 4175265"/>
                    <a:gd name="connsiteX8" fmla="*/ 1352036 w 1728874"/>
                    <a:gd name="connsiteY8" fmla="*/ 2401899 h 4175265"/>
                    <a:gd name="connsiteX9" fmla="*/ 1361276 w 1728874"/>
                    <a:gd name="connsiteY9" fmla="*/ 2791078 h 4175265"/>
                    <a:gd name="connsiteX10" fmla="*/ 1364327 w 1728874"/>
                    <a:gd name="connsiteY10" fmla="*/ 2787688 h 4175265"/>
                    <a:gd name="connsiteX11" fmla="*/ 1375959 w 1728874"/>
                    <a:gd name="connsiteY11" fmla="*/ 3238442 h 4175265"/>
                    <a:gd name="connsiteX12" fmla="*/ 1378869 w 1728874"/>
                    <a:gd name="connsiteY12" fmla="*/ 3764809 h 4175265"/>
                    <a:gd name="connsiteX13" fmla="*/ 872860 w 1728874"/>
                    <a:gd name="connsiteY13" fmla="*/ 4145768 h 4175265"/>
                    <a:gd name="connsiteX14" fmla="*/ 316480 w 1728874"/>
                    <a:gd name="connsiteY14" fmla="*/ 4074053 h 4175265"/>
                    <a:gd name="connsiteX15" fmla="*/ 108029 w 1728874"/>
                    <a:gd name="connsiteY15" fmla="*/ 3799706 h 4175265"/>
                    <a:gd name="connsiteX16" fmla="*/ 99306 w 1728874"/>
                    <a:gd name="connsiteY16" fmla="*/ 3055233 h 4175265"/>
                    <a:gd name="connsiteX17" fmla="*/ 99306 w 1728874"/>
                    <a:gd name="connsiteY17" fmla="*/ 2616109 h 4175265"/>
                    <a:gd name="connsiteX18" fmla="*/ 55683 w 1728874"/>
                    <a:gd name="connsiteY18" fmla="*/ 2081019 h 4175265"/>
                    <a:gd name="connsiteX19" fmla="*/ 431 w 1728874"/>
                    <a:gd name="connsiteY19" fmla="*/ 1322008 h 4175265"/>
                    <a:gd name="connsiteX20" fmla="*/ 87128 w 1728874"/>
                    <a:gd name="connsiteY20" fmla="*/ 773195 h 4175265"/>
                    <a:gd name="connsiteX21" fmla="*/ 433736 w 1728874"/>
                    <a:gd name="connsiteY21" fmla="*/ 216931 h 4175265"/>
                    <a:gd name="connsiteX22" fmla="*/ 843779 w 1728874"/>
                    <a:gd name="connsiteY22" fmla="*/ 27903 h 4175265"/>
                    <a:gd name="connsiteX0" fmla="*/ 843779 w 1728874"/>
                    <a:gd name="connsiteY0" fmla="*/ 27903 h 4172306"/>
                    <a:gd name="connsiteX1" fmla="*/ 1355604 w 1728874"/>
                    <a:gd name="connsiteY1" fmla="*/ 19180 h 4172306"/>
                    <a:gd name="connsiteX2" fmla="*/ 1599884 w 1728874"/>
                    <a:gd name="connsiteY2" fmla="*/ 202389 h 4172306"/>
                    <a:gd name="connsiteX3" fmla="*/ 1687127 w 1728874"/>
                    <a:gd name="connsiteY3" fmla="*/ 475750 h 4172306"/>
                    <a:gd name="connsiteX4" fmla="*/ 1724931 w 1728874"/>
                    <a:gd name="connsiteY4" fmla="*/ 1022472 h 4172306"/>
                    <a:gd name="connsiteX5" fmla="*/ 1658046 w 1728874"/>
                    <a:gd name="connsiteY5" fmla="*/ 1423790 h 4172306"/>
                    <a:gd name="connsiteX6" fmla="*/ 1492283 w 1728874"/>
                    <a:gd name="connsiteY6" fmla="*/ 1819291 h 4172306"/>
                    <a:gd name="connsiteX7" fmla="*/ 1489376 w 1728874"/>
                    <a:gd name="connsiteY7" fmla="*/ 1825107 h 4172306"/>
                    <a:gd name="connsiteX8" fmla="*/ 1352036 w 1728874"/>
                    <a:gd name="connsiteY8" fmla="*/ 2401899 h 4172306"/>
                    <a:gd name="connsiteX9" fmla="*/ 1361276 w 1728874"/>
                    <a:gd name="connsiteY9" fmla="*/ 2791078 h 4172306"/>
                    <a:gd name="connsiteX10" fmla="*/ 1364327 w 1728874"/>
                    <a:gd name="connsiteY10" fmla="*/ 2787688 h 4172306"/>
                    <a:gd name="connsiteX11" fmla="*/ 1375959 w 1728874"/>
                    <a:gd name="connsiteY11" fmla="*/ 3238442 h 4172306"/>
                    <a:gd name="connsiteX12" fmla="*/ 1378869 w 1728874"/>
                    <a:gd name="connsiteY12" fmla="*/ 3764809 h 4172306"/>
                    <a:gd name="connsiteX13" fmla="*/ 900020 w 1728874"/>
                    <a:gd name="connsiteY13" fmla="*/ 4154822 h 4172306"/>
                    <a:gd name="connsiteX14" fmla="*/ 316480 w 1728874"/>
                    <a:gd name="connsiteY14" fmla="*/ 4074053 h 4172306"/>
                    <a:gd name="connsiteX15" fmla="*/ 108029 w 1728874"/>
                    <a:gd name="connsiteY15" fmla="*/ 3799706 h 4172306"/>
                    <a:gd name="connsiteX16" fmla="*/ 99306 w 1728874"/>
                    <a:gd name="connsiteY16" fmla="*/ 3055233 h 4172306"/>
                    <a:gd name="connsiteX17" fmla="*/ 99306 w 1728874"/>
                    <a:gd name="connsiteY17" fmla="*/ 2616109 h 4172306"/>
                    <a:gd name="connsiteX18" fmla="*/ 55683 w 1728874"/>
                    <a:gd name="connsiteY18" fmla="*/ 2081019 h 4172306"/>
                    <a:gd name="connsiteX19" fmla="*/ 431 w 1728874"/>
                    <a:gd name="connsiteY19" fmla="*/ 1322008 h 4172306"/>
                    <a:gd name="connsiteX20" fmla="*/ 87128 w 1728874"/>
                    <a:gd name="connsiteY20" fmla="*/ 773195 h 4172306"/>
                    <a:gd name="connsiteX21" fmla="*/ 433736 w 1728874"/>
                    <a:gd name="connsiteY21" fmla="*/ 216931 h 4172306"/>
                    <a:gd name="connsiteX22" fmla="*/ 843779 w 1728874"/>
                    <a:gd name="connsiteY22" fmla="*/ 27903 h 4172306"/>
                    <a:gd name="connsiteX0" fmla="*/ 843779 w 1728874"/>
                    <a:gd name="connsiteY0" fmla="*/ 27903 h 4158005"/>
                    <a:gd name="connsiteX1" fmla="*/ 1355604 w 1728874"/>
                    <a:gd name="connsiteY1" fmla="*/ 19180 h 4158005"/>
                    <a:gd name="connsiteX2" fmla="*/ 1599884 w 1728874"/>
                    <a:gd name="connsiteY2" fmla="*/ 202389 h 4158005"/>
                    <a:gd name="connsiteX3" fmla="*/ 1687127 w 1728874"/>
                    <a:gd name="connsiteY3" fmla="*/ 475750 h 4158005"/>
                    <a:gd name="connsiteX4" fmla="*/ 1724931 w 1728874"/>
                    <a:gd name="connsiteY4" fmla="*/ 1022472 h 4158005"/>
                    <a:gd name="connsiteX5" fmla="*/ 1658046 w 1728874"/>
                    <a:gd name="connsiteY5" fmla="*/ 1423790 h 4158005"/>
                    <a:gd name="connsiteX6" fmla="*/ 1492283 w 1728874"/>
                    <a:gd name="connsiteY6" fmla="*/ 1819291 h 4158005"/>
                    <a:gd name="connsiteX7" fmla="*/ 1489376 w 1728874"/>
                    <a:gd name="connsiteY7" fmla="*/ 1825107 h 4158005"/>
                    <a:gd name="connsiteX8" fmla="*/ 1352036 w 1728874"/>
                    <a:gd name="connsiteY8" fmla="*/ 2401899 h 4158005"/>
                    <a:gd name="connsiteX9" fmla="*/ 1361276 w 1728874"/>
                    <a:gd name="connsiteY9" fmla="*/ 2791078 h 4158005"/>
                    <a:gd name="connsiteX10" fmla="*/ 1364327 w 1728874"/>
                    <a:gd name="connsiteY10" fmla="*/ 2787688 h 4158005"/>
                    <a:gd name="connsiteX11" fmla="*/ 1375959 w 1728874"/>
                    <a:gd name="connsiteY11" fmla="*/ 3238442 h 4158005"/>
                    <a:gd name="connsiteX12" fmla="*/ 1378869 w 1728874"/>
                    <a:gd name="connsiteY12" fmla="*/ 3764809 h 4158005"/>
                    <a:gd name="connsiteX13" fmla="*/ 900020 w 1728874"/>
                    <a:gd name="connsiteY13" fmla="*/ 4154822 h 4158005"/>
                    <a:gd name="connsiteX14" fmla="*/ 316480 w 1728874"/>
                    <a:gd name="connsiteY14" fmla="*/ 4074053 h 4158005"/>
                    <a:gd name="connsiteX15" fmla="*/ 108029 w 1728874"/>
                    <a:gd name="connsiteY15" fmla="*/ 3799706 h 4158005"/>
                    <a:gd name="connsiteX16" fmla="*/ 99306 w 1728874"/>
                    <a:gd name="connsiteY16" fmla="*/ 3055233 h 4158005"/>
                    <a:gd name="connsiteX17" fmla="*/ 99306 w 1728874"/>
                    <a:gd name="connsiteY17" fmla="*/ 2616109 h 4158005"/>
                    <a:gd name="connsiteX18" fmla="*/ 55683 w 1728874"/>
                    <a:gd name="connsiteY18" fmla="*/ 2081019 h 4158005"/>
                    <a:gd name="connsiteX19" fmla="*/ 431 w 1728874"/>
                    <a:gd name="connsiteY19" fmla="*/ 1322008 h 4158005"/>
                    <a:gd name="connsiteX20" fmla="*/ 87128 w 1728874"/>
                    <a:gd name="connsiteY20" fmla="*/ 773195 h 4158005"/>
                    <a:gd name="connsiteX21" fmla="*/ 433736 w 1728874"/>
                    <a:gd name="connsiteY21" fmla="*/ 216931 h 4158005"/>
                    <a:gd name="connsiteX22" fmla="*/ 843779 w 1728874"/>
                    <a:gd name="connsiteY22" fmla="*/ 27903 h 4158005"/>
                    <a:gd name="connsiteX0" fmla="*/ 843779 w 1728874"/>
                    <a:gd name="connsiteY0" fmla="*/ 27903 h 4158005"/>
                    <a:gd name="connsiteX1" fmla="*/ 1355604 w 1728874"/>
                    <a:gd name="connsiteY1" fmla="*/ 19180 h 4158005"/>
                    <a:gd name="connsiteX2" fmla="*/ 1599884 w 1728874"/>
                    <a:gd name="connsiteY2" fmla="*/ 202389 h 4158005"/>
                    <a:gd name="connsiteX3" fmla="*/ 1687127 w 1728874"/>
                    <a:gd name="connsiteY3" fmla="*/ 475750 h 4158005"/>
                    <a:gd name="connsiteX4" fmla="*/ 1724931 w 1728874"/>
                    <a:gd name="connsiteY4" fmla="*/ 1022472 h 4158005"/>
                    <a:gd name="connsiteX5" fmla="*/ 1658046 w 1728874"/>
                    <a:gd name="connsiteY5" fmla="*/ 1423790 h 4158005"/>
                    <a:gd name="connsiteX6" fmla="*/ 1492283 w 1728874"/>
                    <a:gd name="connsiteY6" fmla="*/ 1819291 h 4158005"/>
                    <a:gd name="connsiteX7" fmla="*/ 1489376 w 1728874"/>
                    <a:gd name="connsiteY7" fmla="*/ 1825107 h 4158005"/>
                    <a:gd name="connsiteX8" fmla="*/ 1352036 w 1728874"/>
                    <a:gd name="connsiteY8" fmla="*/ 2401899 h 4158005"/>
                    <a:gd name="connsiteX9" fmla="*/ 1361276 w 1728874"/>
                    <a:gd name="connsiteY9" fmla="*/ 2791078 h 4158005"/>
                    <a:gd name="connsiteX10" fmla="*/ 1364327 w 1728874"/>
                    <a:gd name="connsiteY10" fmla="*/ 2787688 h 4158005"/>
                    <a:gd name="connsiteX11" fmla="*/ 1375959 w 1728874"/>
                    <a:gd name="connsiteY11" fmla="*/ 3238442 h 4158005"/>
                    <a:gd name="connsiteX12" fmla="*/ 1378869 w 1728874"/>
                    <a:gd name="connsiteY12" fmla="*/ 3764809 h 4158005"/>
                    <a:gd name="connsiteX13" fmla="*/ 900020 w 1728874"/>
                    <a:gd name="connsiteY13" fmla="*/ 4154822 h 4158005"/>
                    <a:gd name="connsiteX14" fmla="*/ 316480 w 1728874"/>
                    <a:gd name="connsiteY14" fmla="*/ 4074053 h 4158005"/>
                    <a:gd name="connsiteX15" fmla="*/ 108029 w 1728874"/>
                    <a:gd name="connsiteY15" fmla="*/ 3799706 h 4158005"/>
                    <a:gd name="connsiteX16" fmla="*/ 99306 w 1728874"/>
                    <a:gd name="connsiteY16" fmla="*/ 3055233 h 4158005"/>
                    <a:gd name="connsiteX17" fmla="*/ 99306 w 1728874"/>
                    <a:gd name="connsiteY17" fmla="*/ 2616109 h 4158005"/>
                    <a:gd name="connsiteX18" fmla="*/ 55683 w 1728874"/>
                    <a:gd name="connsiteY18" fmla="*/ 2081019 h 4158005"/>
                    <a:gd name="connsiteX19" fmla="*/ 431 w 1728874"/>
                    <a:gd name="connsiteY19" fmla="*/ 1322008 h 4158005"/>
                    <a:gd name="connsiteX20" fmla="*/ 87128 w 1728874"/>
                    <a:gd name="connsiteY20" fmla="*/ 773195 h 4158005"/>
                    <a:gd name="connsiteX21" fmla="*/ 433736 w 1728874"/>
                    <a:gd name="connsiteY21" fmla="*/ 216931 h 4158005"/>
                    <a:gd name="connsiteX22" fmla="*/ 843779 w 1728874"/>
                    <a:gd name="connsiteY22" fmla="*/ 27903 h 41580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728874" h="4158005">
                      <a:moveTo>
                        <a:pt x="843779" y="27903"/>
                      </a:moveTo>
                      <a:cubicBezTo>
                        <a:pt x="997424" y="-5055"/>
                        <a:pt x="1229587" y="-9901"/>
                        <a:pt x="1355604" y="19180"/>
                      </a:cubicBezTo>
                      <a:cubicBezTo>
                        <a:pt x="1481621" y="48261"/>
                        <a:pt x="1547538" y="103514"/>
                        <a:pt x="1599884" y="202389"/>
                      </a:cubicBezTo>
                      <a:cubicBezTo>
                        <a:pt x="1646414" y="286725"/>
                        <a:pt x="1666769" y="382691"/>
                        <a:pt x="1687127" y="475750"/>
                      </a:cubicBezTo>
                      <a:cubicBezTo>
                        <a:pt x="1722024" y="656052"/>
                        <a:pt x="1736563" y="839264"/>
                        <a:pt x="1724931" y="1022472"/>
                      </a:cubicBezTo>
                      <a:cubicBezTo>
                        <a:pt x="1719114" y="1159154"/>
                        <a:pt x="1698759" y="1292927"/>
                        <a:pt x="1658046" y="1423790"/>
                      </a:cubicBezTo>
                      <a:cubicBezTo>
                        <a:pt x="1619271" y="1556593"/>
                        <a:pt x="1520395" y="1752405"/>
                        <a:pt x="1492283" y="1819291"/>
                      </a:cubicBezTo>
                      <a:cubicBezTo>
                        <a:pt x="1492283" y="1822200"/>
                        <a:pt x="1489376" y="1822200"/>
                        <a:pt x="1489376" y="1825107"/>
                      </a:cubicBezTo>
                      <a:cubicBezTo>
                        <a:pt x="1425398" y="2002502"/>
                        <a:pt x="1369484" y="2212871"/>
                        <a:pt x="1352036" y="2401899"/>
                      </a:cubicBezTo>
                      <a:lnTo>
                        <a:pt x="1361276" y="2791078"/>
                      </a:lnTo>
                      <a:lnTo>
                        <a:pt x="1364327" y="2787688"/>
                      </a:lnTo>
                      <a:cubicBezTo>
                        <a:pt x="1378869" y="2938909"/>
                        <a:pt x="1373052" y="3090130"/>
                        <a:pt x="1375959" y="3238442"/>
                      </a:cubicBezTo>
                      <a:cubicBezTo>
                        <a:pt x="1375959" y="3412928"/>
                        <a:pt x="1435760" y="3602384"/>
                        <a:pt x="1378869" y="3764809"/>
                      </a:cubicBezTo>
                      <a:cubicBezTo>
                        <a:pt x="1290492" y="4017127"/>
                        <a:pt x="1095192" y="4139495"/>
                        <a:pt x="900020" y="4154822"/>
                      </a:cubicBezTo>
                      <a:cubicBezTo>
                        <a:pt x="716172" y="4169260"/>
                        <a:pt x="448479" y="4133239"/>
                        <a:pt x="316480" y="4074053"/>
                      </a:cubicBezTo>
                      <a:cubicBezTo>
                        <a:pt x="184482" y="4014867"/>
                        <a:pt x="122571" y="3904397"/>
                        <a:pt x="108029" y="3799706"/>
                      </a:cubicBezTo>
                      <a:cubicBezTo>
                        <a:pt x="80887" y="3634429"/>
                        <a:pt x="100760" y="3252499"/>
                        <a:pt x="99306" y="3055233"/>
                      </a:cubicBezTo>
                      <a:cubicBezTo>
                        <a:pt x="102213" y="2909828"/>
                        <a:pt x="105122" y="2761514"/>
                        <a:pt x="99306" y="2616109"/>
                      </a:cubicBezTo>
                      <a:cubicBezTo>
                        <a:pt x="93490" y="2435807"/>
                        <a:pt x="81858" y="2258415"/>
                        <a:pt x="55683" y="2081019"/>
                      </a:cubicBezTo>
                      <a:cubicBezTo>
                        <a:pt x="39204" y="1865336"/>
                        <a:pt x="-4810" y="1539979"/>
                        <a:pt x="431" y="1322008"/>
                      </a:cubicBezTo>
                      <a:cubicBezTo>
                        <a:pt x="11335" y="1136615"/>
                        <a:pt x="38599" y="952860"/>
                        <a:pt x="87128" y="773195"/>
                      </a:cubicBezTo>
                      <a:cubicBezTo>
                        <a:pt x="130237" y="560614"/>
                        <a:pt x="263879" y="402352"/>
                        <a:pt x="433736" y="216931"/>
                      </a:cubicBezTo>
                      <a:cubicBezTo>
                        <a:pt x="558785" y="129688"/>
                        <a:pt x="692558" y="62800"/>
                        <a:pt x="843779" y="27903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60" name="Freeform: Shape 159">
                  <a:extLst>
                    <a:ext uri="{FF2B5EF4-FFF2-40B4-BE49-F238E27FC236}">
                      <a16:creationId xmlns:a16="http://schemas.microsoft.com/office/drawing/2014/main" id="{02DD96D2-84DE-4B4E-8AB4-E8A9C1D8AFE6}"/>
                    </a:ext>
                  </a:extLst>
                </p:cNvPr>
                <p:cNvSpPr/>
                <p:nvPr/>
              </p:nvSpPr>
              <p:spPr>
                <a:xfrm>
                  <a:off x="6320211" y="46587"/>
                  <a:ext cx="370016" cy="590603"/>
                </a:xfrm>
                <a:custGeom>
                  <a:avLst/>
                  <a:gdLst>
                    <a:gd name="connsiteX0" fmla="*/ 98584 w 495300"/>
                    <a:gd name="connsiteY0" fmla="*/ 576412 h 790575"/>
                    <a:gd name="connsiteX1" fmla="*/ 141446 w 495300"/>
                    <a:gd name="connsiteY1" fmla="*/ 629752 h 790575"/>
                    <a:gd name="connsiteX2" fmla="*/ 192881 w 495300"/>
                    <a:gd name="connsiteY2" fmla="*/ 688807 h 790575"/>
                    <a:gd name="connsiteX3" fmla="*/ 217646 w 495300"/>
                    <a:gd name="connsiteY3" fmla="*/ 732622 h 790575"/>
                    <a:gd name="connsiteX4" fmla="*/ 206216 w 495300"/>
                    <a:gd name="connsiteY4" fmla="*/ 776437 h 790575"/>
                    <a:gd name="connsiteX5" fmla="*/ 184309 w 495300"/>
                    <a:gd name="connsiteY5" fmla="*/ 784057 h 790575"/>
                    <a:gd name="connsiteX6" fmla="*/ 149066 w 495300"/>
                    <a:gd name="connsiteY6" fmla="*/ 765959 h 790575"/>
                    <a:gd name="connsiteX7" fmla="*/ 106204 w 495300"/>
                    <a:gd name="connsiteY7" fmla="*/ 714524 h 790575"/>
                    <a:gd name="connsiteX8" fmla="*/ 102394 w 495300"/>
                    <a:gd name="connsiteY8" fmla="*/ 709762 h 790575"/>
                    <a:gd name="connsiteX9" fmla="*/ 55721 w 495300"/>
                    <a:gd name="connsiteY9" fmla="*/ 611654 h 790575"/>
                    <a:gd name="connsiteX10" fmla="*/ 17621 w 495300"/>
                    <a:gd name="connsiteY10" fmla="*/ 443062 h 790575"/>
                    <a:gd name="connsiteX11" fmla="*/ 8096 w 495300"/>
                    <a:gd name="connsiteY11" fmla="*/ 353527 h 790575"/>
                    <a:gd name="connsiteX12" fmla="*/ 7144 w 495300"/>
                    <a:gd name="connsiteY12" fmla="*/ 291614 h 790575"/>
                    <a:gd name="connsiteX13" fmla="*/ 8096 w 495300"/>
                    <a:gd name="connsiteY13" fmla="*/ 270659 h 790575"/>
                    <a:gd name="connsiteX14" fmla="*/ 29051 w 495300"/>
                    <a:gd name="connsiteY14" fmla="*/ 164932 h 790575"/>
                    <a:gd name="connsiteX15" fmla="*/ 110966 w 495300"/>
                    <a:gd name="connsiteY15" fmla="*/ 37297 h 790575"/>
                    <a:gd name="connsiteX16" fmla="*/ 154781 w 495300"/>
                    <a:gd name="connsiteY16" fmla="*/ 8722 h 790575"/>
                    <a:gd name="connsiteX17" fmla="*/ 165259 w 495300"/>
                    <a:gd name="connsiteY17" fmla="*/ 7769 h 790575"/>
                    <a:gd name="connsiteX18" fmla="*/ 266224 w 495300"/>
                    <a:gd name="connsiteY18" fmla="*/ 57299 h 790575"/>
                    <a:gd name="connsiteX19" fmla="*/ 405289 w 495300"/>
                    <a:gd name="connsiteY19" fmla="*/ 183029 h 790575"/>
                    <a:gd name="connsiteX20" fmla="*/ 450056 w 495300"/>
                    <a:gd name="connsiteY20" fmla="*/ 239227 h 790575"/>
                    <a:gd name="connsiteX21" fmla="*/ 486251 w 495300"/>
                    <a:gd name="connsiteY21" fmla="*/ 344954 h 790575"/>
                    <a:gd name="connsiteX22" fmla="*/ 495776 w 495300"/>
                    <a:gd name="connsiteY22" fmla="*/ 520214 h 790575"/>
                    <a:gd name="connsiteX23" fmla="*/ 465296 w 495300"/>
                    <a:gd name="connsiteY23" fmla="*/ 685949 h 790575"/>
                    <a:gd name="connsiteX24" fmla="*/ 442436 w 495300"/>
                    <a:gd name="connsiteY24" fmla="*/ 727859 h 790575"/>
                    <a:gd name="connsiteX25" fmla="*/ 427196 w 495300"/>
                    <a:gd name="connsiteY25" fmla="*/ 738337 h 790575"/>
                    <a:gd name="connsiteX26" fmla="*/ 397669 w 495300"/>
                    <a:gd name="connsiteY26" fmla="*/ 716429 h 790575"/>
                    <a:gd name="connsiteX27" fmla="*/ 403384 w 495300"/>
                    <a:gd name="connsiteY27" fmla="*/ 671662 h 790575"/>
                    <a:gd name="connsiteX28" fmla="*/ 450056 w 495300"/>
                    <a:gd name="connsiteY28" fmla="*/ 579269 h 790575"/>
                    <a:gd name="connsiteX29" fmla="*/ 467201 w 495300"/>
                    <a:gd name="connsiteY29" fmla="*/ 530692 h 790575"/>
                    <a:gd name="connsiteX30" fmla="*/ 476726 w 495300"/>
                    <a:gd name="connsiteY30" fmla="*/ 428774 h 790575"/>
                    <a:gd name="connsiteX31" fmla="*/ 474821 w 495300"/>
                    <a:gd name="connsiteY31" fmla="*/ 421154 h 790575"/>
                    <a:gd name="connsiteX32" fmla="*/ 386239 w 495300"/>
                    <a:gd name="connsiteY32" fmla="*/ 277327 h 790575"/>
                    <a:gd name="connsiteX33" fmla="*/ 179546 w 495300"/>
                    <a:gd name="connsiteY33" fmla="*/ 107782 h 790575"/>
                    <a:gd name="connsiteX34" fmla="*/ 168116 w 495300"/>
                    <a:gd name="connsiteY34" fmla="*/ 110639 h 790575"/>
                    <a:gd name="connsiteX35" fmla="*/ 74771 w 495300"/>
                    <a:gd name="connsiteY35" fmla="*/ 308759 h 790575"/>
                    <a:gd name="connsiteX36" fmla="*/ 58579 w 495300"/>
                    <a:gd name="connsiteY36" fmla="*/ 372577 h 790575"/>
                    <a:gd name="connsiteX37" fmla="*/ 59531 w 495300"/>
                    <a:gd name="connsiteY37" fmla="*/ 392579 h 790575"/>
                    <a:gd name="connsiteX38" fmla="*/ 59531 w 495300"/>
                    <a:gd name="connsiteY38" fmla="*/ 396389 h 790575"/>
                    <a:gd name="connsiteX39" fmla="*/ 71914 w 495300"/>
                    <a:gd name="connsiteY39" fmla="*/ 502117 h 790575"/>
                    <a:gd name="connsiteX40" fmla="*/ 98584 w 495300"/>
                    <a:gd name="connsiteY40" fmla="*/ 576412 h 790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</a:cxnLst>
                  <a:rect l="l" t="t" r="r" b="b"/>
                  <a:pathLst>
                    <a:path w="495300" h="790575">
                      <a:moveTo>
                        <a:pt x="98584" y="576412"/>
                      </a:moveTo>
                      <a:cubicBezTo>
                        <a:pt x="110966" y="596414"/>
                        <a:pt x="126206" y="612607"/>
                        <a:pt x="141446" y="629752"/>
                      </a:cubicBezTo>
                      <a:cubicBezTo>
                        <a:pt x="158591" y="649754"/>
                        <a:pt x="176689" y="667852"/>
                        <a:pt x="192881" y="688807"/>
                      </a:cubicBezTo>
                      <a:cubicBezTo>
                        <a:pt x="203359" y="702142"/>
                        <a:pt x="211931" y="716429"/>
                        <a:pt x="217646" y="732622"/>
                      </a:cubicBezTo>
                      <a:cubicBezTo>
                        <a:pt x="224314" y="749767"/>
                        <a:pt x="218599" y="764054"/>
                        <a:pt x="206216" y="776437"/>
                      </a:cubicBezTo>
                      <a:cubicBezTo>
                        <a:pt x="200501" y="782152"/>
                        <a:pt x="192881" y="785009"/>
                        <a:pt x="184309" y="784057"/>
                      </a:cubicBezTo>
                      <a:cubicBezTo>
                        <a:pt x="170974" y="781199"/>
                        <a:pt x="158591" y="777389"/>
                        <a:pt x="149066" y="765959"/>
                      </a:cubicBezTo>
                      <a:cubicBezTo>
                        <a:pt x="134779" y="748814"/>
                        <a:pt x="120491" y="731669"/>
                        <a:pt x="106204" y="714524"/>
                      </a:cubicBezTo>
                      <a:cubicBezTo>
                        <a:pt x="105251" y="712619"/>
                        <a:pt x="103346" y="711667"/>
                        <a:pt x="102394" y="709762"/>
                      </a:cubicBezTo>
                      <a:cubicBezTo>
                        <a:pt x="78581" y="681187"/>
                        <a:pt x="65246" y="646897"/>
                        <a:pt x="55721" y="611654"/>
                      </a:cubicBezTo>
                      <a:cubicBezTo>
                        <a:pt x="41434" y="556409"/>
                        <a:pt x="26194" y="500212"/>
                        <a:pt x="17621" y="443062"/>
                      </a:cubicBezTo>
                      <a:cubicBezTo>
                        <a:pt x="12859" y="413534"/>
                        <a:pt x="10001" y="383054"/>
                        <a:pt x="8096" y="353527"/>
                      </a:cubicBezTo>
                      <a:cubicBezTo>
                        <a:pt x="7144" y="332572"/>
                        <a:pt x="7144" y="312569"/>
                        <a:pt x="7144" y="291614"/>
                      </a:cubicBezTo>
                      <a:cubicBezTo>
                        <a:pt x="7144" y="284947"/>
                        <a:pt x="8096" y="277327"/>
                        <a:pt x="8096" y="270659"/>
                      </a:cubicBezTo>
                      <a:cubicBezTo>
                        <a:pt x="11906" y="234464"/>
                        <a:pt x="17621" y="199222"/>
                        <a:pt x="29051" y="164932"/>
                      </a:cubicBezTo>
                      <a:cubicBezTo>
                        <a:pt x="45244" y="115402"/>
                        <a:pt x="70961" y="71587"/>
                        <a:pt x="110966" y="37297"/>
                      </a:cubicBezTo>
                      <a:cubicBezTo>
                        <a:pt x="124301" y="25867"/>
                        <a:pt x="138589" y="16342"/>
                        <a:pt x="154781" y="8722"/>
                      </a:cubicBezTo>
                      <a:cubicBezTo>
                        <a:pt x="158591" y="6817"/>
                        <a:pt x="161449" y="6817"/>
                        <a:pt x="165259" y="7769"/>
                      </a:cubicBezTo>
                      <a:cubicBezTo>
                        <a:pt x="202406" y="18247"/>
                        <a:pt x="234791" y="36344"/>
                        <a:pt x="266224" y="57299"/>
                      </a:cubicBezTo>
                      <a:cubicBezTo>
                        <a:pt x="318611" y="92542"/>
                        <a:pt x="363379" y="135404"/>
                        <a:pt x="405289" y="183029"/>
                      </a:cubicBezTo>
                      <a:cubicBezTo>
                        <a:pt x="421481" y="201127"/>
                        <a:pt x="437674" y="218272"/>
                        <a:pt x="450056" y="239227"/>
                      </a:cubicBezTo>
                      <a:cubicBezTo>
                        <a:pt x="469106" y="272564"/>
                        <a:pt x="479584" y="307807"/>
                        <a:pt x="486251" y="344954"/>
                      </a:cubicBezTo>
                      <a:cubicBezTo>
                        <a:pt x="496729" y="403057"/>
                        <a:pt x="499586" y="461159"/>
                        <a:pt x="495776" y="520214"/>
                      </a:cubicBezTo>
                      <a:cubicBezTo>
                        <a:pt x="491966" y="576412"/>
                        <a:pt x="484346" y="632609"/>
                        <a:pt x="465296" y="685949"/>
                      </a:cubicBezTo>
                      <a:cubicBezTo>
                        <a:pt x="459581" y="701189"/>
                        <a:pt x="452914" y="716429"/>
                        <a:pt x="442436" y="727859"/>
                      </a:cubicBezTo>
                      <a:cubicBezTo>
                        <a:pt x="438626" y="732622"/>
                        <a:pt x="432911" y="736432"/>
                        <a:pt x="427196" y="738337"/>
                      </a:cubicBezTo>
                      <a:cubicBezTo>
                        <a:pt x="411956" y="742147"/>
                        <a:pt x="400526" y="733574"/>
                        <a:pt x="397669" y="716429"/>
                      </a:cubicBezTo>
                      <a:cubicBezTo>
                        <a:pt x="395764" y="701189"/>
                        <a:pt x="397669" y="685949"/>
                        <a:pt x="403384" y="671662"/>
                      </a:cubicBezTo>
                      <a:cubicBezTo>
                        <a:pt x="414814" y="639277"/>
                        <a:pt x="429101" y="607844"/>
                        <a:pt x="450056" y="579269"/>
                      </a:cubicBezTo>
                      <a:cubicBezTo>
                        <a:pt x="460534" y="564982"/>
                        <a:pt x="463391" y="547837"/>
                        <a:pt x="467201" y="530692"/>
                      </a:cubicBezTo>
                      <a:cubicBezTo>
                        <a:pt x="473869" y="497354"/>
                        <a:pt x="475774" y="463064"/>
                        <a:pt x="476726" y="428774"/>
                      </a:cubicBezTo>
                      <a:cubicBezTo>
                        <a:pt x="476726" y="425917"/>
                        <a:pt x="475774" y="424012"/>
                        <a:pt x="474821" y="421154"/>
                      </a:cubicBezTo>
                      <a:cubicBezTo>
                        <a:pt x="454819" y="366862"/>
                        <a:pt x="423386" y="320189"/>
                        <a:pt x="386239" y="277327"/>
                      </a:cubicBezTo>
                      <a:cubicBezTo>
                        <a:pt x="327184" y="208747"/>
                        <a:pt x="256699" y="153502"/>
                        <a:pt x="179546" y="107782"/>
                      </a:cubicBezTo>
                      <a:cubicBezTo>
                        <a:pt x="173831" y="103972"/>
                        <a:pt x="171926" y="105877"/>
                        <a:pt x="168116" y="110639"/>
                      </a:cubicBezTo>
                      <a:cubicBezTo>
                        <a:pt x="126206" y="171599"/>
                        <a:pt x="95726" y="238274"/>
                        <a:pt x="74771" y="308759"/>
                      </a:cubicBezTo>
                      <a:cubicBezTo>
                        <a:pt x="68104" y="329714"/>
                        <a:pt x="63341" y="350669"/>
                        <a:pt x="58579" y="372577"/>
                      </a:cubicBezTo>
                      <a:cubicBezTo>
                        <a:pt x="56674" y="379244"/>
                        <a:pt x="58579" y="385912"/>
                        <a:pt x="59531" y="392579"/>
                      </a:cubicBezTo>
                      <a:cubicBezTo>
                        <a:pt x="59531" y="393532"/>
                        <a:pt x="59531" y="395437"/>
                        <a:pt x="59531" y="396389"/>
                      </a:cubicBezTo>
                      <a:cubicBezTo>
                        <a:pt x="63341" y="431632"/>
                        <a:pt x="67151" y="466874"/>
                        <a:pt x="71914" y="502117"/>
                      </a:cubicBezTo>
                      <a:cubicBezTo>
                        <a:pt x="75724" y="529739"/>
                        <a:pt x="82391" y="554504"/>
                        <a:pt x="98584" y="57641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1E261D20-F79D-41C3-97CF-C6D8986EEC4B}"/>
                </a:ext>
              </a:extLst>
            </p:cNvPr>
            <p:cNvSpPr/>
            <p:nvPr/>
          </p:nvSpPr>
          <p:spPr>
            <a:xfrm rot="20738113">
              <a:off x="2094336" y="3642349"/>
              <a:ext cx="845479" cy="847678"/>
            </a:xfrm>
            <a:custGeom>
              <a:avLst/>
              <a:gdLst>
                <a:gd name="connsiteX0" fmla="*/ 321547 w 668637"/>
                <a:gd name="connsiteY0" fmla="*/ 56565 h 670376"/>
                <a:gd name="connsiteX1" fmla="*/ 239003 w 668637"/>
                <a:gd name="connsiteY1" fmla="*/ 70219 h 670376"/>
                <a:gd name="connsiteX2" fmla="*/ 232176 w 668637"/>
                <a:gd name="connsiteY2" fmla="*/ 90079 h 670376"/>
                <a:gd name="connsiteX3" fmla="*/ 432642 w 668637"/>
                <a:gd name="connsiteY3" fmla="*/ 79528 h 670376"/>
                <a:gd name="connsiteX4" fmla="*/ 423953 w 668637"/>
                <a:gd name="connsiteY4" fmla="*/ 62771 h 670376"/>
                <a:gd name="connsiteX5" fmla="*/ 321547 w 668637"/>
                <a:gd name="connsiteY5" fmla="*/ 56565 h 670376"/>
                <a:gd name="connsiteX6" fmla="*/ 382215 w 668637"/>
                <a:gd name="connsiteY6" fmla="*/ 1639 h 670376"/>
                <a:gd name="connsiteX7" fmla="*/ 462433 w 668637"/>
                <a:gd name="connsiteY7" fmla="*/ 13120 h 670376"/>
                <a:gd name="connsiteX8" fmla="*/ 633728 w 668637"/>
                <a:gd name="connsiteY8" fmla="*/ 39808 h 670376"/>
                <a:gd name="connsiteX9" fmla="*/ 662278 w 668637"/>
                <a:gd name="connsiteY9" fmla="*/ 71460 h 670376"/>
                <a:gd name="connsiteX10" fmla="*/ 668485 w 668637"/>
                <a:gd name="connsiteY10" fmla="*/ 227241 h 670376"/>
                <a:gd name="connsiteX11" fmla="*/ 645521 w 668637"/>
                <a:gd name="connsiteY11" fmla="*/ 253307 h 670376"/>
                <a:gd name="connsiteX12" fmla="*/ 571044 w 668637"/>
                <a:gd name="connsiteY12" fmla="*/ 256410 h 670376"/>
                <a:gd name="connsiteX13" fmla="*/ 553045 w 668637"/>
                <a:gd name="connsiteY13" fmla="*/ 275029 h 670376"/>
                <a:gd name="connsiteX14" fmla="*/ 565458 w 668637"/>
                <a:gd name="connsiteY14" fmla="*/ 617621 h 670376"/>
                <a:gd name="connsiteX15" fmla="*/ 529462 w 668637"/>
                <a:gd name="connsiteY15" fmla="*/ 656101 h 670376"/>
                <a:gd name="connsiteX16" fmla="*/ 170112 w 668637"/>
                <a:gd name="connsiteY16" fmla="*/ 670376 h 670376"/>
                <a:gd name="connsiteX17" fmla="*/ 138460 w 668637"/>
                <a:gd name="connsiteY17" fmla="*/ 639964 h 670376"/>
                <a:gd name="connsiteX18" fmla="*/ 124805 w 668637"/>
                <a:gd name="connsiteY18" fmla="*/ 293028 h 670376"/>
                <a:gd name="connsiteX19" fmla="*/ 103704 w 668637"/>
                <a:gd name="connsiteY19" fmla="*/ 275029 h 670376"/>
                <a:gd name="connsiteX20" fmla="*/ 29228 w 668637"/>
                <a:gd name="connsiteY20" fmla="*/ 278133 h 670376"/>
                <a:gd name="connsiteX21" fmla="*/ 5643 w 668637"/>
                <a:gd name="connsiteY21" fmla="*/ 257031 h 670376"/>
                <a:gd name="connsiteX22" fmla="*/ 57 w 668637"/>
                <a:gd name="connsiteY22" fmla="*/ 87597 h 670376"/>
                <a:gd name="connsiteX23" fmla="*/ 16194 w 668637"/>
                <a:gd name="connsiteY23" fmla="*/ 66495 h 670376"/>
                <a:gd name="connsiteX24" fmla="*/ 301067 w 668637"/>
                <a:gd name="connsiteY24" fmla="*/ 3190 h 670376"/>
                <a:gd name="connsiteX25" fmla="*/ 382215 w 668637"/>
                <a:gd name="connsiteY25" fmla="*/ 1639 h 67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68637" h="670376">
                  <a:moveTo>
                    <a:pt x="321547" y="56565"/>
                  </a:moveTo>
                  <a:cubicBezTo>
                    <a:pt x="302308" y="57185"/>
                    <a:pt x="270655" y="62150"/>
                    <a:pt x="239003" y="70219"/>
                  </a:cubicBezTo>
                  <a:cubicBezTo>
                    <a:pt x="224728" y="73942"/>
                    <a:pt x="223487" y="78287"/>
                    <a:pt x="232176" y="90079"/>
                  </a:cubicBezTo>
                  <a:cubicBezTo>
                    <a:pt x="283689" y="159590"/>
                    <a:pt x="386094" y="154004"/>
                    <a:pt x="432642" y="79528"/>
                  </a:cubicBezTo>
                  <a:cubicBezTo>
                    <a:pt x="440710" y="66495"/>
                    <a:pt x="433262" y="64633"/>
                    <a:pt x="423953" y="62771"/>
                  </a:cubicBezTo>
                  <a:cubicBezTo>
                    <a:pt x="394782" y="57806"/>
                    <a:pt x="364992" y="53461"/>
                    <a:pt x="321547" y="56565"/>
                  </a:cubicBezTo>
                  <a:close/>
                  <a:moveTo>
                    <a:pt x="382215" y="1639"/>
                  </a:moveTo>
                  <a:cubicBezTo>
                    <a:pt x="409058" y="3966"/>
                    <a:pt x="435746" y="8466"/>
                    <a:pt x="462433" y="13120"/>
                  </a:cubicBezTo>
                  <a:cubicBezTo>
                    <a:pt x="519531" y="23051"/>
                    <a:pt x="576630" y="31740"/>
                    <a:pt x="633728" y="39808"/>
                  </a:cubicBezTo>
                  <a:cubicBezTo>
                    <a:pt x="653589" y="42291"/>
                    <a:pt x="662278" y="49738"/>
                    <a:pt x="662278" y="71460"/>
                  </a:cubicBezTo>
                  <a:cubicBezTo>
                    <a:pt x="662898" y="123594"/>
                    <a:pt x="666002" y="175727"/>
                    <a:pt x="668485" y="227241"/>
                  </a:cubicBezTo>
                  <a:cubicBezTo>
                    <a:pt x="669726" y="244618"/>
                    <a:pt x="663519" y="252686"/>
                    <a:pt x="645521" y="253307"/>
                  </a:cubicBezTo>
                  <a:cubicBezTo>
                    <a:pt x="620695" y="253928"/>
                    <a:pt x="595870" y="256410"/>
                    <a:pt x="571044" y="256410"/>
                  </a:cubicBezTo>
                  <a:cubicBezTo>
                    <a:pt x="557390" y="256410"/>
                    <a:pt x="552425" y="259514"/>
                    <a:pt x="553045" y="275029"/>
                  </a:cubicBezTo>
                  <a:cubicBezTo>
                    <a:pt x="558011" y="389227"/>
                    <a:pt x="561735" y="503424"/>
                    <a:pt x="565458" y="617621"/>
                  </a:cubicBezTo>
                  <a:cubicBezTo>
                    <a:pt x="566700" y="654859"/>
                    <a:pt x="566700" y="654239"/>
                    <a:pt x="529462" y="656101"/>
                  </a:cubicBezTo>
                  <a:cubicBezTo>
                    <a:pt x="470501" y="659204"/>
                    <a:pt x="229693" y="670376"/>
                    <a:pt x="170112" y="670376"/>
                  </a:cubicBezTo>
                  <a:cubicBezTo>
                    <a:pt x="140321" y="670376"/>
                    <a:pt x="140321" y="670376"/>
                    <a:pt x="138460" y="639964"/>
                  </a:cubicBezTo>
                  <a:cubicBezTo>
                    <a:pt x="135356" y="575418"/>
                    <a:pt x="125426" y="343920"/>
                    <a:pt x="124805" y="293028"/>
                  </a:cubicBezTo>
                  <a:cubicBezTo>
                    <a:pt x="124805" y="276271"/>
                    <a:pt x="118599" y="273788"/>
                    <a:pt x="103704" y="275029"/>
                  </a:cubicBezTo>
                  <a:cubicBezTo>
                    <a:pt x="78879" y="276892"/>
                    <a:pt x="54053" y="276892"/>
                    <a:pt x="29228" y="278133"/>
                  </a:cubicBezTo>
                  <a:cubicBezTo>
                    <a:pt x="13711" y="278753"/>
                    <a:pt x="6264" y="273168"/>
                    <a:pt x="5643" y="257031"/>
                  </a:cubicBezTo>
                  <a:cubicBezTo>
                    <a:pt x="4402" y="200553"/>
                    <a:pt x="2540" y="144075"/>
                    <a:pt x="57" y="87597"/>
                  </a:cubicBezTo>
                  <a:cubicBezTo>
                    <a:pt x="-563" y="75184"/>
                    <a:pt x="3781" y="68978"/>
                    <a:pt x="16194" y="66495"/>
                  </a:cubicBezTo>
                  <a:cubicBezTo>
                    <a:pt x="111772" y="47256"/>
                    <a:pt x="204247" y="16844"/>
                    <a:pt x="301067" y="3190"/>
                  </a:cubicBezTo>
                  <a:cubicBezTo>
                    <a:pt x="328375" y="-844"/>
                    <a:pt x="355373" y="-689"/>
                    <a:pt x="382215" y="1639"/>
                  </a:cubicBezTo>
                  <a:close/>
                </a:path>
              </a:pathLst>
            </a:custGeom>
            <a:solidFill>
              <a:srgbClr val="FE5700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F3C0F5A8-02CC-4F6E-B87F-F6E7139360B2}"/>
                </a:ext>
              </a:extLst>
            </p:cNvPr>
            <p:cNvSpPr/>
            <p:nvPr/>
          </p:nvSpPr>
          <p:spPr>
            <a:xfrm>
              <a:off x="625089" y="1940565"/>
              <a:ext cx="5065594" cy="3474878"/>
            </a:xfrm>
            <a:custGeom>
              <a:avLst/>
              <a:gdLst>
                <a:gd name="connsiteX0" fmla="*/ 3246497 w 5065594"/>
                <a:gd name="connsiteY0" fmla="*/ 857713 h 3474878"/>
                <a:gd name="connsiteX1" fmla="*/ 3245831 w 5065594"/>
                <a:gd name="connsiteY1" fmla="*/ 857723 h 3474878"/>
                <a:gd name="connsiteX2" fmla="*/ 3202826 w 5065594"/>
                <a:gd name="connsiteY2" fmla="*/ 857723 h 3474878"/>
                <a:gd name="connsiteX3" fmla="*/ 3202826 w 5065594"/>
                <a:gd name="connsiteY3" fmla="*/ 858405 h 3474878"/>
                <a:gd name="connsiteX4" fmla="*/ 3245831 w 5065594"/>
                <a:gd name="connsiteY4" fmla="*/ 857723 h 3474878"/>
                <a:gd name="connsiteX5" fmla="*/ 3247333 w 5065594"/>
                <a:gd name="connsiteY5" fmla="*/ 857723 h 3474878"/>
                <a:gd name="connsiteX6" fmla="*/ 3268295 w 5065594"/>
                <a:gd name="connsiteY6" fmla="*/ 857988 h 3474878"/>
                <a:gd name="connsiteX7" fmla="*/ 3193173 w 5065594"/>
                <a:gd name="connsiteY7" fmla="*/ 873433 h 3474878"/>
                <a:gd name="connsiteX8" fmla="*/ 3087704 w 5065594"/>
                <a:gd name="connsiteY8" fmla="*/ 1133608 h 3474878"/>
                <a:gd name="connsiteX9" fmla="*/ 2944653 w 5065594"/>
                <a:gd name="connsiteY9" fmla="*/ 2456490 h 3474878"/>
                <a:gd name="connsiteX10" fmla="*/ 3061819 w 5065594"/>
                <a:gd name="connsiteY10" fmla="*/ 2579787 h 3474878"/>
                <a:gd name="connsiteX11" fmla="*/ 3434433 w 5065594"/>
                <a:gd name="connsiteY11" fmla="*/ 2333875 h 3474878"/>
                <a:gd name="connsiteX12" fmla="*/ 3708955 w 5065594"/>
                <a:gd name="connsiteY12" fmla="*/ 990557 h 3474878"/>
                <a:gd name="connsiteX13" fmla="*/ 3606776 w 5065594"/>
                <a:gd name="connsiteY13" fmla="*/ 863173 h 3474878"/>
                <a:gd name="connsiteX14" fmla="*/ 3435114 w 5065594"/>
                <a:gd name="connsiteY14" fmla="*/ 863173 h 3474878"/>
                <a:gd name="connsiteX15" fmla="*/ 3307986 w 5065594"/>
                <a:gd name="connsiteY15" fmla="*/ 858490 h 3474878"/>
                <a:gd name="connsiteX16" fmla="*/ 3268295 w 5065594"/>
                <a:gd name="connsiteY16" fmla="*/ 857988 h 3474878"/>
                <a:gd name="connsiteX17" fmla="*/ 3269584 w 5065594"/>
                <a:gd name="connsiteY17" fmla="*/ 857723 h 3474878"/>
                <a:gd name="connsiteX18" fmla="*/ 3247333 w 5065594"/>
                <a:gd name="connsiteY18" fmla="*/ 857723 h 3474878"/>
                <a:gd name="connsiteX19" fmla="*/ 2234848 w 5065594"/>
                <a:gd name="connsiteY19" fmla="*/ 846824 h 3474878"/>
                <a:gd name="connsiteX20" fmla="*/ 2144929 w 5065594"/>
                <a:gd name="connsiteY20" fmla="*/ 936742 h 3474878"/>
                <a:gd name="connsiteX21" fmla="*/ 2120406 w 5065594"/>
                <a:gd name="connsiteY21" fmla="*/ 2370659 h 3474878"/>
                <a:gd name="connsiteX22" fmla="*/ 2214412 w 5065594"/>
                <a:gd name="connsiteY22" fmla="*/ 2477607 h 3474878"/>
                <a:gd name="connsiteX23" fmla="*/ 2637434 w 5065594"/>
                <a:gd name="connsiteY23" fmla="*/ 2207172 h 3474878"/>
                <a:gd name="connsiteX24" fmla="*/ 2780485 w 5065594"/>
                <a:gd name="connsiteY24" fmla="*/ 945598 h 3474878"/>
                <a:gd name="connsiteX25" fmla="*/ 2694655 w 5065594"/>
                <a:gd name="connsiteY25" fmla="*/ 846824 h 3474878"/>
                <a:gd name="connsiteX26" fmla="*/ 2234848 w 5065594"/>
                <a:gd name="connsiteY26" fmla="*/ 846824 h 3474878"/>
                <a:gd name="connsiteX27" fmla="*/ 1377903 w 5065594"/>
                <a:gd name="connsiteY27" fmla="*/ 829113 h 3474878"/>
                <a:gd name="connsiteX28" fmla="*/ 1278449 w 5065594"/>
                <a:gd name="connsiteY28" fmla="*/ 1089330 h 3474878"/>
                <a:gd name="connsiteX29" fmla="*/ 1364279 w 5065594"/>
                <a:gd name="connsiteY29" fmla="*/ 2272567 h 3474878"/>
                <a:gd name="connsiteX30" fmla="*/ 1413325 w 5065594"/>
                <a:gd name="connsiteY30" fmla="*/ 2362485 h 3474878"/>
                <a:gd name="connsiteX31" fmla="*/ 1785940 w 5065594"/>
                <a:gd name="connsiteY31" fmla="*/ 2415618 h 3474878"/>
                <a:gd name="connsiteX32" fmla="*/ 1826811 w 5065594"/>
                <a:gd name="connsiteY32" fmla="*/ 2342049 h 3474878"/>
                <a:gd name="connsiteX33" fmla="*/ 1843160 w 5065594"/>
                <a:gd name="connsiteY33" fmla="*/ 908132 h 3474878"/>
                <a:gd name="connsiteX34" fmla="*/ 1769591 w 5065594"/>
                <a:gd name="connsiteY34" fmla="*/ 834563 h 3474878"/>
                <a:gd name="connsiteX35" fmla="*/ 1536622 w 5065594"/>
                <a:gd name="connsiteY35" fmla="*/ 834563 h 3474878"/>
                <a:gd name="connsiteX36" fmla="*/ 1377903 w 5065594"/>
                <a:gd name="connsiteY36" fmla="*/ 829113 h 3474878"/>
                <a:gd name="connsiteX37" fmla="*/ 504507 w 5065594"/>
                <a:gd name="connsiteY37" fmla="*/ 813347 h 3474878"/>
                <a:gd name="connsiteX38" fmla="*/ 365647 w 5065594"/>
                <a:gd name="connsiteY38" fmla="*/ 1101591 h 3474878"/>
                <a:gd name="connsiteX39" fmla="*/ 520959 w 5065594"/>
                <a:gd name="connsiteY39" fmla="*/ 2096138 h 3474878"/>
                <a:gd name="connsiteX40" fmla="*/ 713056 w 5065594"/>
                <a:gd name="connsiteY40" fmla="*/ 2288916 h 3474878"/>
                <a:gd name="connsiteX41" fmla="*/ 993028 w 5065594"/>
                <a:gd name="connsiteY41" fmla="*/ 2030742 h 3474878"/>
                <a:gd name="connsiteX42" fmla="*/ 915372 w 5065594"/>
                <a:gd name="connsiteY42" fmla="*/ 966034 h 3474878"/>
                <a:gd name="connsiteX43" fmla="*/ 746435 w 5065594"/>
                <a:gd name="connsiteY43" fmla="*/ 814127 h 3474878"/>
                <a:gd name="connsiteX44" fmla="*/ 602703 w 5065594"/>
                <a:gd name="connsiteY44" fmla="*/ 814127 h 3474878"/>
                <a:gd name="connsiteX45" fmla="*/ 504507 w 5065594"/>
                <a:gd name="connsiteY45" fmla="*/ 813347 h 3474878"/>
                <a:gd name="connsiteX46" fmla="*/ 4368096 w 5065594"/>
                <a:gd name="connsiteY46" fmla="*/ 1120 h 3474878"/>
                <a:gd name="connsiteX47" fmla="*/ 4553638 w 5065594"/>
                <a:gd name="connsiteY47" fmla="*/ 1460 h 3474878"/>
                <a:gd name="connsiteX48" fmla="*/ 4924889 w 5065594"/>
                <a:gd name="connsiteY48" fmla="*/ 21215 h 3474878"/>
                <a:gd name="connsiteX49" fmla="*/ 5063853 w 5065594"/>
                <a:gd name="connsiteY49" fmla="*/ 209906 h 3474878"/>
                <a:gd name="connsiteX50" fmla="*/ 4904453 w 5065594"/>
                <a:gd name="connsiteY50" fmla="*/ 365900 h 3474878"/>
                <a:gd name="connsiteX51" fmla="*/ 4562493 w 5065594"/>
                <a:gd name="connsiteY51" fmla="*/ 369987 h 3474878"/>
                <a:gd name="connsiteX52" fmla="*/ 4123121 w 5065594"/>
                <a:gd name="connsiteY52" fmla="*/ 666988 h 3474878"/>
                <a:gd name="connsiteX53" fmla="*/ 3512089 w 5065594"/>
                <a:gd name="connsiteY53" fmla="*/ 3233053 h 3474878"/>
                <a:gd name="connsiteX54" fmla="*/ 3192609 w 5065594"/>
                <a:gd name="connsiteY54" fmla="*/ 3474878 h 3474878"/>
                <a:gd name="connsiteX55" fmla="*/ 2035257 w 5065594"/>
                <a:gd name="connsiteY55" fmla="*/ 3474878 h 3474878"/>
                <a:gd name="connsiteX56" fmla="*/ 672185 w 5065594"/>
                <a:gd name="connsiteY56" fmla="*/ 3462616 h 3474878"/>
                <a:gd name="connsiteX57" fmla="*/ 480087 w 5065594"/>
                <a:gd name="connsiteY57" fmla="*/ 3348856 h 3474878"/>
                <a:gd name="connsiteX58" fmla="*/ 668097 w 5065594"/>
                <a:gd name="connsiteY58" fmla="*/ 3151991 h 3474878"/>
                <a:gd name="connsiteX59" fmla="*/ 1699428 w 5065594"/>
                <a:gd name="connsiteY59" fmla="*/ 3160165 h 3474878"/>
                <a:gd name="connsiteX60" fmla="*/ 3073399 w 5065594"/>
                <a:gd name="connsiteY60" fmla="*/ 3188776 h 3474878"/>
                <a:gd name="connsiteX61" fmla="*/ 3212363 w 5065594"/>
                <a:gd name="connsiteY61" fmla="*/ 2945588 h 3474878"/>
                <a:gd name="connsiteX62" fmla="*/ 3106097 w 5065594"/>
                <a:gd name="connsiteY62" fmla="*/ 2863845 h 3474878"/>
                <a:gd name="connsiteX63" fmla="*/ 553657 w 5065594"/>
                <a:gd name="connsiteY63" fmla="*/ 2519160 h 3474878"/>
                <a:gd name="connsiteX64" fmla="*/ 283222 w 5065594"/>
                <a:gd name="connsiteY64" fmla="*/ 2277335 h 3474878"/>
                <a:gd name="connsiteX65" fmla="*/ 12787 w 5065594"/>
                <a:gd name="connsiteY65" fmla="*/ 797778 h 3474878"/>
                <a:gd name="connsiteX66" fmla="*/ 319325 w 5065594"/>
                <a:gd name="connsiteY66" fmla="*/ 509633 h 3474878"/>
                <a:gd name="connsiteX67" fmla="*/ 3597920 w 5065594"/>
                <a:gd name="connsiteY67" fmla="*/ 566853 h 3474878"/>
                <a:gd name="connsiteX68" fmla="*/ 3950098 w 5065594"/>
                <a:gd name="connsiteY68" fmla="*/ 304592 h 3474878"/>
                <a:gd name="connsiteX69" fmla="*/ 3986882 w 5065594"/>
                <a:gd name="connsiteY69" fmla="*/ 181296 h 3474878"/>
                <a:gd name="connsiteX70" fmla="*/ 4183066 w 5065594"/>
                <a:gd name="connsiteY70" fmla="*/ 13040 h 3474878"/>
                <a:gd name="connsiteX71" fmla="*/ 4368096 w 5065594"/>
                <a:gd name="connsiteY71" fmla="*/ 1120 h 3474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5065594" h="3474878">
                  <a:moveTo>
                    <a:pt x="3246497" y="857713"/>
                  </a:moveTo>
                  <a:lnTo>
                    <a:pt x="3245831" y="857723"/>
                  </a:lnTo>
                  <a:lnTo>
                    <a:pt x="3202826" y="857723"/>
                  </a:lnTo>
                  <a:lnTo>
                    <a:pt x="3202826" y="858405"/>
                  </a:lnTo>
                  <a:lnTo>
                    <a:pt x="3245831" y="857723"/>
                  </a:lnTo>
                  <a:lnTo>
                    <a:pt x="3247333" y="857723"/>
                  </a:lnTo>
                  <a:lnTo>
                    <a:pt x="3268295" y="857988"/>
                  </a:lnTo>
                  <a:lnTo>
                    <a:pt x="3193173" y="873433"/>
                  </a:lnTo>
                  <a:cubicBezTo>
                    <a:pt x="3130620" y="901533"/>
                    <a:pt x="3106097" y="972164"/>
                    <a:pt x="3087704" y="1133608"/>
                  </a:cubicBezTo>
                  <a:cubicBezTo>
                    <a:pt x="3038659" y="1519165"/>
                    <a:pt x="2993699" y="2070933"/>
                    <a:pt x="2944653" y="2456490"/>
                  </a:cubicBezTo>
                  <a:cubicBezTo>
                    <a:pt x="2928304" y="2543001"/>
                    <a:pt x="2984163" y="2567524"/>
                    <a:pt x="3061819" y="2579787"/>
                  </a:cubicBezTo>
                  <a:cubicBezTo>
                    <a:pt x="3364951" y="2629514"/>
                    <a:pt x="3364951" y="2633601"/>
                    <a:pt x="3434433" y="2333875"/>
                  </a:cubicBezTo>
                  <a:cubicBezTo>
                    <a:pt x="3525032" y="1944231"/>
                    <a:pt x="3610862" y="1380201"/>
                    <a:pt x="3708955" y="990557"/>
                  </a:cubicBezTo>
                  <a:cubicBezTo>
                    <a:pt x="3733477" y="883609"/>
                    <a:pt x="3713042" y="850911"/>
                    <a:pt x="3606776" y="863173"/>
                  </a:cubicBezTo>
                  <a:cubicBezTo>
                    <a:pt x="3549555" y="867260"/>
                    <a:pt x="3492335" y="863173"/>
                    <a:pt x="3435114" y="863173"/>
                  </a:cubicBezTo>
                  <a:cubicBezTo>
                    <a:pt x="3400032" y="861129"/>
                    <a:pt x="3352178" y="859426"/>
                    <a:pt x="3307986" y="858490"/>
                  </a:cubicBezTo>
                  <a:lnTo>
                    <a:pt x="3268295" y="857988"/>
                  </a:lnTo>
                  <a:lnTo>
                    <a:pt x="3269584" y="857723"/>
                  </a:lnTo>
                  <a:lnTo>
                    <a:pt x="3247333" y="857723"/>
                  </a:lnTo>
                  <a:close/>
                  <a:moveTo>
                    <a:pt x="2234848" y="846824"/>
                  </a:moveTo>
                  <a:cubicBezTo>
                    <a:pt x="2161278" y="842737"/>
                    <a:pt x="2144929" y="871347"/>
                    <a:pt x="2144929" y="936742"/>
                  </a:cubicBezTo>
                  <a:cubicBezTo>
                    <a:pt x="2149017" y="1149957"/>
                    <a:pt x="2124494" y="2161532"/>
                    <a:pt x="2120406" y="2370659"/>
                  </a:cubicBezTo>
                  <a:cubicBezTo>
                    <a:pt x="2120406" y="2436736"/>
                    <a:pt x="2136756" y="2465345"/>
                    <a:pt x="2214412" y="2477607"/>
                  </a:cubicBezTo>
                  <a:cubicBezTo>
                    <a:pt x="2542067" y="2527334"/>
                    <a:pt x="2596562" y="2531421"/>
                    <a:pt x="2637434" y="2207172"/>
                  </a:cubicBezTo>
                  <a:cubicBezTo>
                    <a:pt x="2686480" y="1842051"/>
                    <a:pt x="2727352" y="1306632"/>
                    <a:pt x="2780485" y="945598"/>
                  </a:cubicBezTo>
                  <a:cubicBezTo>
                    <a:pt x="2792747" y="863173"/>
                    <a:pt x="2772311" y="842737"/>
                    <a:pt x="2694655" y="846824"/>
                  </a:cubicBezTo>
                  <a:cubicBezTo>
                    <a:pt x="2559778" y="850911"/>
                    <a:pt x="2370405" y="850911"/>
                    <a:pt x="2234848" y="846824"/>
                  </a:cubicBezTo>
                  <a:close/>
                  <a:moveTo>
                    <a:pt x="1377903" y="829113"/>
                  </a:moveTo>
                  <a:cubicBezTo>
                    <a:pt x="1262100" y="835244"/>
                    <a:pt x="1263462" y="885653"/>
                    <a:pt x="1278449" y="1089330"/>
                  </a:cubicBezTo>
                  <a:cubicBezTo>
                    <a:pt x="1302972" y="1425160"/>
                    <a:pt x="1335669" y="1936056"/>
                    <a:pt x="1364279" y="2272567"/>
                  </a:cubicBezTo>
                  <a:cubicBezTo>
                    <a:pt x="1368367" y="2309352"/>
                    <a:pt x="1356105" y="2354310"/>
                    <a:pt x="1413325" y="2362485"/>
                  </a:cubicBezTo>
                  <a:cubicBezTo>
                    <a:pt x="1535941" y="2382921"/>
                    <a:pt x="1663325" y="2399269"/>
                    <a:pt x="1785940" y="2415618"/>
                  </a:cubicBezTo>
                  <a:cubicBezTo>
                    <a:pt x="1839073" y="2419705"/>
                    <a:pt x="1826811" y="2374746"/>
                    <a:pt x="1826811" y="2342049"/>
                  </a:cubicBezTo>
                  <a:cubicBezTo>
                    <a:pt x="1830899" y="1919027"/>
                    <a:pt x="1834986" y="1330473"/>
                    <a:pt x="1843160" y="908132"/>
                  </a:cubicBezTo>
                  <a:cubicBezTo>
                    <a:pt x="1843160" y="846824"/>
                    <a:pt x="1822724" y="834563"/>
                    <a:pt x="1769591" y="834563"/>
                  </a:cubicBezTo>
                  <a:cubicBezTo>
                    <a:pt x="1691935" y="834563"/>
                    <a:pt x="1614278" y="834563"/>
                    <a:pt x="1536622" y="834563"/>
                  </a:cubicBezTo>
                  <a:cubicBezTo>
                    <a:pt x="1468502" y="830475"/>
                    <a:pt x="1416732" y="827070"/>
                    <a:pt x="1377903" y="829113"/>
                  </a:cubicBezTo>
                  <a:close/>
                  <a:moveTo>
                    <a:pt x="504507" y="813347"/>
                  </a:moveTo>
                  <a:cubicBezTo>
                    <a:pt x="306191" y="814595"/>
                    <a:pt x="315579" y="846483"/>
                    <a:pt x="365647" y="1101591"/>
                  </a:cubicBezTo>
                  <a:cubicBezTo>
                    <a:pt x="418780" y="1376113"/>
                    <a:pt x="476000" y="1821615"/>
                    <a:pt x="520959" y="2096138"/>
                  </a:cubicBezTo>
                  <a:cubicBezTo>
                    <a:pt x="541395" y="2219434"/>
                    <a:pt x="586354" y="2276654"/>
                    <a:pt x="713056" y="2288916"/>
                  </a:cubicBezTo>
                  <a:cubicBezTo>
                    <a:pt x="1012101" y="2322294"/>
                    <a:pt x="1025725" y="2326381"/>
                    <a:pt x="993028" y="2030742"/>
                  </a:cubicBezTo>
                  <a:cubicBezTo>
                    <a:pt x="964418" y="1731016"/>
                    <a:pt x="931720" y="1261673"/>
                    <a:pt x="915372" y="966034"/>
                  </a:cubicBezTo>
                  <a:cubicBezTo>
                    <a:pt x="907197" y="850911"/>
                    <a:pt x="869050" y="797778"/>
                    <a:pt x="746435" y="814127"/>
                  </a:cubicBezTo>
                  <a:cubicBezTo>
                    <a:pt x="697389" y="822301"/>
                    <a:pt x="648343" y="814127"/>
                    <a:pt x="602703" y="814127"/>
                  </a:cubicBezTo>
                  <a:cubicBezTo>
                    <a:pt x="565407" y="813616"/>
                    <a:pt x="532837" y="813169"/>
                    <a:pt x="504507" y="813347"/>
                  </a:cubicBezTo>
                  <a:close/>
                  <a:moveTo>
                    <a:pt x="4368096" y="1120"/>
                  </a:moveTo>
                  <a:cubicBezTo>
                    <a:pt x="4429830" y="-583"/>
                    <a:pt x="4491648" y="-243"/>
                    <a:pt x="4553638" y="1460"/>
                  </a:cubicBezTo>
                  <a:cubicBezTo>
                    <a:pt x="4677615" y="4185"/>
                    <a:pt x="4800911" y="12360"/>
                    <a:pt x="4924889" y="21215"/>
                  </a:cubicBezTo>
                  <a:cubicBezTo>
                    <a:pt x="5022981" y="29389"/>
                    <a:pt x="5076114" y="111133"/>
                    <a:pt x="5063853" y="209906"/>
                  </a:cubicBezTo>
                  <a:cubicBezTo>
                    <a:pt x="5055678" y="300505"/>
                    <a:pt x="5006632" y="361813"/>
                    <a:pt x="4904453" y="365900"/>
                  </a:cubicBezTo>
                  <a:cubicBezTo>
                    <a:pt x="4826797" y="365900"/>
                    <a:pt x="4640149" y="365900"/>
                    <a:pt x="4562493" y="369987"/>
                  </a:cubicBezTo>
                  <a:cubicBezTo>
                    <a:pt x="4193966" y="374074"/>
                    <a:pt x="4204865" y="305955"/>
                    <a:pt x="4123121" y="666988"/>
                  </a:cubicBezTo>
                  <a:cubicBezTo>
                    <a:pt x="3909907" y="1611807"/>
                    <a:pt x="3678982" y="2511667"/>
                    <a:pt x="3512089" y="3233053"/>
                  </a:cubicBezTo>
                  <a:cubicBezTo>
                    <a:pt x="3467130" y="3429919"/>
                    <a:pt x="3388793" y="3474878"/>
                    <a:pt x="3192609" y="3474878"/>
                  </a:cubicBezTo>
                  <a:cubicBezTo>
                    <a:pt x="2762774" y="3474878"/>
                    <a:pt x="2469178" y="3474878"/>
                    <a:pt x="2035257" y="3474878"/>
                  </a:cubicBezTo>
                  <a:cubicBezTo>
                    <a:pt x="1580900" y="3450355"/>
                    <a:pt x="1126542" y="3487139"/>
                    <a:pt x="672185" y="3462616"/>
                  </a:cubicBezTo>
                  <a:cubicBezTo>
                    <a:pt x="570005" y="3458529"/>
                    <a:pt x="492349" y="3463979"/>
                    <a:pt x="480087" y="3348856"/>
                  </a:cubicBezTo>
                  <a:cubicBezTo>
                    <a:pt x="467826" y="3225560"/>
                    <a:pt x="529134" y="3151991"/>
                    <a:pt x="668097" y="3151991"/>
                  </a:cubicBezTo>
                  <a:cubicBezTo>
                    <a:pt x="1012101" y="3151991"/>
                    <a:pt x="1355424" y="3156077"/>
                    <a:pt x="1699428" y="3160165"/>
                  </a:cubicBezTo>
                  <a:cubicBezTo>
                    <a:pt x="2202831" y="3168340"/>
                    <a:pt x="2569995" y="3168340"/>
                    <a:pt x="3073399" y="3188776"/>
                  </a:cubicBezTo>
                  <a:cubicBezTo>
                    <a:pt x="3220538" y="3192863"/>
                    <a:pt x="3187840" y="3015070"/>
                    <a:pt x="3212363" y="2945588"/>
                  </a:cubicBezTo>
                  <a:cubicBezTo>
                    <a:pt x="3245061" y="2843409"/>
                    <a:pt x="3155143" y="2872019"/>
                    <a:pt x="3106097" y="2863845"/>
                  </a:cubicBezTo>
                  <a:cubicBezTo>
                    <a:pt x="2219180" y="2750086"/>
                    <a:pt x="1459647" y="2634963"/>
                    <a:pt x="553657" y="2519160"/>
                  </a:cubicBezTo>
                  <a:cubicBezTo>
                    <a:pt x="401750" y="2498724"/>
                    <a:pt x="311833" y="2421068"/>
                    <a:pt x="283222" y="2277335"/>
                  </a:cubicBezTo>
                  <a:cubicBezTo>
                    <a:pt x="188536" y="1809354"/>
                    <a:pt x="98618" y="1269847"/>
                    <a:pt x="12787" y="797778"/>
                  </a:cubicBezTo>
                  <a:cubicBezTo>
                    <a:pt x="-36259" y="531431"/>
                    <a:pt x="53659" y="504864"/>
                    <a:pt x="319325" y="509633"/>
                  </a:cubicBezTo>
                  <a:cubicBezTo>
                    <a:pt x="1412645" y="525981"/>
                    <a:pt x="2505282" y="546417"/>
                    <a:pt x="3597920" y="566853"/>
                  </a:cubicBezTo>
                  <a:cubicBezTo>
                    <a:pt x="3880616" y="570940"/>
                    <a:pt x="3880616" y="570940"/>
                    <a:pt x="3950098" y="304592"/>
                  </a:cubicBezTo>
                  <a:cubicBezTo>
                    <a:pt x="3962360" y="263040"/>
                    <a:pt x="3974621" y="222168"/>
                    <a:pt x="3986882" y="181296"/>
                  </a:cubicBezTo>
                  <a:cubicBezTo>
                    <a:pt x="4015493" y="82522"/>
                    <a:pt x="4080887" y="21215"/>
                    <a:pt x="4183066" y="13040"/>
                  </a:cubicBezTo>
                  <a:cubicBezTo>
                    <a:pt x="4244715" y="6569"/>
                    <a:pt x="4306363" y="2823"/>
                    <a:pt x="4368096" y="112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Circle: Hollow 147">
              <a:extLst>
                <a:ext uri="{FF2B5EF4-FFF2-40B4-BE49-F238E27FC236}">
                  <a16:creationId xmlns:a16="http://schemas.microsoft.com/office/drawing/2014/main" id="{BC69B8C0-5E9A-418F-B2A1-2B7821DE603C}"/>
                </a:ext>
              </a:extLst>
            </p:cNvPr>
            <p:cNvSpPr/>
            <p:nvPr/>
          </p:nvSpPr>
          <p:spPr>
            <a:xfrm>
              <a:off x="3054485" y="5493049"/>
              <a:ext cx="739302" cy="739302"/>
            </a:xfrm>
            <a:prstGeom prst="donu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9" name="Circle: Hollow 148">
              <a:extLst>
                <a:ext uri="{FF2B5EF4-FFF2-40B4-BE49-F238E27FC236}">
                  <a16:creationId xmlns:a16="http://schemas.microsoft.com/office/drawing/2014/main" id="{A299A4AE-41F8-4704-8828-CE4D5829D634}"/>
                </a:ext>
              </a:extLst>
            </p:cNvPr>
            <p:cNvSpPr/>
            <p:nvPr/>
          </p:nvSpPr>
          <p:spPr>
            <a:xfrm>
              <a:off x="1323643" y="5493049"/>
              <a:ext cx="739302" cy="739302"/>
            </a:xfrm>
            <a:prstGeom prst="donu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6B6E6BBB-220D-4920-BE47-474141857307}"/>
                </a:ext>
              </a:extLst>
            </p:cNvPr>
            <p:cNvGrpSpPr/>
            <p:nvPr/>
          </p:nvGrpSpPr>
          <p:grpSpPr>
            <a:xfrm>
              <a:off x="3647473" y="3518501"/>
              <a:ext cx="423071" cy="866129"/>
              <a:chOff x="7528445" y="2305877"/>
              <a:chExt cx="561155" cy="1148822"/>
            </a:xfrm>
          </p:grpSpPr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592B8773-4255-44FD-8BE1-5B39F88974AA}"/>
                  </a:ext>
                </a:extLst>
              </p:cNvPr>
              <p:cNvSpPr/>
              <p:nvPr/>
            </p:nvSpPr>
            <p:spPr>
              <a:xfrm>
                <a:off x="7534623" y="2338366"/>
                <a:ext cx="554977" cy="1116333"/>
              </a:xfrm>
              <a:custGeom>
                <a:avLst/>
                <a:gdLst>
                  <a:gd name="connsiteX0" fmla="*/ 241208 w 288620"/>
                  <a:gd name="connsiteY0" fmla="*/ 327965 h 580557"/>
                  <a:gd name="connsiteX1" fmla="*/ 214668 w 288620"/>
                  <a:gd name="connsiteY1" fmla="*/ 286496 h 580557"/>
                  <a:gd name="connsiteX2" fmla="*/ 190119 w 288620"/>
                  <a:gd name="connsiteY2" fmla="*/ 214175 h 580557"/>
                  <a:gd name="connsiteX3" fmla="*/ 160925 w 288620"/>
                  <a:gd name="connsiteY3" fmla="*/ 131239 h 580557"/>
                  <a:gd name="connsiteX4" fmla="*/ 128414 w 288620"/>
                  <a:gd name="connsiteY4" fmla="*/ 83467 h 580557"/>
                  <a:gd name="connsiteX5" fmla="*/ 85287 w 288620"/>
                  <a:gd name="connsiteY5" fmla="*/ 69202 h 580557"/>
                  <a:gd name="connsiteX6" fmla="*/ 79316 w 288620"/>
                  <a:gd name="connsiteY6" fmla="*/ 62899 h 580557"/>
                  <a:gd name="connsiteX7" fmla="*/ 78984 w 288620"/>
                  <a:gd name="connsiteY7" fmla="*/ 40008 h 580557"/>
                  <a:gd name="connsiteX8" fmla="*/ 72349 w 288620"/>
                  <a:gd name="connsiteY8" fmla="*/ 3848 h 580557"/>
                  <a:gd name="connsiteX9" fmla="*/ 68036 w 288620"/>
                  <a:gd name="connsiteY9" fmla="*/ 199 h 580557"/>
                  <a:gd name="connsiteX10" fmla="*/ 58747 w 288620"/>
                  <a:gd name="connsiteY10" fmla="*/ 15459 h 580557"/>
                  <a:gd name="connsiteX11" fmla="*/ 61069 w 288620"/>
                  <a:gd name="connsiteY11" fmla="*/ 26407 h 580557"/>
                  <a:gd name="connsiteX12" fmla="*/ 63060 w 288620"/>
                  <a:gd name="connsiteY12" fmla="*/ 63562 h 580557"/>
                  <a:gd name="connsiteX13" fmla="*/ 56425 w 288620"/>
                  <a:gd name="connsiteY13" fmla="*/ 73515 h 580557"/>
                  <a:gd name="connsiteX14" fmla="*/ 40833 w 288620"/>
                  <a:gd name="connsiteY14" fmla="*/ 81145 h 580557"/>
                  <a:gd name="connsiteX15" fmla="*/ 3345 w 288620"/>
                  <a:gd name="connsiteY15" fmla="*/ 159105 h 580557"/>
                  <a:gd name="connsiteX16" fmla="*/ 3345 w 288620"/>
                  <a:gd name="connsiteY16" fmla="*/ 159105 h 580557"/>
                  <a:gd name="connsiteX17" fmla="*/ 3345 w 288620"/>
                  <a:gd name="connsiteY17" fmla="*/ 159105 h 580557"/>
                  <a:gd name="connsiteX18" fmla="*/ 28 w 288620"/>
                  <a:gd name="connsiteY18" fmla="*/ 203560 h 580557"/>
                  <a:gd name="connsiteX19" fmla="*/ 5999 w 288620"/>
                  <a:gd name="connsiteY19" fmla="*/ 298771 h 580557"/>
                  <a:gd name="connsiteX20" fmla="*/ 16947 w 288620"/>
                  <a:gd name="connsiteY20" fmla="*/ 392655 h 580557"/>
                  <a:gd name="connsiteX21" fmla="*/ 55762 w 288620"/>
                  <a:gd name="connsiteY21" fmla="*/ 509430 h 580557"/>
                  <a:gd name="connsiteX22" fmla="*/ 123106 w 288620"/>
                  <a:gd name="connsiteY22" fmla="*/ 573458 h 580557"/>
                  <a:gd name="connsiteX23" fmla="*/ 222962 w 288620"/>
                  <a:gd name="connsiteY23" fmla="*/ 565496 h 580557"/>
                  <a:gd name="connsiteX24" fmla="*/ 288980 w 288620"/>
                  <a:gd name="connsiteY24" fmla="*/ 462322 h 580557"/>
                  <a:gd name="connsiteX25" fmla="*/ 241208 w 288620"/>
                  <a:gd name="connsiteY25" fmla="*/ 327965 h 580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88620" h="580557">
                    <a:moveTo>
                      <a:pt x="241208" y="327965"/>
                    </a:moveTo>
                    <a:cubicBezTo>
                      <a:pt x="231588" y="314695"/>
                      <a:pt x="221635" y="301425"/>
                      <a:pt x="214668" y="286496"/>
                    </a:cubicBezTo>
                    <a:cubicBezTo>
                      <a:pt x="204053" y="263274"/>
                      <a:pt x="197418" y="238393"/>
                      <a:pt x="190119" y="214175"/>
                    </a:cubicBezTo>
                    <a:cubicBezTo>
                      <a:pt x="181494" y="186309"/>
                      <a:pt x="174195" y="157778"/>
                      <a:pt x="160925" y="131239"/>
                    </a:cubicBezTo>
                    <a:cubicBezTo>
                      <a:pt x="155286" y="111666"/>
                      <a:pt x="145002" y="95078"/>
                      <a:pt x="128414" y="83467"/>
                    </a:cubicBezTo>
                    <a:cubicBezTo>
                      <a:pt x="115476" y="74510"/>
                      <a:pt x="100879" y="70197"/>
                      <a:pt x="85287" y="69202"/>
                    </a:cubicBezTo>
                    <a:cubicBezTo>
                      <a:pt x="80311" y="68870"/>
                      <a:pt x="79316" y="67211"/>
                      <a:pt x="79316" y="62899"/>
                    </a:cubicBezTo>
                    <a:cubicBezTo>
                      <a:pt x="79647" y="55269"/>
                      <a:pt x="79647" y="47638"/>
                      <a:pt x="78984" y="40008"/>
                    </a:cubicBezTo>
                    <a:cubicBezTo>
                      <a:pt x="77989" y="27734"/>
                      <a:pt x="76662" y="15459"/>
                      <a:pt x="72349" y="3848"/>
                    </a:cubicBezTo>
                    <a:cubicBezTo>
                      <a:pt x="71685" y="2189"/>
                      <a:pt x="72017" y="-797"/>
                      <a:pt x="68036" y="199"/>
                    </a:cubicBezTo>
                    <a:cubicBezTo>
                      <a:pt x="58416" y="2521"/>
                      <a:pt x="56093" y="6170"/>
                      <a:pt x="58747" y="15459"/>
                    </a:cubicBezTo>
                    <a:cubicBezTo>
                      <a:pt x="59742" y="18776"/>
                      <a:pt x="60406" y="22757"/>
                      <a:pt x="61069" y="26407"/>
                    </a:cubicBezTo>
                    <a:cubicBezTo>
                      <a:pt x="63392" y="38681"/>
                      <a:pt x="61733" y="51288"/>
                      <a:pt x="63060" y="63562"/>
                    </a:cubicBezTo>
                    <a:cubicBezTo>
                      <a:pt x="63723" y="70197"/>
                      <a:pt x="62065" y="72188"/>
                      <a:pt x="56425" y="73515"/>
                    </a:cubicBezTo>
                    <a:cubicBezTo>
                      <a:pt x="50785" y="75173"/>
                      <a:pt x="45477" y="77496"/>
                      <a:pt x="40833" y="81145"/>
                    </a:cubicBezTo>
                    <a:cubicBezTo>
                      <a:pt x="15288" y="100718"/>
                      <a:pt x="5999" y="128253"/>
                      <a:pt x="3345" y="159105"/>
                    </a:cubicBezTo>
                    <a:cubicBezTo>
                      <a:pt x="3345" y="159105"/>
                      <a:pt x="3345" y="159105"/>
                      <a:pt x="3345" y="159105"/>
                    </a:cubicBezTo>
                    <a:cubicBezTo>
                      <a:pt x="3345" y="159105"/>
                      <a:pt x="3345" y="159105"/>
                      <a:pt x="3345" y="159105"/>
                    </a:cubicBezTo>
                    <a:cubicBezTo>
                      <a:pt x="1355" y="173702"/>
                      <a:pt x="28" y="188631"/>
                      <a:pt x="28" y="203560"/>
                    </a:cubicBezTo>
                    <a:cubicBezTo>
                      <a:pt x="-304" y="235407"/>
                      <a:pt x="2350" y="267255"/>
                      <a:pt x="5999" y="298771"/>
                    </a:cubicBezTo>
                    <a:cubicBezTo>
                      <a:pt x="9649" y="329955"/>
                      <a:pt x="10976" y="361803"/>
                      <a:pt x="16947" y="392655"/>
                    </a:cubicBezTo>
                    <a:cubicBezTo>
                      <a:pt x="24909" y="433129"/>
                      <a:pt x="35525" y="472938"/>
                      <a:pt x="55762" y="509430"/>
                    </a:cubicBezTo>
                    <a:cubicBezTo>
                      <a:pt x="71354" y="537629"/>
                      <a:pt x="91922" y="561515"/>
                      <a:pt x="123106" y="573458"/>
                    </a:cubicBezTo>
                    <a:cubicBezTo>
                      <a:pt x="157608" y="586728"/>
                      <a:pt x="190783" y="580093"/>
                      <a:pt x="222962" y="565496"/>
                    </a:cubicBezTo>
                    <a:cubicBezTo>
                      <a:pt x="267416" y="545591"/>
                      <a:pt x="289312" y="510426"/>
                      <a:pt x="288980" y="462322"/>
                    </a:cubicBezTo>
                    <a:cubicBezTo>
                      <a:pt x="288648" y="412229"/>
                      <a:pt x="270070" y="368106"/>
                      <a:pt x="241208" y="327965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33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78E80E7F-A307-4FF9-94C8-C7766E0D22C3}"/>
                  </a:ext>
                </a:extLst>
              </p:cNvPr>
              <p:cNvSpPr/>
              <p:nvPr/>
            </p:nvSpPr>
            <p:spPr>
              <a:xfrm>
                <a:off x="7528445" y="2305877"/>
                <a:ext cx="322366" cy="322366"/>
              </a:xfrm>
              <a:custGeom>
                <a:avLst/>
                <a:gdLst>
                  <a:gd name="connsiteX0" fmla="*/ 157912 w 155921"/>
                  <a:gd name="connsiteY0" fmla="*/ 131239 h 155921"/>
                  <a:gd name="connsiteX1" fmla="*/ 109145 w 155921"/>
                  <a:gd name="connsiteY1" fmla="*/ 120291 h 155921"/>
                  <a:gd name="connsiteX2" fmla="*/ 98197 w 155921"/>
                  <a:gd name="connsiteY2" fmla="*/ 123940 h 155921"/>
                  <a:gd name="connsiteX3" fmla="*/ 75638 w 155921"/>
                  <a:gd name="connsiteY3" fmla="*/ 148490 h 155921"/>
                  <a:gd name="connsiteX4" fmla="*/ 67013 w 155921"/>
                  <a:gd name="connsiteY4" fmla="*/ 150148 h 155921"/>
                  <a:gd name="connsiteX5" fmla="*/ 36824 w 155921"/>
                  <a:gd name="connsiteY5" fmla="*/ 136215 h 155921"/>
                  <a:gd name="connsiteX6" fmla="*/ 27867 w 155921"/>
                  <a:gd name="connsiteY6" fmla="*/ 137210 h 155921"/>
                  <a:gd name="connsiteX7" fmla="*/ 0 w 155921"/>
                  <a:gd name="connsiteY7" fmla="*/ 159105 h 155921"/>
                  <a:gd name="connsiteX8" fmla="*/ 37487 w 155921"/>
                  <a:gd name="connsiteY8" fmla="*/ 81145 h 155921"/>
                  <a:gd name="connsiteX9" fmla="*/ 53080 w 155921"/>
                  <a:gd name="connsiteY9" fmla="*/ 73515 h 155921"/>
                  <a:gd name="connsiteX10" fmla="*/ 59715 w 155921"/>
                  <a:gd name="connsiteY10" fmla="*/ 63562 h 155921"/>
                  <a:gd name="connsiteX11" fmla="*/ 57724 w 155921"/>
                  <a:gd name="connsiteY11" fmla="*/ 26407 h 155921"/>
                  <a:gd name="connsiteX12" fmla="*/ 55734 w 155921"/>
                  <a:gd name="connsiteY12" fmla="*/ 15459 h 155921"/>
                  <a:gd name="connsiteX13" fmla="*/ 65022 w 155921"/>
                  <a:gd name="connsiteY13" fmla="*/ 199 h 155921"/>
                  <a:gd name="connsiteX14" fmla="*/ 69335 w 155921"/>
                  <a:gd name="connsiteY14" fmla="*/ 3848 h 155921"/>
                  <a:gd name="connsiteX15" fmla="*/ 75970 w 155921"/>
                  <a:gd name="connsiteY15" fmla="*/ 40008 h 155921"/>
                  <a:gd name="connsiteX16" fmla="*/ 76302 w 155921"/>
                  <a:gd name="connsiteY16" fmla="*/ 62899 h 155921"/>
                  <a:gd name="connsiteX17" fmla="*/ 82273 w 155921"/>
                  <a:gd name="connsiteY17" fmla="*/ 69202 h 155921"/>
                  <a:gd name="connsiteX18" fmla="*/ 125400 w 155921"/>
                  <a:gd name="connsiteY18" fmla="*/ 83467 h 155921"/>
                  <a:gd name="connsiteX19" fmla="*/ 157912 w 155921"/>
                  <a:gd name="connsiteY19" fmla="*/ 131239 h 155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5921" h="155921">
                    <a:moveTo>
                      <a:pt x="157912" y="131239"/>
                    </a:moveTo>
                    <a:cubicBezTo>
                      <a:pt x="141656" y="127589"/>
                      <a:pt x="125400" y="124272"/>
                      <a:pt x="109145" y="120291"/>
                    </a:cubicBezTo>
                    <a:cubicBezTo>
                      <a:pt x="103837" y="118964"/>
                      <a:pt x="101183" y="120623"/>
                      <a:pt x="98197" y="123940"/>
                    </a:cubicBezTo>
                    <a:cubicBezTo>
                      <a:pt x="90899" y="132234"/>
                      <a:pt x="82937" y="140196"/>
                      <a:pt x="75638" y="148490"/>
                    </a:cubicBezTo>
                    <a:cubicBezTo>
                      <a:pt x="72984" y="151475"/>
                      <a:pt x="70662" y="151807"/>
                      <a:pt x="67013" y="150148"/>
                    </a:cubicBezTo>
                    <a:cubicBezTo>
                      <a:pt x="57061" y="145504"/>
                      <a:pt x="46776" y="141191"/>
                      <a:pt x="36824" y="136215"/>
                    </a:cubicBezTo>
                    <a:cubicBezTo>
                      <a:pt x="33506" y="134556"/>
                      <a:pt x="31184" y="134556"/>
                      <a:pt x="27867" y="137210"/>
                    </a:cubicBezTo>
                    <a:cubicBezTo>
                      <a:pt x="18910" y="144509"/>
                      <a:pt x="9289" y="151807"/>
                      <a:pt x="0" y="159105"/>
                    </a:cubicBezTo>
                    <a:cubicBezTo>
                      <a:pt x="2654" y="128253"/>
                      <a:pt x="11943" y="100718"/>
                      <a:pt x="37487" y="81145"/>
                    </a:cubicBezTo>
                    <a:cubicBezTo>
                      <a:pt x="42132" y="77496"/>
                      <a:pt x="47440" y="75173"/>
                      <a:pt x="53080" y="73515"/>
                    </a:cubicBezTo>
                    <a:cubicBezTo>
                      <a:pt x="58388" y="71856"/>
                      <a:pt x="60378" y="69865"/>
                      <a:pt x="59715" y="63562"/>
                    </a:cubicBezTo>
                    <a:cubicBezTo>
                      <a:pt x="58056" y="51288"/>
                      <a:pt x="60046" y="38681"/>
                      <a:pt x="57724" y="26407"/>
                    </a:cubicBezTo>
                    <a:cubicBezTo>
                      <a:pt x="57061" y="22757"/>
                      <a:pt x="56729" y="18776"/>
                      <a:pt x="55734" y="15459"/>
                    </a:cubicBezTo>
                    <a:cubicBezTo>
                      <a:pt x="53411" y="6170"/>
                      <a:pt x="55734" y="2521"/>
                      <a:pt x="65022" y="199"/>
                    </a:cubicBezTo>
                    <a:cubicBezTo>
                      <a:pt x="69003" y="-797"/>
                      <a:pt x="68672" y="2189"/>
                      <a:pt x="69335" y="3848"/>
                    </a:cubicBezTo>
                    <a:cubicBezTo>
                      <a:pt x="73648" y="15459"/>
                      <a:pt x="74975" y="27734"/>
                      <a:pt x="75970" y="40008"/>
                    </a:cubicBezTo>
                    <a:cubicBezTo>
                      <a:pt x="76634" y="47638"/>
                      <a:pt x="76302" y="55269"/>
                      <a:pt x="76302" y="62899"/>
                    </a:cubicBezTo>
                    <a:cubicBezTo>
                      <a:pt x="76302" y="67211"/>
                      <a:pt x="77297" y="68870"/>
                      <a:pt x="82273" y="69202"/>
                    </a:cubicBezTo>
                    <a:cubicBezTo>
                      <a:pt x="97865" y="69865"/>
                      <a:pt x="112794" y="74178"/>
                      <a:pt x="125400" y="83467"/>
                    </a:cubicBezTo>
                    <a:cubicBezTo>
                      <a:pt x="141988" y="95078"/>
                      <a:pt x="151940" y="111666"/>
                      <a:pt x="157912" y="13123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7390DE51-E413-4621-8370-11A4DBDE4681}"/>
                </a:ext>
              </a:extLst>
            </p:cNvPr>
            <p:cNvGrpSpPr/>
            <p:nvPr/>
          </p:nvGrpSpPr>
          <p:grpSpPr>
            <a:xfrm rot="20703400">
              <a:off x="1730049" y="1289867"/>
              <a:ext cx="528979" cy="750934"/>
              <a:chOff x="3805328" y="4061908"/>
              <a:chExt cx="310118" cy="440241"/>
            </a:xfrm>
          </p:grpSpPr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B89A973E-42E5-4D07-B2DE-18AF2CF1443C}"/>
                  </a:ext>
                </a:extLst>
              </p:cNvPr>
              <p:cNvSpPr/>
              <p:nvPr/>
            </p:nvSpPr>
            <p:spPr>
              <a:xfrm>
                <a:off x="3805328" y="4199702"/>
                <a:ext cx="308525" cy="301890"/>
              </a:xfrm>
              <a:custGeom>
                <a:avLst/>
                <a:gdLst>
                  <a:gd name="connsiteX0" fmla="*/ 309455 w 308524"/>
                  <a:gd name="connsiteY0" fmla="*/ 104725 h 301889"/>
                  <a:gd name="connsiteX1" fmla="*/ 242110 w 308524"/>
                  <a:gd name="connsiteY1" fmla="*/ 20793 h 301889"/>
                  <a:gd name="connsiteX2" fmla="*/ 236138 w 308524"/>
                  <a:gd name="connsiteY2" fmla="*/ 16812 h 301889"/>
                  <a:gd name="connsiteX3" fmla="*/ 170784 w 308524"/>
                  <a:gd name="connsiteY3" fmla="*/ 2215 h 301889"/>
                  <a:gd name="connsiteX4" fmla="*/ 143913 w 308524"/>
                  <a:gd name="connsiteY4" fmla="*/ 225 h 301889"/>
                  <a:gd name="connsiteX5" fmla="*/ 74246 w 308524"/>
                  <a:gd name="connsiteY5" fmla="*/ 11504 h 301889"/>
                  <a:gd name="connsiteX6" fmla="*/ 14863 w 308524"/>
                  <a:gd name="connsiteY6" fmla="*/ 58612 h 301889"/>
                  <a:gd name="connsiteX7" fmla="*/ 598 w 308524"/>
                  <a:gd name="connsiteY7" fmla="*/ 111028 h 301889"/>
                  <a:gd name="connsiteX8" fmla="*/ 25811 w 308524"/>
                  <a:gd name="connsiteY8" fmla="*/ 228467 h 301889"/>
                  <a:gd name="connsiteX9" fmla="*/ 74577 w 308524"/>
                  <a:gd name="connsiteY9" fmla="*/ 280551 h 301889"/>
                  <a:gd name="connsiteX10" fmla="*/ 137609 w 308524"/>
                  <a:gd name="connsiteY10" fmla="*/ 303774 h 301889"/>
                  <a:gd name="connsiteX11" fmla="*/ 166803 w 308524"/>
                  <a:gd name="connsiteY11" fmla="*/ 303774 h 301889"/>
                  <a:gd name="connsiteX12" fmla="*/ 167135 w 308524"/>
                  <a:gd name="connsiteY12" fmla="*/ 303442 h 301889"/>
                  <a:gd name="connsiteX13" fmla="*/ 166803 w 308524"/>
                  <a:gd name="connsiteY13" fmla="*/ 303774 h 301889"/>
                  <a:gd name="connsiteX14" fmla="*/ 172443 w 308524"/>
                  <a:gd name="connsiteY14" fmla="*/ 303774 h 301889"/>
                  <a:gd name="connsiteX15" fmla="*/ 232157 w 308524"/>
                  <a:gd name="connsiteY15" fmla="*/ 284201 h 301889"/>
                  <a:gd name="connsiteX16" fmla="*/ 300166 w 308524"/>
                  <a:gd name="connsiteY16" fmla="*/ 199937 h 301889"/>
                  <a:gd name="connsiteX17" fmla="*/ 310781 w 308524"/>
                  <a:gd name="connsiteY17" fmla="*/ 150506 h 301889"/>
                  <a:gd name="connsiteX18" fmla="*/ 309455 w 308524"/>
                  <a:gd name="connsiteY18" fmla="*/ 104725 h 301889"/>
                  <a:gd name="connsiteX19" fmla="*/ 168462 w 308524"/>
                  <a:gd name="connsiteY19" fmla="*/ 301783 h 301889"/>
                  <a:gd name="connsiteX20" fmla="*/ 168462 w 308524"/>
                  <a:gd name="connsiteY20" fmla="*/ 301783 h 301889"/>
                  <a:gd name="connsiteX21" fmla="*/ 168462 w 308524"/>
                  <a:gd name="connsiteY21" fmla="*/ 301783 h 301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8524" h="301889">
                    <a:moveTo>
                      <a:pt x="309455" y="104725"/>
                    </a:moveTo>
                    <a:cubicBezTo>
                      <a:pt x="301493" y="64916"/>
                      <a:pt x="278270" y="37712"/>
                      <a:pt x="242110" y="20793"/>
                    </a:cubicBezTo>
                    <a:cubicBezTo>
                      <a:pt x="240783" y="18803"/>
                      <a:pt x="238461" y="17476"/>
                      <a:pt x="236138" y="16812"/>
                    </a:cubicBezTo>
                    <a:cubicBezTo>
                      <a:pt x="215238" y="7855"/>
                      <a:pt x="193675" y="1552"/>
                      <a:pt x="170784" y="2215"/>
                    </a:cubicBezTo>
                    <a:cubicBezTo>
                      <a:pt x="161827" y="3874"/>
                      <a:pt x="148225" y="225"/>
                      <a:pt x="143913" y="225"/>
                    </a:cubicBezTo>
                    <a:cubicBezTo>
                      <a:pt x="120027" y="-1102"/>
                      <a:pt x="96805" y="3542"/>
                      <a:pt x="74246" y="11504"/>
                    </a:cubicBezTo>
                    <a:cubicBezTo>
                      <a:pt x="49033" y="20462"/>
                      <a:pt x="29460" y="36385"/>
                      <a:pt x="14863" y="58612"/>
                    </a:cubicBezTo>
                    <a:cubicBezTo>
                      <a:pt x="4247" y="74536"/>
                      <a:pt x="1593" y="92451"/>
                      <a:pt x="598" y="111028"/>
                    </a:cubicBezTo>
                    <a:cubicBezTo>
                      <a:pt x="-1724" y="152497"/>
                      <a:pt x="1925" y="192638"/>
                      <a:pt x="25811" y="228467"/>
                    </a:cubicBezTo>
                    <a:cubicBezTo>
                      <a:pt x="39412" y="248704"/>
                      <a:pt x="54673" y="266286"/>
                      <a:pt x="74577" y="280551"/>
                    </a:cubicBezTo>
                    <a:cubicBezTo>
                      <a:pt x="93819" y="293821"/>
                      <a:pt x="114387" y="302447"/>
                      <a:pt x="137609" y="303774"/>
                    </a:cubicBezTo>
                    <a:cubicBezTo>
                      <a:pt x="147230" y="303774"/>
                      <a:pt x="157183" y="303774"/>
                      <a:pt x="166803" y="303774"/>
                    </a:cubicBezTo>
                    <a:cubicBezTo>
                      <a:pt x="166803" y="303774"/>
                      <a:pt x="166803" y="303442"/>
                      <a:pt x="167135" y="303442"/>
                    </a:cubicBezTo>
                    <a:cubicBezTo>
                      <a:pt x="167135" y="303442"/>
                      <a:pt x="167135" y="303774"/>
                      <a:pt x="166803" y="303774"/>
                    </a:cubicBezTo>
                    <a:cubicBezTo>
                      <a:pt x="168794" y="303774"/>
                      <a:pt x="170452" y="303774"/>
                      <a:pt x="172443" y="303774"/>
                    </a:cubicBezTo>
                    <a:cubicBezTo>
                      <a:pt x="194006" y="302115"/>
                      <a:pt x="214243" y="296807"/>
                      <a:pt x="232157" y="284201"/>
                    </a:cubicBezTo>
                    <a:cubicBezTo>
                      <a:pt x="262678" y="262637"/>
                      <a:pt x="284905" y="234107"/>
                      <a:pt x="300166" y="199937"/>
                    </a:cubicBezTo>
                    <a:cubicBezTo>
                      <a:pt x="307132" y="184013"/>
                      <a:pt x="307796" y="167094"/>
                      <a:pt x="310781" y="150506"/>
                    </a:cubicBezTo>
                    <a:cubicBezTo>
                      <a:pt x="311445" y="136573"/>
                      <a:pt x="309786" y="106384"/>
                      <a:pt x="309455" y="104725"/>
                    </a:cubicBezTo>
                    <a:close/>
                    <a:moveTo>
                      <a:pt x="168462" y="301783"/>
                    </a:moveTo>
                    <a:cubicBezTo>
                      <a:pt x="168130" y="302115"/>
                      <a:pt x="168130" y="302115"/>
                      <a:pt x="168462" y="301783"/>
                    </a:cubicBezTo>
                    <a:cubicBezTo>
                      <a:pt x="168130" y="302115"/>
                      <a:pt x="168130" y="302115"/>
                      <a:pt x="168462" y="301783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3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ECD11FA4-32E0-44D0-87D6-2B3F8C6A7BD0}"/>
                  </a:ext>
                </a:extLst>
              </p:cNvPr>
              <p:cNvSpPr/>
              <p:nvPr/>
            </p:nvSpPr>
            <p:spPr>
              <a:xfrm>
                <a:off x="3972795" y="4220164"/>
                <a:ext cx="142651" cy="281985"/>
              </a:xfrm>
              <a:custGeom>
                <a:avLst/>
                <a:gdLst>
                  <a:gd name="connsiteX0" fmla="*/ 73980 w 142651"/>
                  <a:gd name="connsiteY0" fmla="*/ 0 h 281985"/>
                  <a:gd name="connsiteX1" fmla="*/ 141988 w 142651"/>
                  <a:gd name="connsiteY1" fmla="*/ 84264 h 281985"/>
                  <a:gd name="connsiteX2" fmla="*/ 143978 w 142651"/>
                  <a:gd name="connsiteY2" fmla="*/ 129713 h 281985"/>
                  <a:gd name="connsiteX3" fmla="*/ 133362 w 142651"/>
                  <a:gd name="connsiteY3" fmla="*/ 179143 h 281985"/>
                  <a:gd name="connsiteX4" fmla="*/ 65354 w 142651"/>
                  <a:gd name="connsiteY4" fmla="*/ 263407 h 281985"/>
                  <a:gd name="connsiteX5" fmla="*/ 5640 w 142651"/>
                  <a:gd name="connsiteY5" fmla="*/ 282980 h 281985"/>
                  <a:gd name="connsiteX6" fmla="*/ 0 w 142651"/>
                  <a:gd name="connsiteY6" fmla="*/ 282980 h 281985"/>
                  <a:gd name="connsiteX7" fmla="*/ 72321 w 142651"/>
                  <a:gd name="connsiteY7" fmla="*/ 182461 h 281985"/>
                  <a:gd name="connsiteX8" fmla="*/ 85591 w 142651"/>
                  <a:gd name="connsiteY8" fmla="*/ 69003 h 281985"/>
                  <a:gd name="connsiteX9" fmla="*/ 73980 w 142651"/>
                  <a:gd name="connsiteY9" fmla="*/ 0 h 281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2651" h="281985">
                    <a:moveTo>
                      <a:pt x="73980" y="0"/>
                    </a:moveTo>
                    <a:cubicBezTo>
                      <a:pt x="110472" y="16919"/>
                      <a:pt x="134026" y="44454"/>
                      <a:pt x="141988" y="84264"/>
                    </a:cubicBezTo>
                    <a:cubicBezTo>
                      <a:pt x="142320" y="85923"/>
                      <a:pt x="143978" y="116112"/>
                      <a:pt x="143978" y="129713"/>
                    </a:cubicBezTo>
                    <a:cubicBezTo>
                      <a:pt x="140993" y="146300"/>
                      <a:pt x="140661" y="163220"/>
                      <a:pt x="133362" y="179143"/>
                    </a:cubicBezTo>
                    <a:cubicBezTo>
                      <a:pt x="118102" y="213313"/>
                      <a:pt x="95875" y="241844"/>
                      <a:pt x="65354" y="263407"/>
                    </a:cubicBezTo>
                    <a:cubicBezTo>
                      <a:pt x="47440" y="276014"/>
                      <a:pt x="27203" y="281322"/>
                      <a:pt x="5640" y="282980"/>
                    </a:cubicBezTo>
                    <a:cubicBezTo>
                      <a:pt x="3649" y="282980"/>
                      <a:pt x="1990" y="282980"/>
                      <a:pt x="0" y="282980"/>
                    </a:cubicBezTo>
                    <a:cubicBezTo>
                      <a:pt x="2986" y="276345"/>
                      <a:pt x="58719" y="220280"/>
                      <a:pt x="72321" y="182461"/>
                    </a:cubicBezTo>
                    <a:cubicBezTo>
                      <a:pt x="85259" y="145637"/>
                      <a:pt x="88908" y="107818"/>
                      <a:pt x="85591" y="69003"/>
                    </a:cubicBezTo>
                    <a:cubicBezTo>
                      <a:pt x="83600" y="45449"/>
                      <a:pt x="78624" y="22891"/>
                      <a:pt x="73980" y="0"/>
                    </a:cubicBezTo>
                    <a:close/>
                  </a:path>
                </a:pathLst>
              </a:custGeom>
              <a:solidFill>
                <a:srgbClr val="CF504F"/>
              </a:solidFill>
              <a:ln w="33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2D0D579F-6124-4FB2-9AA4-564479C304A8}"/>
                  </a:ext>
                </a:extLst>
              </p:cNvPr>
              <p:cNvSpPr/>
              <p:nvPr/>
            </p:nvSpPr>
            <p:spPr>
              <a:xfrm>
                <a:off x="3885014" y="4061908"/>
                <a:ext cx="185778" cy="182461"/>
              </a:xfrm>
              <a:custGeom>
                <a:avLst/>
                <a:gdLst>
                  <a:gd name="connsiteX0" fmla="*/ 176358 w 185778"/>
                  <a:gd name="connsiteY0" fmla="*/ 32524 h 182460"/>
                  <a:gd name="connsiteX1" fmla="*/ 105364 w 185778"/>
                  <a:gd name="connsiteY1" fmla="*/ 76646 h 182460"/>
                  <a:gd name="connsiteX2" fmla="*/ 95411 w 185778"/>
                  <a:gd name="connsiteY2" fmla="*/ 90579 h 182460"/>
                  <a:gd name="connsiteX3" fmla="*/ 93089 w 185778"/>
                  <a:gd name="connsiteY3" fmla="*/ 78968 h 182460"/>
                  <a:gd name="connsiteX4" fmla="*/ 11479 w 185778"/>
                  <a:gd name="connsiteY4" fmla="*/ 1671 h 182460"/>
                  <a:gd name="connsiteX5" fmla="*/ 532 w 185778"/>
                  <a:gd name="connsiteY5" fmla="*/ 10297 h 182460"/>
                  <a:gd name="connsiteX6" fmla="*/ 35697 w 185778"/>
                  <a:gd name="connsiteY6" fmla="*/ 74656 h 182460"/>
                  <a:gd name="connsiteX7" fmla="*/ 86454 w 185778"/>
                  <a:gd name="connsiteY7" fmla="*/ 95887 h 182460"/>
                  <a:gd name="connsiteX8" fmla="*/ 90435 w 185778"/>
                  <a:gd name="connsiteY8" fmla="*/ 103186 h 182460"/>
                  <a:gd name="connsiteX9" fmla="*/ 76502 w 185778"/>
                  <a:gd name="connsiteY9" fmla="*/ 141669 h 182460"/>
                  <a:gd name="connsiteX10" fmla="*/ 69867 w 185778"/>
                  <a:gd name="connsiteY10" fmla="*/ 174511 h 182460"/>
                  <a:gd name="connsiteX11" fmla="*/ 75838 w 185778"/>
                  <a:gd name="connsiteY11" fmla="*/ 182805 h 182460"/>
                  <a:gd name="connsiteX12" fmla="*/ 85127 w 185778"/>
                  <a:gd name="connsiteY12" fmla="*/ 176834 h 182460"/>
                  <a:gd name="connsiteX13" fmla="*/ 92757 w 185778"/>
                  <a:gd name="connsiteY13" fmla="*/ 142664 h 182460"/>
                  <a:gd name="connsiteX14" fmla="*/ 118302 w 185778"/>
                  <a:gd name="connsiteY14" fmla="*/ 85935 h 182460"/>
                  <a:gd name="connsiteX15" fmla="*/ 181334 w 185778"/>
                  <a:gd name="connsiteY15" fmla="*/ 47784 h 182460"/>
                  <a:gd name="connsiteX16" fmla="*/ 186642 w 185778"/>
                  <a:gd name="connsiteY16" fmla="*/ 42476 h 182460"/>
                  <a:gd name="connsiteX17" fmla="*/ 176358 w 185778"/>
                  <a:gd name="connsiteY17" fmla="*/ 32524 h 182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5778" h="182460">
                    <a:moveTo>
                      <a:pt x="176358" y="32524"/>
                    </a:moveTo>
                    <a:cubicBezTo>
                      <a:pt x="146500" y="37168"/>
                      <a:pt x="122615" y="51765"/>
                      <a:pt x="105364" y="76646"/>
                    </a:cubicBezTo>
                    <a:cubicBezTo>
                      <a:pt x="102046" y="81291"/>
                      <a:pt x="100056" y="86930"/>
                      <a:pt x="95411" y="90579"/>
                    </a:cubicBezTo>
                    <a:cubicBezTo>
                      <a:pt x="94748" y="86598"/>
                      <a:pt x="94084" y="82618"/>
                      <a:pt x="93089" y="78968"/>
                    </a:cubicBezTo>
                    <a:cubicBezTo>
                      <a:pt x="80151" y="38163"/>
                      <a:pt x="54938" y="9965"/>
                      <a:pt x="11479" y="1671"/>
                    </a:cubicBezTo>
                    <a:cubicBezTo>
                      <a:pt x="-464" y="-1315"/>
                      <a:pt x="-795" y="-1315"/>
                      <a:pt x="532" y="10297"/>
                    </a:cubicBezTo>
                    <a:cubicBezTo>
                      <a:pt x="3849" y="36173"/>
                      <a:pt x="14797" y="58400"/>
                      <a:pt x="35697" y="74656"/>
                    </a:cubicBezTo>
                    <a:cubicBezTo>
                      <a:pt x="50625" y="86267"/>
                      <a:pt x="67876" y="92570"/>
                      <a:pt x="86454" y="95887"/>
                    </a:cubicBezTo>
                    <a:cubicBezTo>
                      <a:pt x="91762" y="96883"/>
                      <a:pt x="93089" y="97878"/>
                      <a:pt x="90435" y="103186"/>
                    </a:cubicBezTo>
                    <a:cubicBezTo>
                      <a:pt x="84464" y="115460"/>
                      <a:pt x="80151" y="128399"/>
                      <a:pt x="76502" y="141669"/>
                    </a:cubicBezTo>
                    <a:cubicBezTo>
                      <a:pt x="74179" y="152616"/>
                      <a:pt x="71857" y="163564"/>
                      <a:pt x="69867" y="174511"/>
                    </a:cubicBezTo>
                    <a:cubicBezTo>
                      <a:pt x="68871" y="179488"/>
                      <a:pt x="69535" y="182473"/>
                      <a:pt x="75838" y="182805"/>
                    </a:cubicBezTo>
                    <a:cubicBezTo>
                      <a:pt x="80814" y="182805"/>
                      <a:pt x="84132" y="183469"/>
                      <a:pt x="85127" y="176834"/>
                    </a:cubicBezTo>
                    <a:cubicBezTo>
                      <a:pt x="86454" y="165223"/>
                      <a:pt x="89108" y="153611"/>
                      <a:pt x="92757" y="142664"/>
                    </a:cubicBezTo>
                    <a:cubicBezTo>
                      <a:pt x="98065" y="122427"/>
                      <a:pt x="106027" y="102854"/>
                      <a:pt x="118302" y="85935"/>
                    </a:cubicBezTo>
                    <a:cubicBezTo>
                      <a:pt x="133894" y="64371"/>
                      <a:pt x="154131" y="50438"/>
                      <a:pt x="181334" y="47784"/>
                    </a:cubicBezTo>
                    <a:cubicBezTo>
                      <a:pt x="184983" y="47452"/>
                      <a:pt x="186310" y="46457"/>
                      <a:pt x="186642" y="42476"/>
                    </a:cubicBezTo>
                    <a:cubicBezTo>
                      <a:pt x="187305" y="33851"/>
                      <a:pt x="184319" y="31197"/>
                      <a:pt x="176358" y="3252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3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36460CF0-48C9-495D-910A-D492424759E8}"/>
              </a:ext>
            </a:extLst>
          </p:cNvPr>
          <p:cNvGrpSpPr/>
          <p:nvPr/>
        </p:nvGrpSpPr>
        <p:grpSpPr>
          <a:xfrm>
            <a:off x="5100049" y="4072614"/>
            <a:ext cx="1341332" cy="2362962"/>
            <a:chOff x="8361959" y="779589"/>
            <a:chExt cx="3105562" cy="5470923"/>
          </a:xfrm>
        </p:grpSpPr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5B4C459B-6193-43FC-B0AA-B1790FFF72FE}"/>
                </a:ext>
              </a:extLst>
            </p:cNvPr>
            <p:cNvSpPr/>
            <p:nvPr/>
          </p:nvSpPr>
          <p:spPr>
            <a:xfrm>
              <a:off x="8746076" y="779589"/>
              <a:ext cx="2318640" cy="1088185"/>
            </a:xfrm>
            <a:custGeom>
              <a:avLst/>
              <a:gdLst>
                <a:gd name="connsiteX0" fmla="*/ 1136898 w 2318640"/>
                <a:gd name="connsiteY0" fmla="*/ 0 h 1088411"/>
                <a:gd name="connsiteX1" fmla="*/ 1159320 w 2318640"/>
                <a:gd name="connsiteY1" fmla="*/ 226 h 1088411"/>
                <a:gd name="connsiteX2" fmla="*/ 1181742 w 2318640"/>
                <a:gd name="connsiteY2" fmla="*/ 0 h 1088411"/>
                <a:gd name="connsiteX3" fmla="*/ 1197897 w 2318640"/>
                <a:gd name="connsiteY3" fmla="*/ 357 h 1088411"/>
                <a:gd name="connsiteX4" fmla="*/ 1197897 w 2318640"/>
                <a:gd name="connsiteY4" fmla="*/ 614 h 1088411"/>
                <a:gd name="connsiteX5" fmla="*/ 1460537 w 2318640"/>
                <a:gd name="connsiteY5" fmla="*/ 3260 h 1088411"/>
                <a:gd name="connsiteX6" fmla="*/ 1812913 w 2318640"/>
                <a:gd name="connsiteY6" fmla="*/ 31875 h 1088411"/>
                <a:gd name="connsiteX7" fmla="*/ 2061087 w 2318640"/>
                <a:gd name="connsiteY7" fmla="*/ 277475 h 1088411"/>
                <a:gd name="connsiteX8" fmla="*/ 2318640 w 2318640"/>
                <a:gd name="connsiteY8" fmla="*/ 1088411 h 1088411"/>
                <a:gd name="connsiteX9" fmla="*/ 2043057 w 2318640"/>
                <a:gd name="connsiteY9" fmla="*/ 1053860 h 1088411"/>
                <a:gd name="connsiteX10" fmla="*/ 1197897 w 2318640"/>
                <a:gd name="connsiteY10" fmla="*/ 1053860 h 1088411"/>
                <a:gd name="connsiteX11" fmla="*/ 1120743 w 2318640"/>
                <a:gd name="connsiteY11" fmla="*/ 1053860 h 1088411"/>
                <a:gd name="connsiteX12" fmla="*/ 275583 w 2318640"/>
                <a:gd name="connsiteY12" fmla="*/ 1053860 h 1088411"/>
                <a:gd name="connsiteX13" fmla="*/ 0 w 2318640"/>
                <a:gd name="connsiteY13" fmla="*/ 1088411 h 1088411"/>
                <a:gd name="connsiteX14" fmla="*/ 257553 w 2318640"/>
                <a:gd name="connsiteY14" fmla="*/ 277475 h 1088411"/>
                <a:gd name="connsiteX15" fmla="*/ 505727 w 2318640"/>
                <a:gd name="connsiteY15" fmla="*/ 31875 h 1088411"/>
                <a:gd name="connsiteX16" fmla="*/ 858103 w 2318640"/>
                <a:gd name="connsiteY16" fmla="*/ 3260 h 1088411"/>
                <a:gd name="connsiteX17" fmla="*/ 1120743 w 2318640"/>
                <a:gd name="connsiteY17" fmla="*/ 614 h 1088411"/>
                <a:gd name="connsiteX18" fmla="*/ 1120743 w 2318640"/>
                <a:gd name="connsiteY18" fmla="*/ 357 h 1088411"/>
                <a:gd name="connsiteX0" fmla="*/ 1120743 w 2318640"/>
                <a:gd name="connsiteY0" fmla="*/ 357 h 1088411"/>
                <a:gd name="connsiteX1" fmla="*/ 1159320 w 2318640"/>
                <a:gd name="connsiteY1" fmla="*/ 226 h 1088411"/>
                <a:gd name="connsiteX2" fmla="*/ 1181742 w 2318640"/>
                <a:gd name="connsiteY2" fmla="*/ 0 h 1088411"/>
                <a:gd name="connsiteX3" fmla="*/ 1197897 w 2318640"/>
                <a:gd name="connsiteY3" fmla="*/ 357 h 1088411"/>
                <a:gd name="connsiteX4" fmla="*/ 1197897 w 2318640"/>
                <a:gd name="connsiteY4" fmla="*/ 614 h 1088411"/>
                <a:gd name="connsiteX5" fmla="*/ 1460537 w 2318640"/>
                <a:gd name="connsiteY5" fmla="*/ 3260 h 1088411"/>
                <a:gd name="connsiteX6" fmla="*/ 1812913 w 2318640"/>
                <a:gd name="connsiteY6" fmla="*/ 31875 h 1088411"/>
                <a:gd name="connsiteX7" fmla="*/ 2061087 w 2318640"/>
                <a:gd name="connsiteY7" fmla="*/ 277475 h 1088411"/>
                <a:gd name="connsiteX8" fmla="*/ 2318640 w 2318640"/>
                <a:gd name="connsiteY8" fmla="*/ 1088411 h 1088411"/>
                <a:gd name="connsiteX9" fmla="*/ 2043057 w 2318640"/>
                <a:gd name="connsiteY9" fmla="*/ 1053860 h 1088411"/>
                <a:gd name="connsiteX10" fmla="*/ 1197897 w 2318640"/>
                <a:gd name="connsiteY10" fmla="*/ 1053860 h 1088411"/>
                <a:gd name="connsiteX11" fmla="*/ 1120743 w 2318640"/>
                <a:gd name="connsiteY11" fmla="*/ 1053860 h 1088411"/>
                <a:gd name="connsiteX12" fmla="*/ 275583 w 2318640"/>
                <a:gd name="connsiteY12" fmla="*/ 1053860 h 1088411"/>
                <a:gd name="connsiteX13" fmla="*/ 0 w 2318640"/>
                <a:gd name="connsiteY13" fmla="*/ 1088411 h 1088411"/>
                <a:gd name="connsiteX14" fmla="*/ 257553 w 2318640"/>
                <a:gd name="connsiteY14" fmla="*/ 277475 h 1088411"/>
                <a:gd name="connsiteX15" fmla="*/ 505727 w 2318640"/>
                <a:gd name="connsiteY15" fmla="*/ 31875 h 1088411"/>
                <a:gd name="connsiteX16" fmla="*/ 858103 w 2318640"/>
                <a:gd name="connsiteY16" fmla="*/ 3260 h 1088411"/>
                <a:gd name="connsiteX17" fmla="*/ 1120743 w 2318640"/>
                <a:gd name="connsiteY17" fmla="*/ 614 h 1088411"/>
                <a:gd name="connsiteX18" fmla="*/ 1120743 w 2318640"/>
                <a:gd name="connsiteY18" fmla="*/ 357 h 1088411"/>
                <a:gd name="connsiteX0" fmla="*/ 1120743 w 2318640"/>
                <a:gd name="connsiteY0" fmla="*/ 614 h 1088411"/>
                <a:gd name="connsiteX1" fmla="*/ 1159320 w 2318640"/>
                <a:gd name="connsiteY1" fmla="*/ 226 h 1088411"/>
                <a:gd name="connsiteX2" fmla="*/ 1181742 w 2318640"/>
                <a:gd name="connsiteY2" fmla="*/ 0 h 1088411"/>
                <a:gd name="connsiteX3" fmla="*/ 1197897 w 2318640"/>
                <a:gd name="connsiteY3" fmla="*/ 357 h 1088411"/>
                <a:gd name="connsiteX4" fmla="*/ 1197897 w 2318640"/>
                <a:gd name="connsiteY4" fmla="*/ 614 h 1088411"/>
                <a:gd name="connsiteX5" fmla="*/ 1460537 w 2318640"/>
                <a:gd name="connsiteY5" fmla="*/ 3260 h 1088411"/>
                <a:gd name="connsiteX6" fmla="*/ 1812913 w 2318640"/>
                <a:gd name="connsiteY6" fmla="*/ 31875 h 1088411"/>
                <a:gd name="connsiteX7" fmla="*/ 2061087 w 2318640"/>
                <a:gd name="connsiteY7" fmla="*/ 277475 h 1088411"/>
                <a:gd name="connsiteX8" fmla="*/ 2318640 w 2318640"/>
                <a:gd name="connsiteY8" fmla="*/ 1088411 h 1088411"/>
                <a:gd name="connsiteX9" fmla="*/ 2043057 w 2318640"/>
                <a:gd name="connsiteY9" fmla="*/ 1053860 h 1088411"/>
                <a:gd name="connsiteX10" fmla="*/ 1197897 w 2318640"/>
                <a:gd name="connsiteY10" fmla="*/ 1053860 h 1088411"/>
                <a:gd name="connsiteX11" fmla="*/ 1120743 w 2318640"/>
                <a:gd name="connsiteY11" fmla="*/ 1053860 h 1088411"/>
                <a:gd name="connsiteX12" fmla="*/ 275583 w 2318640"/>
                <a:gd name="connsiteY12" fmla="*/ 1053860 h 1088411"/>
                <a:gd name="connsiteX13" fmla="*/ 0 w 2318640"/>
                <a:gd name="connsiteY13" fmla="*/ 1088411 h 1088411"/>
                <a:gd name="connsiteX14" fmla="*/ 257553 w 2318640"/>
                <a:gd name="connsiteY14" fmla="*/ 277475 h 1088411"/>
                <a:gd name="connsiteX15" fmla="*/ 505727 w 2318640"/>
                <a:gd name="connsiteY15" fmla="*/ 31875 h 1088411"/>
                <a:gd name="connsiteX16" fmla="*/ 858103 w 2318640"/>
                <a:gd name="connsiteY16" fmla="*/ 3260 h 1088411"/>
                <a:gd name="connsiteX17" fmla="*/ 1120743 w 2318640"/>
                <a:gd name="connsiteY17" fmla="*/ 614 h 1088411"/>
                <a:gd name="connsiteX0" fmla="*/ 1120743 w 2318640"/>
                <a:gd name="connsiteY0" fmla="*/ 614 h 1088411"/>
                <a:gd name="connsiteX1" fmla="*/ 1159320 w 2318640"/>
                <a:gd name="connsiteY1" fmla="*/ 226 h 1088411"/>
                <a:gd name="connsiteX2" fmla="*/ 1181742 w 2318640"/>
                <a:gd name="connsiteY2" fmla="*/ 0 h 1088411"/>
                <a:gd name="connsiteX3" fmla="*/ 1197897 w 2318640"/>
                <a:gd name="connsiteY3" fmla="*/ 357 h 1088411"/>
                <a:gd name="connsiteX4" fmla="*/ 1460537 w 2318640"/>
                <a:gd name="connsiteY4" fmla="*/ 3260 h 1088411"/>
                <a:gd name="connsiteX5" fmla="*/ 1812913 w 2318640"/>
                <a:gd name="connsiteY5" fmla="*/ 31875 h 1088411"/>
                <a:gd name="connsiteX6" fmla="*/ 2061087 w 2318640"/>
                <a:gd name="connsiteY6" fmla="*/ 277475 h 1088411"/>
                <a:gd name="connsiteX7" fmla="*/ 2318640 w 2318640"/>
                <a:gd name="connsiteY7" fmla="*/ 1088411 h 1088411"/>
                <a:gd name="connsiteX8" fmla="*/ 2043057 w 2318640"/>
                <a:gd name="connsiteY8" fmla="*/ 1053860 h 1088411"/>
                <a:gd name="connsiteX9" fmla="*/ 1197897 w 2318640"/>
                <a:gd name="connsiteY9" fmla="*/ 1053860 h 1088411"/>
                <a:gd name="connsiteX10" fmla="*/ 1120743 w 2318640"/>
                <a:gd name="connsiteY10" fmla="*/ 1053860 h 1088411"/>
                <a:gd name="connsiteX11" fmla="*/ 275583 w 2318640"/>
                <a:gd name="connsiteY11" fmla="*/ 1053860 h 1088411"/>
                <a:gd name="connsiteX12" fmla="*/ 0 w 2318640"/>
                <a:gd name="connsiteY12" fmla="*/ 1088411 h 1088411"/>
                <a:gd name="connsiteX13" fmla="*/ 257553 w 2318640"/>
                <a:gd name="connsiteY13" fmla="*/ 277475 h 1088411"/>
                <a:gd name="connsiteX14" fmla="*/ 505727 w 2318640"/>
                <a:gd name="connsiteY14" fmla="*/ 31875 h 1088411"/>
                <a:gd name="connsiteX15" fmla="*/ 858103 w 2318640"/>
                <a:gd name="connsiteY15" fmla="*/ 3260 h 1088411"/>
                <a:gd name="connsiteX16" fmla="*/ 1120743 w 2318640"/>
                <a:gd name="connsiteY16" fmla="*/ 614 h 1088411"/>
                <a:gd name="connsiteX0" fmla="*/ 1120743 w 2318640"/>
                <a:gd name="connsiteY0" fmla="*/ 614 h 1088411"/>
                <a:gd name="connsiteX1" fmla="*/ 1159320 w 2318640"/>
                <a:gd name="connsiteY1" fmla="*/ 226 h 1088411"/>
                <a:gd name="connsiteX2" fmla="*/ 1181742 w 2318640"/>
                <a:gd name="connsiteY2" fmla="*/ 0 h 1088411"/>
                <a:gd name="connsiteX3" fmla="*/ 1460537 w 2318640"/>
                <a:gd name="connsiteY3" fmla="*/ 3260 h 1088411"/>
                <a:gd name="connsiteX4" fmla="*/ 1812913 w 2318640"/>
                <a:gd name="connsiteY4" fmla="*/ 31875 h 1088411"/>
                <a:gd name="connsiteX5" fmla="*/ 2061087 w 2318640"/>
                <a:gd name="connsiteY5" fmla="*/ 277475 h 1088411"/>
                <a:gd name="connsiteX6" fmla="*/ 2318640 w 2318640"/>
                <a:gd name="connsiteY6" fmla="*/ 1088411 h 1088411"/>
                <a:gd name="connsiteX7" fmla="*/ 2043057 w 2318640"/>
                <a:gd name="connsiteY7" fmla="*/ 1053860 h 1088411"/>
                <a:gd name="connsiteX8" fmla="*/ 1197897 w 2318640"/>
                <a:gd name="connsiteY8" fmla="*/ 1053860 h 1088411"/>
                <a:gd name="connsiteX9" fmla="*/ 1120743 w 2318640"/>
                <a:gd name="connsiteY9" fmla="*/ 1053860 h 1088411"/>
                <a:gd name="connsiteX10" fmla="*/ 275583 w 2318640"/>
                <a:gd name="connsiteY10" fmla="*/ 1053860 h 1088411"/>
                <a:gd name="connsiteX11" fmla="*/ 0 w 2318640"/>
                <a:gd name="connsiteY11" fmla="*/ 1088411 h 1088411"/>
                <a:gd name="connsiteX12" fmla="*/ 257553 w 2318640"/>
                <a:gd name="connsiteY12" fmla="*/ 277475 h 1088411"/>
                <a:gd name="connsiteX13" fmla="*/ 505727 w 2318640"/>
                <a:gd name="connsiteY13" fmla="*/ 31875 h 1088411"/>
                <a:gd name="connsiteX14" fmla="*/ 858103 w 2318640"/>
                <a:gd name="connsiteY14" fmla="*/ 3260 h 1088411"/>
                <a:gd name="connsiteX15" fmla="*/ 1120743 w 2318640"/>
                <a:gd name="connsiteY15" fmla="*/ 614 h 1088411"/>
                <a:gd name="connsiteX0" fmla="*/ 1120743 w 2318640"/>
                <a:gd name="connsiteY0" fmla="*/ 388 h 1088185"/>
                <a:gd name="connsiteX1" fmla="*/ 1159320 w 2318640"/>
                <a:gd name="connsiteY1" fmla="*/ 0 h 1088185"/>
                <a:gd name="connsiteX2" fmla="*/ 1460537 w 2318640"/>
                <a:gd name="connsiteY2" fmla="*/ 3034 h 1088185"/>
                <a:gd name="connsiteX3" fmla="*/ 1812913 w 2318640"/>
                <a:gd name="connsiteY3" fmla="*/ 31649 h 1088185"/>
                <a:gd name="connsiteX4" fmla="*/ 2061087 w 2318640"/>
                <a:gd name="connsiteY4" fmla="*/ 277249 h 1088185"/>
                <a:gd name="connsiteX5" fmla="*/ 2318640 w 2318640"/>
                <a:gd name="connsiteY5" fmla="*/ 1088185 h 1088185"/>
                <a:gd name="connsiteX6" fmla="*/ 2043057 w 2318640"/>
                <a:gd name="connsiteY6" fmla="*/ 1053634 h 1088185"/>
                <a:gd name="connsiteX7" fmla="*/ 1197897 w 2318640"/>
                <a:gd name="connsiteY7" fmla="*/ 1053634 h 1088185"/>
                <a:gd name="connsiteX8" fmla="*/ 1120743 w 2318640"/>
                <a:gd name="connsiteY8" fmla="*/ 1053634 h 1088185"/>
                <a:gd name="connsiteX9" fmla="*/ 275583 w 2318640"/>
                <a:gd name="connsiteY9" fmla="*/ 1053634 h 1088185"/>
                <a:gd name="connsiteX10" fmla="*/ 0 w 2318640"/>
                <a:gd name="connsiteY10" fmla="*/ 1088185 h 1088185"/>
                <a:gd name="connsiteX11" fmla="*/ 257553 w 2318640"/>
                <a:gd name="connsiteY11" fmla="*/ 277249 h 1088185"/>
                <a:gd name="connsiteX12" fmla="*/ 505727 w 2318640"/>
                <a:gd name="connsiteY12" fmla="*/ 31649 h 1088185"/>
                <a:gd name="connsiteX13" fmla="*/ 858103 w 2318640"/>
                <a:gd name="connsiteY13" fmla="*/ 3034 h 1088185"/>
                <a:gd name="connsiteX14" fmla="*/ 1120743 w 2318640"/>
                <a:gd name="connsiteY14" fmla="*/ 388 h 1088185"/>
                <a:gd name="connsiteX0" fmla="*/ 858103 w 2318640"/>
                <a:gd name="connsiteY0" fmla="*/ 3034 h 1088185"/>
                <a:gd name="connsiteX1" fmla="*/ 1159320 w 2318640"/>
                <a:gd name="connsiteY1" fmla="*/ 0 h 1088185"/>
                <a:gd name="connsiteX2" fmla="*/ 1460537 w 2318640"/>
                <a:gd name="connsiteY2" fmla="*/ 3034 h 1088185"/>
                <a:gd name="connsiteX3" fmla="*/ 1812913 w 2318640"/>
                <a:gd name="connsiteY3" fmla="*/ 31649 h 1088185"/>
                <a:gd name="connsiteX4" fmla="*/ 2061087 w 2318640"/>
                <a:gd name="connsiteY4" fmla="*/ 277249 h 1088185"/>
                <a:gd name="connsiteX5" fmla="*/ 2318640 w 2318640"/>
                <a:gd name="connsiteY5" fmla="*/ 1088185 h 1088185"/>
                <a:gd name="connsiteX6" fmla="*/ 2043057 w 2318640"/>
                <a:gd name="connsiteY6" fmla="*/ 1053634 h 1088185"/>
                <a:gd name="connsiteX7" fmla="*/ 1197897 w 2318640"/>
                <a:gd name="connsiteY7" fmla="*/ 1053634 h 1088185"/>
                <a:gd name="connsiteX8" fmla="*/ 1120743 w 2318640"/>
                <a:gd name="connsiteY8" fmla="*/ 1053634 h 1088185"/>
                <a:gd name="connsiteX9" fmla="*/ 275583 w 2318640"/>
                <a:gd name="connsiteY9" fmla="*/ 1053634 h 1088185"/>
                <a:gd name="connsiteX10" fmla="*/ 0 w 2318640"/>
                <a:gd name="connsiteY10" fmla="*/ 1088185 h 1088185"/>
                <a:gd name="connsiteX11" fmla="*/ 257553 w 2318640"/>
                <a:gd name="connsiteY11" fmla="*/ 277249 h 1088185"/>
                <a:gd name="connsiteX12" fmla="*/ 505727 w 2318640"/>
                <a:gd name="connsiteY12" fmla="*/ 31649 h 1088185"/>
                <a:gd name="connsiteX13" fmla="*/ 858103 w 2318640"/>
                <a:gd name="connsiteY13" fmla="*/ 3034 h 1088185"/>
                <a:gd name="connsiteX0" fmla="*/ 858103 w 2318640"/>
                <a:gd name="connsiteY0" fmla="*/ 3034 h 1088185"/>
                <a:gd name="connsiteX1" fmla="*/ 1159320 w 2318640"/>
                <a:gd name="connsiteY1" fmla="*/ 0 h 1088185"/>
                <a:gd name="connsiteX2" fmla="*/ 1460537 w 2318640"/>
                <a:gd name="connsiteY2" fmla="*/ 3034 h 1088185"/>
                <a:gd name="connsiteX3" fmla="*/ 1812913 w 2318640"/>
                <a:gd name="connsiteY3" fmla="*/ 31649 h 1088185"/>
                <a:gd name="connsiteX4" fmla="*/ 2061087 w 2318640"/>
                <a:gd name="connsiteY4" fmla="*/ 277249 h 1088185"/>
                <a:gd name="connsiteX5" fmla="*/ 2318640 w 2318640"/>
                <a:gd name="connsiteY5" fmla="*/ 1088185 h 1088185"/>
                <a:gd name="connsiteX6" fmla="*/ 2043057 w 2318640"/>
                <a:gd name="connsiteY6" fmla="*/ 1053634 h 1088185"/>
                <a:gd name="connsiteX7" fmla="*/ 1197897 w 2318640"/>
                <a:gd name="connsiteY7" fmla="*/ 1053634 h 1088185"/>
                <a:gd name="connsiteX8" fmla="*/ 1120743 w 2318640"/>
                <a:gd name="connsiteY8" fmla="*/ 1053634 h 1088185"/>
                <a:gd name="connsiteX9" fmla="*/ 275583 w 2318640"/>
                <a:gd name="connsiteY9" fmla="*/ 1053634 h 1088185"/>
                <a:gd name="connsiteX10" fmla="*/ 0 w 2318640"/>
                <a:gd name="connsiteY10" fmla="*/ 1088185 h 1088185"/>
                <a:gd name="connsiteX11" fmla="*/ 257553 w 2318640"/>
                <a:gd name="connsiteY11" fmla="*/ 277249 h 1088185"/>
                <a:gd name="connsiteX12" fmla="*/ 505727 w 2318640"/>
                <a:gd name="connsiteY12" fmla="*/ 31649 h 1088185"/>
                <a:gd name="connsiteX13" fmla="*/ 858103 w 2318640"/>
                <a:gd name="connsiteY13" fmla="*/ 3034 h 108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18640" h="1088185">
                  <a:moveTo>
                    <a:pt x="858103" y="3034"/>
                  </a:moveTo>
                  <a:lnTo>
                    <a:pt x="1159320" y="0"/>
                  </a:lnTo>
                  <a:lnTo>
                    <a:pt x="1460537" y="3034"/>
                  </a:lnTo>
                  <a:cubicBezTo>
                    <a:pt x="1572280" y="7501"/>
                    <a:pt x="1688813" y="16195"/>
                    <a:pt x="1812913" y="31649"/>
                  </a:cubicBezTo>
                  <a:cubicBezTo>
                    <a:pt x="2006913" y="54831"/>
                    <a:pt x="2061087" y="137340"/>
                    <a:pt x="2061087" y="277249"/>
                  </a:cubicBezTo>
                  <a:cubicBezTo>
                    <a:pt x="2073966" y="780742"/>
                    <a:pt x="2179548" y="875755"/>
                    <a:pt x="2318640" y="1088185"/>
                  </a:cubicBezTo>
                  <a:cubicBezTo>
                    <a:pt x="2226779" y="1076668"/>
                    <a:pt x="2140070" y="1054848"/>
                    <a:pt x="2043057" y="1053634"/>
                  </a:cubicBezTo>
                  <a:lnTo>
                    <a:pt x="1197897" y="1053634"/>
                  </a:lnTo>
                  <a:lnTo>
                    <a:pt x="1120743" y="1053634"/>
                  </a:lnTo>
                  <a:lnTo>
                    <a:pt x="275583" y="1053634"/>
                  </a:lnTo>
                  <a:cubicBezTo>
                    <a:pt x="178570" y="1054848"/>
                    <a:pt x="91861" y="1076668"/>
                    <a:pt x="0" y="1088185"/>
                  </a:cubicBezTo>
                  <a:cubicBezTo>
                    <a:pt x="139092" y="875755"/>
                    <a:pt x="244674" y="780742"/>
                    <a:pt x="257553" y="277249"/>
                  </a:cubicBezTo>
                  <a:cubicBezTo>
                    <a:pt x="257553" y="137340"/>
                    <a:pt x="311727" y="54831"/>
                    <a:pt x="505727" y="31649"/>
                  </a:cubicBezTo>
                  <a:cubicBezTo>
                    <a:pt x="629827" y="16195"/>
                    <a:pt x="746360" y="7501"/>
                    <a:pt x="858103" y="3034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1107B57E-7986-4DC4-BFC1-293B028F2FC4}"/>
                </a:ext>
              </a:extLst>
            </p:cNvPr>
            <p:cNvSpPr/>
            <p:nvPr/>
          </p:nvSpPr>
          <p:spPr>
            <a:xfrm rot="10800000">
              <a:off x="8801171" y="5162327"/>
              <a:ext cx="2318640" cy="1088185"/>
            </a:xfrm>
            <a:custGeom>
              <a:avLst/>
              <a:gdLst>
                <a:gd name="connsiteX0" fmla="*/ 1136898 w 2318640"/>
                <a:gd name="connsiteY0" fmla="*/ 0 h 1088411"/>
                <a:gd name="connsiteX1" fmla="*/ 1159320 w 2318640"/>
                <a:gd name="connsiteY1" fmla="*/ 226 h 1088411"/>
                <a:gd name="connsiteX2" fmla="*/ 1181742 w 2318640"/>
                <a:gd name="connsiteY2" fmla="*/ 0 h 1088411"/>
                <a:gd name="connsiteX3" fmla="*/ 1197897 w 2318640"/>
                <a:gd name="connsiteY3" fmla="*/ 357 h 1088411"/>
                <a:gd name="connsiteX4" fmla="*/ 1197897 w 2318640"/>
                <a:gd name="connsiteY4" fmla="*/ 614 h 1088411"/>
                <a:gd name="connsiteX5" fmla="*/ 1460537 w 2318640"/>
                <a:gd name="connsiteY5" fmla="*/ 3260 h 1088411"/>
                <a:gd name="connsiteX6" fmla="*/ 1812913 w 2318640"/>
                <a:gd name="connsiteY6" fmla="*/ 31875 h 1088411"/>
                <a:gd name="connsiteX7" fmla="*/ 2061087 w 2318640"/>
                <a:gd name="connsiteY7" fmla="*/ 277475 h 1088411"/>
                <a:gd name="connsiteX8" fmla="*/ 2318640 w 2318640"/>
                <a:gd name="connsiteY8" fmla="*/ 1088411 h 1088411"/>
                <a:gd name="connsiteX9" fmla="*/ 2043057 w 2318640"/>
                <a:gd name="connsiteY9" fmla="*/ 1053860 h 1088411"/>
                <a:gd name="connsiteX10" fmla="*/ 1197897 w 2318640"/>
                <a:gd name="connsiteY10" fmla="*/ 1053860 h 1088411"/>
                <a:gd name="connsiteX11" fmla="*/ 1120743 w 2318640"/>
                <a:gd name="connsiteY11" fmla="*/ 1053860 h 1088411"/>
                <a:gd name="connsiteX12" fmla="*/ 275583 w 2318640"/>
                <a:gd name="connsiteY12" fmla="*/ 1053860 h 1088411"/>
                <a:gd name="connsiteX13" fmla="*/ 0 w 2318640"/>
                <a:gd name="connsiteY13" fmla="*/ 1088411 h 1088411"/>
                <a:gd name="connsiteX14" fmla="*/ 257553 w 2318640"/>
                <a:gd name="connsiteY14" fmla="*/ 277475 h 1088411"/>
                <a:gd name="connsiteX15" fmla="*/ 505727 w 2318640"/>
                <a:gd name="connsiteY15" fmla="*/ 31875 h 1088411"/>
                <a:gd name="connsiteX16" fmla="*/ 858103 w 2318640"/>
                <a:gd name="connsiteY16" fmla="*/ 3260 h 1088411"/>
                <a:gd name="connsiteX17" fmla="*/ 1120743 w 2318640"/>
                <a:gd name="connsiteY17" fmla="*/ 614 h 1088411"/>
                <a:gd name="connsiteX18" fmla="*/ 1120743 w 2318640"/>
                <a:gd name="connsiteY18" fmla="*/ 357 h 1088411"/>
                <a:gd name="connsiteX0" fmla="*/ 1120743 w 2318640"/>
                <a:gd name="connsiteY0" fmla="*/ 357 h 1088411"/>
                <a:gd name="connsiteX1" fmla="*/ 1159320 w 2318640"/>
                <a:gd name="connsiteY1" fmla="*/ 226 h 1088411"/>
                <a:gd name="connsiteX2" fmla="*/ 1181742 w 2318640"/>
                <a:gd name="connsiteY2" fmla="*/ 0 h 1088411"/>
                <a:gd name="connsiteX3" fmla="*/ 1197897 w 2318640"/>
                <a:gd name="connsiteY3" fmla="*/ 357 h 1088411"/>
                <a:gd name="connsiteX4" fmla="*/ 1197897 w 2318640"/>
                <a:gd name="connsiteY4" fmla="*/ 614 h 1088411"/>
                <a:gd name="connsiteX5" fmla="*/ 1460537 w 2318640"/>
                <a:gd name="connsiteY5" fmla="*/ 3260 h 1088411"/>
                <a:gd name="connsiteX6" fmla="*/ 1812913 w 2318640"/>
                <a:gd name="connsiteY6" fmla="*/ 31875 h 1088411"/>
                <a:gd name="connsiteX7" fmla="*/ 2061087 w 2318640"/>
                <a:gd name="connsiteY7" fmla="*/ 277475 h 1088411"/>
                <a:gd name="connsiteX8" fmla="*/ 2318640 w 2318640"/>
                <a:gd name="connsiteY8" fmla="*/ 1088411 h 1088411"/>
                <a:gd name="connsiteX9" fmla="*/ 2043057 w 2318640"/>
                <a:gd name="connsiteY9" fmla="*/ 1053860 h 1088411"/>
                <a:gd name="connsiteX10" fmla="*/ 1197897 w 2318640"/>
                <a:gd name="connsiteY10" fmla="*/ 1053860 h 1088411"/>
                <a:gd name="connsiteX11" fmla="*/ 1120743 w 2318640"/>
                <a:gd name="connsiteY11" fmla="*/ 1053860 h 1088411"/>
                <a:gd name="connsiteX12" fmla="*/ 275583 w 2318640"/>
                <a:gd name="connsiteY12" fmla="*/ 1053860 h 1088411"/>
                <a:gd name="connsiteX13" fmla="*/ 0 w 2318640"/>
                <a:gd name="connsiteY13" fmla="*/ 1088411 h 1088411"/>
                <a:gd name="connsiteX14" fmla="*/ 257553 w 2318640"/>
                <a:gd name="connsiteY14" fmla="*/ 277475 h 1088411"/>
                <a:gd name="connsiteX15" fmla="*/ 505727 w 2318640"/>
                <a:gd name="connsiteY15" fmla="*/ 31875 h 1088411"/>
                <a:gd name="connsiteX16" fmla="*/ 858103 w 2318640"/>
                <a:gd name="connsiteY16" fmla="*/ 3260 h 1088411"/>
                <a:gd name="connsiteX17" fmla="*/ 1120743 w 2318640"/>
                <a:gd name="connsiteY17" fmla="*/ 614 h 1088411"/>
                <a:gd name="connsiteX18" fmla="*/ 1120743 w 2318640"/>
                <a:gd name="connsiteY18" fmla="*/ 357 h 1088411"/>
                <a:gd name="connsiteX0" fmla="*/ 1120743 w 2318640"/>
                <a:gd name="connsiteY0" fmla="*/ 614 h 1088411"/>
                <a:gd name="connsiteX1" fmla="*/ 1159320 w 2318640"/>
                <a:gd name="connsiteY1" fmla="*/ 226 h 1088411"/>
                <a:gd name="connsiteX2" fmla="*/ 1181742 w 2318640"/>
                <a:gd name="connsiteY2" fmla="*/ 0 h 1088411"/>
                <a:gd name="connsiteX3" fmla="*/ 1197897 w 2318640"/>
                <a:gd name="connsiteY3" fmla="*/ 357 h 1088411"/>
                <a:gd name="connsiteX4" fmla="*/ 1197897 w 2318640"/>
                <a:gd name="connsiteY4" fmla="*/ 614 h 1088411"/>
                <a:gd name="connsiteX5" fmla="*/ 1460537 w 2318640"/>
                <a:gd name="connsiteY5" fmla="*/ 3260 h 1088411"/>
                <a:gd name="connsiteX6" fmla="*/ 1812913 w 2318640"/>
                <a:gd name="connsiteY6" fmla="*/ 31875 h 1088411"/>
                <a:gd name="connsiteX7" fmla="*/ 2061087 w 2318640"/>
                <a:gd name="connsiteY7" fmla="*/ 277475 h 1088411"/>
                <a:gd name="connsiteX8" fmla="*/ 2318640 w 2318640"/>
                <a:gd name="connsiteY8" fmla="*/ 1088411 h 1088411"/>
                <a:gd name="connsiteX9" fmla="*/ 2043057 w 2318640"/>
                <a:gd name="connsiteY9" fmla="*/ 1053860 h 1088411"/>
                <a:gd name="connsiteX10" fmla="*/ 1197897 w 2318640"/>
                <a:gd name="connsiteY10" fmla="*/ 1053860 h 1088411"/>
                <a:gd name="connsiteX11" fmla="*/ 1120743 w 2318640"/>
                <a:gd name="connsiteY11" fmla="*/ 1053860 h 1088411"/>
                <a:gd name="connsiteX12" fmla="*/ 275583 w 2318640"/>
                <a:gd name="connsiteY12" fmla="*/ 1053860 h 1088411"/>
                <a:gd name="connsiteX13" fmla="*/ 0 w 2318640"/>
                <a:gd name="connsiteY13" fmla="*/ 1088411 h 1088411"/>
                <a:gd name="connsiteX14" fmla="*/ 257553 w 2318640"/>
                <a:gd name="connsiteY14" fmla="*/ 277475 h 1088411"/>
                <a:gd name="connsiteX15" fmla="*/ 505727 w 2318640"/>
                <a:gd name="connsiteY15" fmla="*/ 31875 h 1088411"/>
                <a:gd name="connsiteX16" fmla="*/ 858103 w 2318640"/>
                <a:gd name="connsiteY16" fmla="*/ 3260 h 1088411"/>
                <a:gd name="connsiteX17" fmla="*/ 1120743 w 2318640"/>
                <a:gd name="connsiteY17" fmla="*/ 614 h 1088411"/>
                <a:gd name="connsiteX0" fmla="*/ 1120743 w 2318640"/>
                <a:gd name="connsiteY0" fmla="*/ 614 h 1088411"/>
                <a:gd name="connsiteX1" fmla="*/ 1159320 w 2318640"/>
                <a:gd name="connsiteY1" fmla="*/ 226 h 1088411"/>
                <a:gd name="connsiteX2" fmla="*/ 1181742 w 2318640"/>
                <a:gd name="connsiteY2" fmla="*/ 0 h 1088411"/>
                <a:gd name="connsiteX3" fmla="*/ 1197897 w 2318640"/>
                <a:gd name="connsiteY3" fmla="*/ 357 h 1088411"/>
                <a:gd name="connsiteX4" fmla="*/ 1460537 w 2318640"/>
                <a:gd name="connsiteY4" fmla="*/ 3260 h 1088411"/>
                <a:gd name="connsiteX5" fmla="*/ 1812913 w 2318640"/>
                <a:gd name="connsiteY5" fmla="*/ 31875 h 1088411"/>
                <a:gd name="connsiteX6" fmla="*/ 2061087 w 2318640"/>
                <a:gd name="connsiteY6" fmla="*/ 277475 h 1088411"/>
                <a:gd name="connsiteX7" fmla="*/ 2318640 w 2318640"/>
                <a:gd name="connsiteY7" fmla="*/ 1088411 h 1088411"/>
                <a:gd name="connsiteX8" fmla="*/ 2043057 w 2318640"/>
                <a:gd name="connsiteY8" fmla="*/ 1053860 h 1088411"/>
                <a:gd name="connsiteX9" fmla="*/ 1197897 w 2318640"/>
                <a:gd name="connsiteY9" fmla="*/ 1053860 h 1088411"/>
                <a:gd name="connsiteX10" fmla="*/ 1120743 w 2318640"/>
                <a:gd name="connsiteY10" fmla="*/ 1053860 h 1088411"/>
                <a:gd name="connsiteX11" fmla="*/ 275583 w 2318640"/>
                <a:gd name="connsiteY11" fmla="*/ 1053860 h 1088411"/>
                <a:gd name="connsiteX12" fmla="*/ 0 w 2318640"/>
                <a:gd name="connsiteY12" fmla="*/ 1088411 h 1088411"/>
                <a:gd name="connsiteX13" fmla="*/ 257553 w 2318640"/>
                <a:gd name="connsiteY13" fmla="*/ 277475 h 1088411"/>
                <a:gd name="connsiteX14" fmla="*/ 505727 w 2318640"/>
                <a:gd name="connsiteY14" fmla="*/ 31875 h 1088411"/>
                <a:gd name="connsiteX15" fmla="*/ 858103 w 2318640"/>
                <a:gd name="connsiteY15" fmla="*/ 3260 h 1088411"/>
                <a:gd name="connsiteX16" fmla="*/ 1120743 w 2318640"/>
                <a:gd name="connsiteY16" fmla="*/ 614 h 1088411"/>
                <a:gd name="connsiteX0" fmla="*/ 1120743 w 2318640"/>
                <a:gd name="connsiteY0" fmla="*/ 614 h 1088411"/>
                <a:gd name="connsiteX1" fmla="*/ 1159320 w 2318640"/>
                <a:gd name="connsiteY1" fmla="*/ 226 h 1088411"/>
                <a:gd name="connsiteX2" fmla="*/ 1181742 w 2318640"/>
                <a:gd name="connsiteY2" fmla="*/ 0 h 1088411"/>
                <a:gd name="connsiteX3" fmla="*/ 1460537 w 2318640"/>
                <a:gd name="connsiteY3" fmla="*/ 3260 h 1088411"/>
                <a:gd name="connsiteX4" fmla="*/ 1812913 w 2318640"/>
                <a:gd name="connsiteY4" fmla="*/ 31875 h 1088411"/>
                <a:gd name="connsiteX5" fmla="*/ 2061087 w 2318640"/>
                <a:gd name="connsiteY5" fmla="*/ 277475 h 1088411"/>
                <a:gd name="connsiteX6" fmla="*/ 2318640 w 2318640"/>
                <a:gd name="connsiteY6" fmla="*/ 1088411 h 1088411"/>
                <a:gd name="connsiteX7" fmla="*/ 2043057 w 2318640"/>
                <a:gd name="connsiteY7" fmla="*/ 1053860 h 1088411"/>
                <a:gd name="connsiteX8" fmla="*/ 1197897 w 2318640"/>
                <a:gd name="connsiteY8" fmla="*/ 1053860 h 1088411"/>
                <a:gd name="connsiteX9" fmla="*/ 1120743 w 2318640"/>
                <a:gd name="connsiteY9" fmla="*/ 1053860 h 1088411"/>
                <a:gd name="connsiteX10" fmla="*/ 275583 w 2318640"/>
                <a:gd name="connsiteY10" fmla="*/ 1053860 h 1088411"/>
                <a:gd name="connsiteX11" fmla="*/ 0 w 2318640"/>
                <a:gd name="connsiteY11" fmla="*/ 1088411 h 1088411"/>
                <a:gd name="connsiteX12" fmla="*/ 257553 w 2318640"/>
                <a:gd name="connsiteY12" fmla="*/ 277475 h 1088411"/>
                <a:gd name="connsiteX13" fmla="*/ 505727 w 2318640"/>
                <a:gd name="connsiteY13" fmla="*/ 31875 h 1088411"/>
                <a:gd name="connsiteX14" fmla="*/ 858103 w 2318640"/>
                <a:gd name="connsiteY14" fmla="*/ 3260 h 1088411"/>
                <a:gd name="connsiteX15" fmla="*/ 1120743 w 2318640"/>
                <a:gd name="connsiteY15" fmla="*/ 614 h 1088411"/>
                <a:gd name="connsiteX0" fmla="*/ 1120743 w 2318640"/>
                <a:gd name="connsiteY0" fmla="*/ 388 h 1088185"/>
                <a:gd name="connsiteX1" fmla="*/ 1159320 w 2318640"/>
                <a:gd name="connsiteY1" fmla="*/ 0 h 1088185"/>
                <a:gd name="connsiteX2" fmla="*/ 1460537 w 2318640"/>
                <a:gd name="connsiteY2" fmla="*/ 3034 h 1088185"/>
                <a:gd name="connsiteX3" fmla="*/ 1812913 w 2318640"/>
                <a:gd name="connsiteY3" fmla="*/ 31649 h 1088185"/>
                <a:gd name="connsiteX4" fmla="*/ 2061087 w 2318640"/>
                <a:gd name="connsiteY4" fmla="*/ 277249 h 1088185"/>
                <a:gd name="connsiteX5" fmla="*/ 2318640 w 2318640"/>
                <a:gd name="connsiteY5" fmla="*/ 1088185 h 1088185"/>
                <a:gd name="connsiteX6" fmla="*/ 2043057 w 2318640"/>
                <a:gd name="connsiteY6" fmla="*/ 1053634 h 1088185"/>
                <a:gd name="connsiteX7" fmla="*/ 1197897 w 2318640"/>
                <a:gd name="connsiteY7" fmla="*/ 1053634 h 1088185"/>
                <a:gd name="connsiteX8" fmla="*/ 1120743 w 2318640"/>
                <a:gd name="connsiteY8" fmla="*/ 1053634 h 1088185"/>
                <a:gd name="connsiteX9" fmla="*/ 275583 w 2318640"/>
                <a:gd name="connsiteY9" fmla="*/ 1053634 h 1088185"/>
                <a:gd name="connsiteX10" fmla="*/ 0 w 2318640"/>
                <a:gd name="connsiteY10" fmla="*/ 1088185 h 1088185"/>
                <a:gd name="connsiteX11" fmla="*/ 257553 w 2318640"/>
                <a:gd name="connsiteY11" fmla="*/ 277249 h 1088185"/>
                <a:gd name="connsiteX12" fmla="*/ 505727 w 2318640"/>
                <a:gd name="connsiteY12" fmla="*/ 31649 h 1088185"/>
                <a:gd name="connsiteX13" fmla="*/ 858103 w 2318640"/>
                <a:gd name="connsiteY13" fmla="*/ 3034 h 1088185"/>
                <a:gd name="connsiteX14" fmla="*/ 1120743 w 2318640"/>
                <a:gd name="connsiteY14" fmla="*/ 388 h 1088185"/>
                <a:gd name="connsiteX0" fmla="*/ 858103 w 2318640"/>
                <a:gd name="connsiteY0" fmla="*/ 3034 h 1088185"/>
                <a:gd name="connsiteX1" fmla="*/ 1159320 w 2318640"/>
                <a:gd name="connsiteY1" fmla="*/ 0 h 1088185"/>
                <a:gd name="connsiteX2" fmla="*/ 1460537 w 2318640"/>
                <a:gd name="connsiteY2" fmla="*/ 3034 h 1088185"/>
                <a:gd name="connsiteX3" fmla="*/ 1812913 w 2318640"/>
                <a:gd name="connsiteY3" fmla="*/ 31649 h 1088185"/>
                <a:gd name="connsiteX4" fmla="*/ 2061087 w 2318640"/>
                <a:gd name="connsiteY4" fmla="*/ 277249 h 1088185"/>
                <a:gd name="connsiteX5" fmla="*/ 2318640 w 2318640"/>
                <a:gd name="connsiteY5" fmla="*/ 1088185 h 1088185"/>
                <a:gd name="connsiteX6" fmla="*/ 2043057 w 2318640"/>
                <a:gd name="connsiteY6" fmla="*/ 1053634 h 1088185"/>
                <a:gd name="connsiteX7" fmla="*/ 1197897 w 2318640"/>
                <a:gd name="connsiteY7" fmla="*/ 1053634 h 1088185"/>
                <a:gd name="connsiteX8" fmla="*/ 1120743 w 2318640"/>
                <a:gd name="connsiteY8" fmla="*/ 1053634 h 1088185"/>
                <a:gd name="connsiteX9" fmla="*/ 275583 w 2318640"/>
                <a:gd name="connsiteY9" fmla="*/ 1053634 h 1088185"/>
                <a:gd name="connsiteX10" fmla="*/ 0 w 2318640"/>
                <a:gd name="connsiteY10" fmla="*/ 1088185 h 1088185"/>
                <a:gd name="connsiteX11" fmla="*/ 257553 w 2318640"/>
                <a:gd name="connsiteY11" fmla="*/ 277249 h 1088185"/>
                <a:gd name="connsiteX12" fmla="*/ 505727 w 2318640"/>
                <a:gd name="connsiteY12" fmla="*/ 31649 h 1088185"/>
                <a:gd name="connsiteX13" fmla="*/ 858103 w 2318640"/>
                <a:gd name="connsiteY13" fmla="*/ 3034 h 1088185"/>
                <a:gd name="connsiteX0" fmla="*/ 858103 w 2318640"/>
                <a:gd name="connsiteY0" fmla="*/ 3034 h 1088185"/>
                <a:gd name="connsiteX1" fmla="*/ 1159320 w 2318640"/>
                <a:gd name="connsiteY1" fmla="*/ 0 h 1088185"/>
                <a:gd name="connsiteX2" fmla="*/ 1460537 w 2318640"/>
                <a:gd name="connsiteY2" fmla="*/ 3034 h 1088185"/>
                <a:gd name="connsiteX3" fmla="*/ 1812913 w 2318640"/>
                <a:gd name="connsiteY3" fmla="*/ 31649 h 1088185"/>
                <a:gd name="connsiteX4" fmla="*/ 2061087 w 2318640"/>
                <a:gd name="connsiteY4" fmla="*/ 277249 h 1088185"/>
                <a:gd name="connsiteX5" fmla="*/ 2318640 w 2318640"/>
                <a:gd name="connsiteY5" fmla="*/ 1088185 h 1088185"/>
                <a:gd name="connsiteX6" fmla="*/ 2043057 w 2318640"/>
                <a:gd name="connsiteY6" fmla="*/ 1053634 h 1088185"/>
                <a:gd name="connsiteX7" fmla="*/ 1197897 w 2318640"/>
                <a:gd name="connsiteY7" fmla="*/ 1053634 h 1088185"/>
                <a:gd name="connsiteX8" fmla="*/ 1120743 w 2318640"/>
                <a:gd name="connsiteY8" fmla="*/ 1053634 h 1088185"/>
                <a:gd name="connsiteX9" fmla="*/ 275583 w 2318640"/>
                <a:gd name="connsiteY9" fmla="*/ 1053634 h 1088185"/>
                <a:gd name="connsiteX10" fmla="*/ 0 w 2318640"/>
                <a:gd name="connsiteY10" fmla="*/ 1088185 h 1088185"/>
                <a:gd name="connsiteX11" fmla="*/ 257553 w 2318640"/>
                <a:gd name="connsiteY11" fmla="*/ 277249 h 1088185"/>
                <a:gd name="connsiteX12" fmla="*/ 505727 w 2318640"/>
                <a:gd name="connsiteY12" fmla="*/ 31649 h 1088185"/>
                <a:gd name="connsiteX13" fmla="*/ 858103 w 2318640"/>
                <a:gd name="connsiteY13" fmla="*/ 3034 h 108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18640" h="1088185">
                  <a:moveTo>
                    <a:pt x="858103" y="3034"/>
                  </a:moveTo>
                  <a:lnTo>
                    <a:pt x="1159320" y="0"/>
                  </a:lnTo>
                  <a:lnTo>
                    <a:pt x="1460537" y="3034"/>
                  </a:lnTo>
                  <a:cubicBezTo>
                    <a:pt x="1572280" y="7501"/>
                    <a:pt x="1688813" y="16195"/>
                    <a:pt x="1812913" y="31649"/>
                  </a:cubicBezTo>
                  <a:cubicBezTo>
                    <a:pt x="2006913" y="54831"/>
                    <a:pt x="2061087" y="137340"/>
                    <a:pt x="2061087" y="277249"/>
                  </a:cubicBezTo>
                  <a:cubicBezTo>
                    <a:pt x="2073966" y="780742"/>
                    <a:pt x="2179548" y="875755"/>
                    <a:pt x="2318640" y="1088185"/>
                  </a:cubicBezTo>
                  <a:cubicBezTo>
                    <a:pt x="2226779" y="1076668"/>
                    <a:pt x="2140070" y="1054848"/>
                    <a:pt x="2043057" y="1053634"/>
                  </a:cubicBezTo>
                  <a:lnTo>
                    <a:pt x="1197897" y="1053634"/>
                  </a:lnTo>
                  <a:lnTo>
                    <a:pt x="1120743" y="1053634"/>
                  </a:lnTo>
                  <a:lnTo>
                    <a:pt x="275583" y="1053634"/>
                  </a:lnTo>
                  <a:cubicBezTo>
                    <a:pt x="178570" y="1054848"/>
                    <a:pt x="91861" y="1076668"/>
                    <a:pt x="0" y="1088185"/>
                  </a:cubicBezTo>
                  <a:cubicBezTo>
                    <a:pt x="139092" y="875755"/>
                    <a:pt x="244674" y="780742"/>
                    <a:pt x="257553" y="277249"/>
                  </a:cubicBezTo>
                  <a:cubicBezTo>
                    <a:pt x="257553" y="137340"/>
                    <a:pt x="311727" y="54831"/>
                    <a:pt x="505727" y="31649"/>
                  </a:cubicBezTo>
                  <a:cubicBezTo>
                    <a:pt x="629827" y="16195"/>
                    <a:pt x="746360" y="7501"/>
                    <a:pt x="858103" y="3034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93830C46-D2DF-4C48-9898-9E965CEAC2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55824" y="1828310"/>
              <a:ext cx="2926080" cy="3383280"/>
            </a:xfrm>
            <a:prstGeom prst="roundRect">
              <a:avLst>
                <a:gd name="adj" fmla="val 1512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F1A54253-04F8-4167-BB68-D04B8924ED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7786" y="1923078"/>
              <a:ext cx="2762157" cy="3193745"/>
            </a:xfrm>
            <a:prstGeom prst="roundRect">
              <a:avLst>
                <a:gd name="adj" fmla="val 1384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5" name="Rectangle: Top Corners Rounded 204">
              <a:extLst>
                <a:ext uri="{FF2B5EF4-FFF2-40B4-BE49-F238E27FC236}">
                  <a16:creationId xmlns:a16="http://schemas.microsoft.com/office/drawing/2014/main" id="{9242B780-AEB3-4FC1-9635-AD9A2C53D955}"/>
                </a:ext>
              </a:extLst>
            </p:cNvPr>
            <p:cNvSpPr/>
            <p:nvPr/>
          </p:nvSpPr>
          <p:spPr>
            <a:xfrm rot="16200000">
              <a:off x="7824331" y="3501414"/>
              <a:ext cx="1178352" cy="10309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: Top Corners Rounded 205">
              <a:extLst>
                <a:ext uri="{FF2B5EF4-FFF2-40B4-BE49-F238E27FC236}">
                  <a16:creationId xmlns:a16="http://schemas.microsoft.com/office/drawing/2014/main" id="{E6FFD014-AA49-45E3-BBF0-65A7FF8B8D46}"/>
                </a:ext>
              </a:extLst>
            </p:cNvPr>
            <p:cNvSpPr/>
            <p:nvPr/>
          </p:nvSpPr>
          <p:spPr>
            <a:xfrm rot="5400000">
              <a:off x="11202840" y="2822478"/>
              <a:ext cx="438011" cy="9135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: Top Corners Rounded 206">
              <a:extLst>
                <a:ext uri="{FF2B5EF4-FFF2-40B4-BE49-F238E27FC236}">
                  <a16:creationId xmlns:a16="http://schemas.microsoft.com/office/drawing/2014/main" id="{74197CCE-680C-49C6-B384-6494E8661BBF}"/>
                </a:ext>
              </a:extLst>
            </p:cNvPr>
            <p:cNvSpPr/>
            <p:nvPr/>
          </p:nvSpPr>
          <p:spPr>
            <a:xfrm rot="5400000">
              <a:off x="11095797" y="3520197"/>
              <a:ext cx="630643" cy="6989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2565A4E-628E-411E-A5E4-1DE540D3A4CF}"/>
              </a:ext>
            </a:extLst>
          </p:cNvPr>
          <p:cNvGrpSpPr/>
          <p:nvPr/>
        </p:nvGrpSpPr>
        <p:grpSpPr>
          <a:xfrm>
            <a:off x="328232" y="2265058"/>
            <a:ext cx="3511728" cy="3658936"/>
            <a:chOff x="290333" y="2191474"/>
            <a:chExt cx="4258048" cy="443654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F116776-39CC-4F75-AFDC-A24E4F892C60}"/>
                </a:ext>
              </a:extLst>
            </p:cNvPr>
            <p:cNvGrpSpPr/>
            <p:nvPr/>
          </p:nvGrpSpPr>
          <p:grpSpPr>
            <a:xfrm>
              <a:off x="1038974" y="2191474"/>
              <a:ext cx="3398771" cy="4436541"/>
              <a:chOff x="6200450" y="2550968"/>
              <a:chExt cx="3092636" cy="4036931"/>
            </a:xfrm>
          </p:grpSpPr>
          <p:sp>
            <p:nvSpPr>
              <p:cNvPr id="19" name="Graphic 454">
                <a:extLst>
                  <a:ext uri="{FF2B5EF4-FFF2-40B4-BE49-F238E27FC236}">
                    <a16:creationId xmlns:a16="http://schemas.microsoft.com/office/drawing/2014/main" id="{F740AED7-280E-4A77-A9D7-E0C53C0F0DB4}"/>
                  </a:ext>
                </a:extLst>
              </p:cNvPr>
              <p:cNvSpPr/>
              <p:nvPr/>
            </p:nvSpPr>
            <p:spPr>
              <a:xfrm>
                <a:off x="6200450" y="2550968"/>
                <a:ext cx="3040868" cy="4014397"/>
              </a:xfrm>
              <a:custGeom>
                <a:avLst/>
                <a:gdLst>
                  <a:gd name="connsiteX0" fmla="*/ 4664095 w 5132927"/>
                  <a:gd name="connsiteY0" fmla="*/ 23949 h 6776225"/>
                  <a:gd name="connsiteX1" fmla="*/ 86824 w 5132927"/>
                  <a:gd name="connsiteY1" fmla="*/ 2650760 h 6776225"/>
                  <a:gd name="connsiteX2" fmla="*/ 0 w 5132927"/>
                  <a:gd name="connsiteY2" fmla="*/ 2819543 h 6776225"/>
                  <a:gd name="connsiteX3" fmla="*/ 0 w 5132927"/>
                  <a:gd name="connsiteY3" fmla="*/ 6453909 h 6776225"/>
                  <a:gd name="connsiteX4" fmla="*/ 376769 w 5132927"/>
                  <a:gd name="connsiteY4" fmla="*/ 6776226 h 6776225"/>
                  <a:gd name="connsiteX5" fmla="*/ 4972565 w 5132927"/>
                  <a:gd name="connsiteY5" fmla="*/ 4096179 h 6776225"/>
                  <a:gd name="connsiteX6" fmla="*/ 5132928 w 5132927"/>
                  <a:gd name="connsiteY6" fmla="*/ 3814468 h 6776225"/>
                  <a:gd name="connsiteX7" fmla="*/ 5129279 w 5132927"/>
                  <a:gd name="connsiteY7" fmla="*/ 177763 h 6776225"/>
                  <a:gd name="connsiteX8" fmla="*/ 4664095 w 5132927"/>
                  <a:gd name="connsiteY8" fmla="*/ 23949 h 67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32927" h="6776225">
                    <a:moveTo>
                      <a:pt x="4664095" y="23949"/>
                    </a:moveTo>
                    <a:lnTo>
                      <a:pt x="86824" y="2650760"/>
                    </a:lnTo>
                    <a:cubicBezTo>
                      <a:pt x="0" y="2709048"/>
                      <a:pt x="0" y="2717749"/>
                      <a:pt x="0" y="2819543"/>
                    </a:cubicBezTo>
                    <a:lnTo>
                      <a:pt x="0" y="6453909"/>
                    </a:lnTo>
                    <a:cubicBezTo>
                      <a:pt x="17589" y="6623629"/>
                      <a:pt x="267116" y="6700816"/>
                      <a:pt x="376769" y="6776226"/>
                    </a:cubicBezTo>
                    <a:lnTo>
                      <a:pt x="4972565" y="4096179"/>
                    </a:lnTo>
                    <a:cubicBezTo>
                      <a:pt x="5089796" y="4013939"/>
                      <a:pt x="5132928" y="3878276"/>
                      <a:pt x="5132928" y="3814468"/>
                    </a:cubicBezTo>
                    <a:lnTo>
                      <a:pt x="5129279" y="177763"/>
                    </a:lnTo>
                    <a:cubicBezTo>
                      <a:pt x="4992681" y="111896"/>
                      <a:pt x="4814541" y="-63530"/>
                      <a:pt x="4664095" y="23949"/>
                    </a:cubicBezTo>
                    <a:close/>
                  </a:path>
                </a:pathLst>
              </a:custGeom>
              <a:solidFill>
                <a:srgbClr val="7460AA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Graphic 454">
                <a:extLst>
                  <a:ext uri="{FF2B5EF4-FFF2-40B4-BE49-F238E27FC236}">
                    <a16:creationId xmlns:a16="http://schemas.microsoft.com/office/drawing/2014/main" id="{47F1D198-EB88-4D9F-88C1-CAB9CBF40145}"/>
                  </a:ext>
                </a:extLst>
              </p:cNvPr>
              <p:cNvSpPr/>
              <p:nvPr/>
            </p:nvSpPr>
            <p:spPr>
              <a:xfrm>
                <a:off x="6372885" y="2649212"/>
                <a:ext cx="2920201" cy="3938687"/>
              </a:xfrm>
              <a:custGeom>
                <a:avLst/>
                <a:gdLst>
                  <a:gd name="connsiteX0" fmla="*/ 4664002 w 4929245"/>
                  <a:gd name="connsiteY0" fmla="*/ 41868 h 6648428"/>
                  <a:gd name="connsiteX1" fmla="*/ 86824 w 4929245"/>
                  <a:gd name="connsiteY1" fmla="*/ 2668678 h 6648428"/>
                  <a:gd name="connsiteX2" fmla="*/ 0 w 4929245"/>
                  <a:gd name="connsiteY2" fmla="*/ 2837462 h 6648428"/>
                  <a:gd name="connsiteX3" fmla="*/ 0 w 4929245"/>
                  <a:gd name="connsiteY3" fmla="*/ 6471828 h 6648428"/>
                  <a:gd name="connsiteX4" fmla="*/ 286670 w 4929245"/>
                  <a:gd name="connsiteY4" fmla="*/ 6631817 h 6648428"/>
                  <a:gd name="connsiteX5" fmla="*/ 4744651 w 4929245"/>
                  <a:gd name="connsiteY5" fmla="*/ 4045518 h 6648428"/>
                  <a:gd name="connsiteX6" fmla="*/ 4905014 w 4929245"/>
                  <a:gd name="connsiteY6" fmla="*/ 3763807 h 6648428"/>
                  <a:gd name="connsiteX7" fmla="*/ 4929246 w 4929245"/>
                  <a:gd name="connsiteY7" fmla="*/ 183519 h 6648428"/>
                  <a:gd name="connsiteX8" fmla="*/ 4664002 w 4929245"/>
                  <a:gd name="connsiteY8" fmla="*/ 41868 h 6648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29245" h="6648428">
                    <a:moveTo>
                      <a:pt x="4664002" y="41868"/>
                    </a:moveTo>
                    <a:lnTo>
                      <a:pt x="86824" y="2668678"/>
                    </a:lnTo>
                    <a:cubicBezTo>
                      <a:pt x="0" y="2726967"/>
                      <a:pt x="0" y="2735668"/>
                      <a:pt x="0" y="2837462"/>
                    </a:cubicBezTo>
                    <a:lnTo>
                      <a:pt x="0" y="6471828"/>
                    </a:lnTo>
                    <a:cubicBezTo>
                      <a:pt x="0" y="6587656"/>
                      <a:pt x="175801" y="6689450"/>
                      <a:pt x="286670" y="6631817"/>
                    </a:cubicBezTo>
                    <a:lnTo>
                      <a:pt x="4744651" y="4045518"/>
                    </a:lnTo>
                    <a:cubicBezTo>
                      <a:pt x="4861882" y="3963278"/>
                      <a:pt x="4905014" y="3827615"/>
                      <a:pt x="4905014" y="3763807"/>
                    </a:cubicBezTo>
                    <a:lnTo>
                      <a:pt x="4929246" y="183519"/>
                    </a:lnTo>
                    <a:cubicBezTo>
                      <a:pt x="4929246" y="-52722"/>
                      <a:pt x="4737914" y="-12959"/>
                      <a:pt x="4664002" y="41868"/>
                    </a:cubicBezTo>
                    <a:close/>
                  </a:path>
                </a:pathLst>
              </a:custGeom>
              <a:solidFill>
                <a:srgbClr val="2B3783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Graphic 454">
                <a:extLst>
                  <a:ext uri="{FF2B5EF4-FFF2-40B4-BE49-F238E27FC236}">
                    <a16:creationId xmlns:a16="http://schemas.microsoft.com/office/drawing/2014/main" id="{5EE50F41-DFAC-4003-8E5E-3CFE67B06172}"/>
                  </a:ext>
                </a:extLst>
              </p:cNvPr>
              <p:cNvSpPr/>
              <p:nvPr/>
            </p:nvSpPr>
            <p:spPr>
              <a:xfrm>
                <a:off x="6494992" y="2865502"/>
                <a:ext cx="2691231" cy="3255143"/>
              </a:xfrm>
              <a:custGeom>
                <a:avLst/>
                <a:gdLst>
                  <a:gd name="connsiteX0" fmla="*/ 4447970 w 4542746"/>
                  <a:gd name="connsiteY0" fmla="*/ 9663 h 5494618"/>
                  <a:gd name="connsiteX1" fmla="*/ 79994 w 4542746"/>
                  <a:gd name="connsiteY1" fmla="*/ 2524388 h 5494618"/>
                  <a:gd name="connsiteX2" fmla="*/ 0 w 4542746"/>
                  <a:gd name="connsiteY2" fmla="*/ 2660332 h 5494618"/>
                  <a:gd name="connsiteX3" fmla="*/ 28255 w 4542746"/>
                  <a:gd name="connsiteY3" fmla="*/ 5453119 h 5494618"/>
                  <a:gd name="connsiteX4" fmla="*/ 112834 w 4542746"/>
                  <a:gd name="connsiteY4" fmla="*/ 5481561 h 5494618"/>
                  <a:gd name="connsiteX5" fmla="*/ 4486236 w 4542746"/>
                  <a:gd name="connsiteY5" fmla="*/ 2916688 h 5494618"/>
                  <a:gd name="connsiteX6" fmla="*/ 4542747 w 4542746"/>
                  <a:gd name="connsiteY6" fmla="*/ 2822753 h 5494618"/>
                  <a:gd name="connsiteX7" fmla="*/ 4534233 w 4542746"/>
                  <a:gd name="connsiteY7" fmla="*/ 71694 h 5494618"/>
                  <a:gd name="connsiteX8" fmla="*/ 4447970 w 4542746"/>
                  <a:gd name="connsiteY8" fmla="*/ 9663 h 5494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42746" h="5494618">
                    <a:moveTo>
                      <a:pt x="4447970" y="9663"/>
                    </a:moveTo>
                    <a:lnTo>
                      <a:pt x="79994" y="2524388"/>
                    </a:lnTo>
                    <a:cubicBezTo>
                      <a:pt x="0" y="2571262"/>
                      <a:pt x="0" y="2578279"/>
                      <a:pt x="0" y="2660332"/>
                    </a:cubicBezTo>
                    <a:lnTo>
                      <a:pt x="28255" y="5453119"/>
                    </a:lnTo>
                    <a:cubicBezTo>
                      <a:pt x="28255" y="5484181"/>
                      <a:pt x="50149" y="5511781"/>
                      <a:pt x="112834" y="5481561"/>
                    </a:cubicBezTo>
                    <a:lnTo>
                      <a:pt x="4486236" y="2916688"/>
                    </a:lnTo>
                    <a:cubicBezTo>
                      <a:pt x="4527964" y="2895263"/>
                      <a:pt x="4542747" y="2853815"/>
                      <a:pt x="4542747" y="2822753"/>
                    </a:cubicBezTo>
                    <a:lnTo>
                      <a:pt x="4534233" y="71694"/>
                    </a:lnTo>
                    <a:cubicBezTo>
                      <a:pt x="4537601" y="11815"/>
                      <a:pt x="4490259" y="-16253"/>
                      <a:pt x="4447970" y="966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Graphic 454">
                <a:extLst>
                  <a:ext uri="{FF2B5EF4-FFF2-40B4-BE49-F238E27FC236}">
                    <a16:creationId xmlns:a16="http://schemas.microsoft.com/office/drawing/2014/main" id="{64623727-9B7A-4B29-8330-D8ADBF34C8E0}"/>
                  </a:ext>
                </a:extLst>
              </p:cNvPr>
              <p:cNvSpPr/>
              <p:nvPr/>
            </p:nvSpPr>
            <p:spPr>
              <a:xfrm>
                <a:off x="7363210" y="5512795"/>
                <a:ext cx="1346533" cy="777414"/>
              </a:xfrm>
              <a:custGeom>
                <a:avLst/>
                <a:gdLst>
                  <a:gd name="connsiteX0" fmla="*/ 2257246 w 2272921"/>
                  <a:gd name="connsiteY0" fmla="*/ 397072 h 1312259"/>
                  <a:gd name="connsiteX1" fmla="*/ 703857 w 2272921"/>
                  <a:gd name="connsiteY1" fmla="*/ 1292635 h 1312259"/>
                  <a:gd name="connsiteX2" fmla="*/ 463500 w 2272921"/>
                  <a:gd name="connsiteY2" fmla="*/ 1264567 h 1312259"/>
                  <a:gd name="connsiteX3" fmla="*/ 0 w 2272921"/>
                  <a:gd name="connsiteY3" fmla="*/ 994644 h 1312259"/>
                  <a:gd name="connsiteX4" fmla="*/ 1704864 w 2272921"/>
                  <a:gd name="connsiteY4" fmla="*/ 0 h 1312259"/>
                  <a:gd name="connsiteX5" fmla="*/ 2216640 w 2272921"/>
                  <a:gd name="connsiteY5" fmla="*/ 292377 h 1312259"/>
                  <a:gd name="connsiteX6" fmla="*/ 2272496 w 2272921"/>
                  <a:gd name="connsiteY6" fmla="*/ 387716 h 1312259"/>
                  <a:gd name="connsiteX7" fmla="*/ 2257246 w 2272921"/>
                  <a:gd name="connsiteY7" fmla="*/ 397072 h 131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72921" h="1312259">
                    <a:moveTo>
                      <a:pt x="2257246" y="397072"/>
                    </a:moveTo>
                    <a:cubicBezTo>
                      <a:pt x="2167334" y="449091"/>
                      <a:pt x="1134985" y="1042828"/>
                      <a:pt x="703857" y="1292635"/>
                    </a:cubicBezTo>
                    <a:cubicBezTo>
                      <a:pt x="634529" y="1332772"/>
                      <a:pt x="533764" y="1305266"/>
                      <a:pt x="463500" y="1264567"/>
                    </a:cubicBezTo>
                    <a:cubicBezTo>
                      <a:pt x="304540" y="1172409"/>
                      <a:pt x="159521" y="1085772"/>
                      <a:pt x="0" y="994644"/>
                    </a:cubicBezTo>
                    <a:cubicBezTo>
                      <a:pt x="92064" y="937852"/>
                      <a:pt x="1543845" y="91877"/>
                      <a:pt x="1704864" y="0"/>
                    </a:cubicBezTo>
                    <a:cubicBezTo>
                      <a:pt x="1869437" y="96274"/>
                      <a:pt x="2051038" y="197881"/>
                      <a:pt x="2216640" y="292377"/>
                    </a:cubicBezTo>
                    <a:cubicBezTo>
                      <a:pt x="2258369" y="316142"/>
                      <a:pt x="2275958" y="355250"/>
                      <a:pt x="2272496" y="387716"/>
                    </a:cubicBezTo>
                    <a:cubicBezTo>
                      <a:pt x="2272309" y="390803"/>
                      <a:pt x="2258930" y="395949"/>
                      <a:pt x="2257246" y="397072"/>
                    </a:cubicBezTo>
                    <a:close/>
                  </a:path>
                </a:pathLst>
              </a:custGeom>
              <a:solidFill>
                <a:srgbClr val="7460AA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Graphic 454">
                <a:extLst>
                  <a:ext uri="{FF2B5EF4-FFF2-40B4-BE49-F238E27FC236}">
                    <a16:creationId xmlns:a16="http://schemas.microsoft.com/office/drawing/2014/main" id="{60E6DFB4-ECCE-486C-8360-815CCF0B57B2}"/>
                  </a:ext>
                </a:extLst>
              </p:cNvPr>
              <p:cNvSpPr/>
              <p:nvPr/>
            </p:nvSpPr>
            <p:spPr>
              <a:xfrm>
                <a:off x="7252854" y="5740215"/>
                <a:ext cx="1457351" cy="680798"/>
              </a:xfrm>
              <a:custGeom>
                <a:avLst/>
                <a:gdLst>
                  <a:gd name="connsiteX0" fmla="*/ 2435292 w 2459981"/>
                  <a:gd name="connsiteY0" fmla="*/ 9916 h 1149174"/>
                  <a:gd name="connsiteX1" fmla="*/ 937665 w 2459981"/>
                  <a:gd name="connsiteY1" fmla="*/ 875727 h 1149174"/>
                  <a:gd name="connsiteX2" fmla="*/ 663533 w 2459981"/>
                  <a:gd name="connsiteY2" fmla="*/ 876569 h 1149174"/>
                  <a:gd name="connsiteX3" fmla="*/ 194138 w 2459981"/>
                  <a:gd name="connsiteY3" fmla="*/ 606085 h 1149174"/>
                  <a:gd name="connsiteX4" fmla="*/ 0 w 2459981"/>
                  <a:gd name="connsiteY4" fmla="*/ 718919 h 1149174"/>
                  <a:gd name="connsiteX5" fmla="*/ 695811 w 2459981"/>
                  <a:gd name="connsiteY5" fmla="*/ 1115149 h 1149174"/>
                  <a:gd name="connsiteX6" fmla="*/ 919983 w 2459981"/>
                  <a:gd name="connsiteY6" fmla="*/ 1119360 h 1149174"/>
                  <a:gd name="connsiteX7" fmla="*/ 2396745 w 2459981"/>
                  <a:gd name="connsiteY7" fmla="*/ 252332 h 1149174"/>
                  <a:gd name="connsiteX8" fmla="*/ 2459898 w 2459981"/>
                  <a:gd name="connsiteY8" fmla="*/ 180384 h 1149174"/>
                  <a:gd name="connsiteX9" fmla="*/ 2459898 w 2459981"/>
                  <a:gd name="connsiteY9" fmla="*/ 18337 h 1149174"/>
                  <a:gd name="connsiteX10" fmla="*/ 2435292 w 2459981"/>
                  <a:gd name="connsiteY10" fmla="*/ 9916 h 1149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59981" h="1149174">
                    <a:moveTo>
                      <a:pt x="2435292" y="9916"/>
                    </a:moveTo>
                    <a:cubicBezTo>
                      <a:pt x="2426965" y="14220"/>
                      <a:pt x="1423807" y="589525"/>
                      <a:pt x="937665" y="875727"/>
                    </a:cubicBezTo>
                    <a:cubicBezTo>
                      <a:pt x="840643" y="932893"/>
                      <a:pt x="756906" y="935045"/>
                      <a:pt x="663533" y="876569"/>
                    </a:cubicBezTo>
                    <a:cubicBezTo>
                      <a:pt x="532828" y="794704"/>
                      <a:pt x="188338" y="615254"/>
                      <a:pt x="194138" y="606085"/>
                    </a:cubicBezTo>
                    <a:lnTo>
                      <a:pt x="0" y="718919"/>
                    </a:lnTo>
                    <a:cubicBezTo>
                      <a:pt x="6830" y="720510"/>
                      <a:pt x="476692" y="989123"/>
                      <a:pt x="695811" y="1115149"/>
                    </a:cubicBezTo>
                    <a:cubicBezTo>
                      <a:pt x="768601" y="1157064"/>
                      <a:pt x="847192" y="1162304"/>
                      <a:pt x="919983" y="1119360"/>
                    </a:cubicBezTo>
                    <a:cubicBezTo>
                      <a:pt x="1109724" y="1007554"/>
                      <a:pt x="2092111" y="428694"/>
                      <a:pt x="2396745" y="252332"/>
                    </a:cubicBezTo>
                    <a:cubicBezTo>
                      <a:pt x="2424719" y="236146"/>
                      <a:pt x="2460460" y="220708"/>
                      <a:pt x="2459898" y="180384"/>
                    </a:cubicBezTo>
                    <a:cubicBezTo>
                      <a:pt x="2459898" y="123125"/>
                      <a:pt x="2460086" y="69889"/>
                      <a:pt x="2459898" y="18337"/>
                    </a:cubicBezTo>
                    <a:cubicBezTo>
                      <a:pt x="2459805" y="-6457"/>
                      <a:pt x="2459992" y="-2808"/>
                      <a:pt x="2435292" y="9916"/>
                    </a:cubicBezTo>
                    <a:close/>
                  </a:path>
                </a:pathLst>
              </a:custGeom>
              <a:solidFill>
                <a:srgbClr val="2B3783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0D56851-57F0-49D3-A9C9-85108DC8EF57}"/>
                </a:ext>
              </a:extLst>
            </p:cNvPr>
            <p:cNvGrpSpPr/>
            <p:nvPr/>
          </p:nvGrpSpPr>
          <p:grpSpPr>
            <a:xfrm>
              <a:off x="2330776" y="4353774"/>
              <a:ext cx="1169711" cy="974079"/>
              <a:chOff x="7375897" y="4518505"/>
              <a:chExt cx="1064353" cy="886341"/>
            </a:xfrm>
          </p:grpSpPr>
          <p:sp>
            <p:nvSpPr>
              <p:cNvPr id="17" name="Graphic 454">
                <a:extLst>
                  <a:ext uri="{FF2B5EF4-FFF2-40B4-BE49-F238E27FC236}">
                    <a16:creationId xmlns:a16="http://schemas.microsoft.com/office/drawing/2014/main" id="{D3044F57-203F-4680-9A6D-10521F42D676}"/>
                  </a:ext>
                </a:extLst>
              </p:cNvPr>
              <p:cNvSpPr/>
              <p:nvPr/>
            </p:nvSpPr>
            <p:spPr>
              <a:xfrm>
                <a:off x="7375897" y="4518505"/>
                <a:ext cx="1064353" cy="886341"/>
              </a:xfrm>
              <a:custGeom>
                <a:avLst/>
                <a:gdLst>
                  <a:gd name="connsiteX0" fmla="*/ 1796468 w 1796608"/>
                  <a:gd name="connsiteY0" fmla="*/ 289529 h 1496126"/>
                  <a:gd name="connsiteX1" fmla="*/ 1450761 w 1796608"/>
                  <a:gd name="connsiteY1" fmla="*/ 838449 h 1496126"/>
                  <a:gd name="connsiteX2" fmla="*/ 411583 w 1796608"/>
                  <a:gd name="connsiteY2" fmla="*/ 1442196 h 1496126"/>
                  <a:gd name="connsiteX3" fmla="*/ 253559 w 1796608"/>
                  <a:gd name="connsiteY3" fmla="*/ 1494684 h 1496126"/>
                  <a:gd name="connsiteX4" fmla="*/ 477 w 1796608"/>
                  <a:gd name="connsiteY4" fmla="*/ 1268173 h 1496126"/>
                  <a:gd name="connsiteX5" fmla="*/ 117615 w 1796608"/>
                  <a:gd name="connsiteY5" fmla="*/ 854916 h 1496126"/>
                  <a:gd name="connsiteX6" fmla="*/ 398952 w 1796608"/>
                  <a:gd name="connsiteY6" fmla="*/ 640288 h 1496126"/>
                  <a:gd name="connsiteX7" fmla="*/ 1407349 w 1796608"/>
                  <a:gd name="connsiteY7" fmla="*/ 57591 h 1496126"/>
                  <a:gd name="connsiteX8" fmla="*/ 1531598 w 1796608"/>
                  <a:gd name="connsiteY8" fmla="*/ 6507 h 1496126"/>
                  <a:gd name="connsiteX9" fmla="*/ 1795907 w 1796608"/>
                  <a:gd name="connsiteY9" fmla="*/ 204856 h 1496126"/>
                  <a:gd name="connsiteX10" fmla="*/ 1796468 w 1796608"/>
                  <a:gd name="connsiteY10" fmla="*/ 289529 h 1496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96608" h="1496126">
                    <a:moveTo>
                      <a:pt x="1796468" y="289529"/>
                    </a:moveTo>
                    <a:cubicBezTo>
                      <a:pt x="1775698" y="540458"/>
                      <a:pt x="1665577" y="707745"/>
                      <a:pt x="1450761" y="838449"/>
                    </a:cubicBezTo>
                    <a:cubicBezTo>
                      <a:pt x="1108610" y="1046622"/>
                      <a:pt x="758412" y="1241696"/>
                      <a:pt x="411583" y="1442196"/>
                    </a:cubicBezTo>
                    <a:cubicBezTo>
                      <a:pt x="362557" y="1470546"/>
                      <a:pt x="309788" y="1489258"/>
                      <a:pt x="253559" y="1494684"/>
                    </a:cubicBezTo>
                    <a:cubicBezTo>
                      <a:pt x="107136" y="1508905"/>
                      <a:pt x="4687" y="1416841"/>
                      <a:pt x="477" y="1268173"/>
                    </a:cubicBezTo>
                    <a:cubicBezTo>
                      <a:pt x="-4108" y="1107436"/>
                      <a:pt x="23586" y="978790"/>
                      <a:pt x="117615" y="854916"/>
                    </a:cubicBezTo>
                    <a:cubicBezTo>
                      <a:pt x="183294" y="768372"/>
                      <a:pt x="304175" y="694553"/>
                      <a:pt x="398952" y="640288"/>
                    </a:cubicBezTo>
                    <a:cubicBezTo>
                      <a:pt x="735770" y="447272"/>
                      <a:pt x="1071373" y="252104"/>
                      <a:pt x="1407349" y="57591"/>
                    </a:cubicBezTo>
                    <a:cubicBezTo>
                      <a:pt x="1446458" y="34950"/>
                      <a:pt x="1487063" y="16144"/>
                      <a:pt x="1531598" y="6507"/>
                    </a:cubicBezTo>
                    <a:cubicBezTo>
                      <a:pt x="1675026" y="-24462"/>
                      <a:pt x="1784493" y="57311"/>
                      <a:pt x="1795907" y="204856"/>
                    </a:cubicBezTo>
                    <a:cubicBezTo>
                      <a:pt x="1797029" y="220387"/>
                      <a:pt x="1796468" y="273997"/>
                      <a:pt x="1796468" y="289529"/>
                    </a:cubicBezTo>
                    <a:close/>
                  </a:path>
                </a:pathLst>
              </a:custGeom>
              <a:solidFill>
                <a:srgbClr val="35469D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FE1EAAE4-211A-4B9F-AF6A-1A3F63B0A651}"/>
                  </a:ext>
                </a:extLst>
              </p:cNvPr>
              <p:cNvSpPr/>
              <p:nvPr/>
            </p:nvSpPr>
            <p:spPr>
              <a:xfrm>
                <a:off x="7476671" y="4653446"/>
                <a:ext cx="874979" cy="633703"/>
              </a:xfrm>
              <a:custGeom>
                <a:avLst/>
                <a:gdLst>
                  <a:gd name="connsiteX0" fmla="*/ 90534 w 874979"/>
                  <a:gd name="connsiteY0" fmla="*/ 476123 h 633703"/>
                  <a:gd name="connsiteX1" fmla="*/ 74052 w 874979"/>
                  <a:gd name="connsiteY1" fmla="*/ 477841 h 633703"/>
                  <a:gd name="connsiteX2" fmla="*/ 25996 w 874979"/>
                  <a:gd name="connsiteY2" fmla="*/ 551837 h 633703"/>
                  <a:gd name="connsiteX3" fmla="*/ 61969 w 874979"/>
                  <a:gd name="connsiteY3" fmla="*/ 530996 h 633703"/>
                  <a:gd name="connsiteX4" fmla="*/ 92509 w 874979"/>
                  <a:gd name="connsiteY4" fmla="*/ 493859 h 633703"/>
                  <a:gd name="connsiteX5" fmla="*/ 90534 w 874979"/>
                  <a:gd name="connsiteY5" fmla="*/ 476123 h 633703"/>
                  <a:gd name="connsiteX6" fmla="*/ 95045 w 874979"/>
                  <a:gd name="connsiteY6" fmla="*/ 453536 h 633703"/>
                  <a:gd name="connsiteX7" fmla="*/ 107752 w 874979"/>
                  <a:gd name="connsiteY7" fmla="*/ 458441 h 633703"/>
                  <a:gd name="connsiteX8" fmla="*/ 112407 w 874979"/>
                  <a:gd name="connsiteY8" fmla="*/ 484326 h 633703"/>
                  <a:gd name="connsiteX9" fmla="*/ 50328 w 874979"/>
                  <a:gd name="connsiteY9" fmla="*/ 553777 h 633703"/>
                  <a:gd name="connsiteX10" fmla="*/ 21506 w 874979"/>
                  <a:gd name="connsiteY10" fmla="*/ 603550 h 633703"/>
                  <a:gd name="connsiteX11" fmla="*/ 0 w 874979"/>
                  <a:gd name="connsiteY11" fmla="*/ 633703 h 633703"/>
                  <a:gd name="connsiteX12" fmla="*/ 9423 w 874979"/>
                  <a:gd name="connsiteY12" fmla="*/ 507494 h 633703"/>
                  <a:gd name="connsiteX13" fmla="*/ 17404 w 874979"/>
                  <a:gd name="connsiteY13" fmla="*/ 494247 h 633703"/>
                  <a:gd name="connsiteX14" fmla="*/ 82255 w 874979"/>
                  <a:gd name="connsiteY14" fmla="*/ 458109 h 633703"/>
                  <a:gd name="connsiteX15" fmla="*/ 95045 w 874979"/>
                  <a:gd name="connsiteY15" fmla="*/ 453536 h 633703"/>
                  <a:gd name="connsiteX16" fmla="*/ 168111 w 874979"/>
                  <a:gd name="connsiteY16" fmla="*/ 428345 h 633703"/>
                  <a:gd name="connsiteX17" fmla="*/ 145275 w 874979"/>
                  <a:gd name="connsiteY17" fmla="*/ 497075 h 633703"/>
                  <a:gd name="connsiteX18" fmla="*/ 168111 w 874979"/>
                  <a:gd name="connsiteY18" fmla="*/ 428345 h 633703"/>
                  <a:gd name="connsiteX19" fmla="*/ 172414 w 874979"/>
                  <a:gd name="connsiteY19" fmla="*/ 399958 h 633703"/>
                  <a:gd name="connsiteX20" fmla="*/ 189895 w 874979"/>
                  <a:gd name="connsiteY20" fmla="*/ 415707 h 633703"/>
                  <a:gd name="connsiteX21" fmla="*/ 224980 w 874979"/>
                  <a:gd name="connsiteY21" fmla="*/ 490202 h 633703"/>
                  <a:gd name="connsiteX22" fmla="*/ 222431 w 874979"/>
                  <a:gd name="connsiteY22" fmla="*/ 516974 h 633703"/>
                  <a:gd name="connsiteX23" fmla="*/ 203031 w 874979"/>
                  <a:gd name="connsiteY23" fmla="*/ 500678 h 633703"/>
                  <a:gd name="connsiteX24" fmla="*/ 179529 w 874979"/>
                  <a:gd name="connsiteY24" fmla="*/ 493251 h 633703"/>
                  <a:gd name="connsiteX25" fmla="*/ 125211 w 874979"/>
                  <a:gd name="connsiteY25" fmla="*/ 553445 h 633703"/>
                  <a:gd name="connsiteX26" fmla="*/ 102097 w 874979"/>
                  <a:gd name="connsiteY26" fmla="*/ 578609 h 633703"/>
                  <a:gd name="connsiteX27" fmla="*/ 161294 w 874979"/>
                  <a:gd name="connsiteY27" fmla="*/ 416095 h 633703"/>
                  <a:gd name="connsiteX28" fmla="*/ 172414 w 874979"/>
                  <a:gd name="connsiteY28" fmla="*/ 399958 h 633703"/>
                  <a:gd name="connsiteX29" fmla="*/ 350302 w 874979"/>
                  <a:gd name="connsiteY29" fmla="*/ 307956 h 633703"/>
                  <a:gd name="connsiteX30" fmla="*/ 320537 w 874979"/>
                  <a:gd name="connsiteY30" fmla="*/ 362219 h 633703"/>
                  <a:gd name="connsiteX31" fmla="*/ 292879 w 874979"/>
                  <a:gd name="connsiteY31" fmla="*/ 452123 h 633703"/>
                  <a:gd name="connsiteX32" fmla="*/ 270763 w 874979"/>
                  <a:gd name="connsiteY32" fmla="*/ 492363 h 633703"/>
                  <a:gd name="connsiteX33" fmla="*/ 272869 w 874979"/>
                  <a:gd name="connsiteY33" fmla="*/ 466146 h 633703"/>
                  <a:gd name="connsiteX34" fmla="*/ 239225 w 874979"/>
                  <a:gd name="connsiteY34" fmla="*/ 388381 h 633703"/>
                  <a:gd name="connsiteX35" fmla="*/ 231964 w 874979"/>
                  <a:gd name="connsiteY35" fmla="*/ 370145 h 633703"/>
                  <a:gd name="connsiteX36" fmla="*/ 258126 w 874979"/>
                  <a:gd name="connsiteY36" fmla="*/ 370423 h 633703"/>
                  <a:gd name="connsiteX37" fmla="*/ 287835 w 874979"/>
                  <a:gd name="connsiteY37" fmla="*/ 395254 h 633703"/>
                  <a:gd name="connsiteX38" fmla="*/ 350302 w 874979"/>
                  <a:gd name="connsiteY38" fmla="*/ 307956 h 633703"/>
                  <a:gd name="connsiteX39" fmla="*/ 530608 w 874979"/>
                  <a:gd name="connsiteY39" fmla="*/ 200094 h 633703"/>
                  <a:gd name="connsiteX40" fmla="*/ 518525 w 874979"/>
                  <a:gd name="connsiteY40" fmla="*/ 330349 h 633703"/>
                  <a:gd name="connsiteX41" fmla="*/ 490478 w 874979"/>
                  <a:gd name="connsiteY41" fmla="*/ 337000 h 633703"/>
                  <a:gd name="connsiteX42" fmla="*/ 439208 w 874979"/>
                  <a:gd name="connsiteY42" fmla="*/ 279411 h 633703"/>
                  <a:gd name="connsiteX43" fmla="*/ 433444 w 874979"/>
                  <a:gd name="connsiteY43" fmla="*/ 389213 h 633703"/>
                  <a:gd name="connsiteX44" fmla="*/ 409942 w 874979"/>
                  <a:gd name="connsiteY44" fmla="*/ 404788 h 633703"/>
                  <a:gd name="connsiteX45" fmla="*/ 418922 w 874979"/>
                  <a:gd name="connsiteY45" fmla="*/ 272759 h 633703"/>
                  <a:gd name="connsiteX46" fmla="*/ 451125 w 874979"/>
                  <a:gd name="connsiteY46" fmla="*/ 261674 h 633703"/>
                  <a:gd name="connsiteX47" fmla="*/ 501785 w 874979"/>
                  <a:gd name="connsiteY47" fmla="*/ 319374 h 633703"/>
                  <a:gd name="connsiteX48" fmla="*/ 530608 w 874979"/>
                  <a:gd name="connsiteY48" fmla="*/ 200094 h 633703"/>
                  <a:gd name="connsiteX49" fmla="*/ 642003 w 874979"/>
                  <a:gd name="connsiteY49" fmla="*/ 152515 h 633703"/>
                  <a:gd name="connsiteX50" fmla="*/ 626054 w 874979"/>
                  <a:gd name="connsiteY50" fmla="*/ 157137 h 633703"/>
                  <a:gd name="connsiteX51" fmla="*/ 569130 w 874979"/>
                  <a:gd name="connsiteY51" fmla="*/ 238671 h 633703"/>
                  <a:gd name="connsiteX52" fmla="*/ 579717 w 874979"/>
                  <a:gd name="connsiteY52" fmla="*/ 273868 h 633703"/>
                  <a:gd name="connsiteX53" fmla="*/ 613583 w 874979"/>
                  <a:gd name="connsiteY53" fmla="*/ 268712 h 633703"/>
                  <a:gd name="connsiteX54" fmla="*/ 663523 w 874979"/>
                  <a:gd name="connsiteY54" fmla="*/ 181581 h 633703"/>
                  <a:gd name="connsiteX55" fmla="*/ 653997 w 874979"/>
                  <a:gd name="connsiteY55" fmla="*/ 155287 h 633703"/>
                  <a:gd name="connsiteX56" fmla="*/ 642003 w 874979"/>
                  <a:gd name="connsiteY56" fmla="*/ 152515 h 633703"/>
                  <a:gd name="connsiteX57" fmla="*/ 645176 w 874979"/>
                  <a:gd name="connsiteY57" fmla="*/ 131974 h 633703"/>
                  <a:gd name="connsiteX58" fmla="*/ 680927 w 874979"/>
                  <a:gd name="connsiteY58" fmla="*/ 173711 h 633703"/>
                  <a:gd name="connsiteX59" fmla="*/ 594128 w 874979"/>
                  <a:gd name="connsiteY59" fmla="*/ 291272 h 633703"/>
                  <a:gd name="connsiteX60" fmla="*/ 548067 w 874979"/>
                  <a:gd name="connsiteY60" fmla="*/ 262838 h 633703"/>
                  <a:gd name="connsiteX61" fmla="*/ 645176 w 874979"/>
                  <a:gd name="connsiteY61" fmla="*/ 131974 h 633703"/>
                  <a:gd name="connsiteX62" fmla="*/ 874979 w 874979"/>
                  <a:gd name="connsiteY62" fmla="*/ 0 h 633703"/>
                  <a:gd name="connsiteX63" fmla="*/ 831413 w 874979"/>
                  <a:gd name="connsiteY63" fmla="*/ 146716 h 633703"/>
                  <a:gd name="connsiteX64" fmla="*/ 818276 w 874979"/>
                  <a:gd name="connsiteY64" fmla="*/ 165285 h 633703"/>
                  <a:gd name="connsiteX65" fmla="*/ 806193 w 874979"/>
                  <a:gd name="connsiteY65" fmla="*/ 143723 h 633703"/>
                  <a:gd name="connsiteX66" fmla="*/ 785352 w 874979"/>
                  <a:gd name="connsiteY66" fmla="*/ 66901 h 633703"/>
                  <a:gd name="connsiteX67" fmla="*/ 750045 w 874979"/>
                  <a:gd name="connsiteY67" fmla="*/ 190892 h 633703"/>
                  <a:gd name="connsiteX68" fmla="*/ 732031 w 874979"/>
                  <a:gd name="connsiteY68" fmla="*/ 212786 h 633703"/>
                  <a:gd name="connsiteX69" fmla="*/ 719450 w 874979"/>
                  <a:gd name="connsiteY69" fmla="*/ 191890 h 633703"/>
                  <a:gd name="connsiteX70" fmla="*/ 700715 w 874979"/>
                  <a:gd name="connsiteY70" fmla="*/ 114291 h 633703"/>
                  <a:gd name="connsiteX71" fmla="*/ 707643 w 874979"/>
                  <a:gd name="connsiteY71" fmla="*/ 93562 h 633703"/>
                  <a:gd name="connsiteX72" fmla="*/ 719726 w 874979"/>
                  <a:gd name="connsiteY72" fmla="*/ 109968 h 633703"/>
                  <a:gd name="connsiteX73" fmla="*/ 736576 w 874979"/>
                  <a:gd name="connsiteY73" fmla="*/ 179086 h 633703"/>
                  <a:gd name="connsiteX74" fmla="*/ 776817 w 874979"/>
                  <a:gd name="connsiteY74" fmla="*/ 55150 h 633703"/>
                  <a:gd name="connsiteX75" fmla="*/ 794886 w 874979"/>
                  <a:gd name="connsiteY75" fmla="*/ 43954 h 633703"/>
                  <a:gd name="connsiteX76" fmla="*/ 802701 w 874979"/>
                  <a:gd name="connsiteY76" fmla="*/ 59806 h 633703"/>
                  <a:gd name="connsiteX77" fmla="*/ 821381 w 874979"/>
                  <a:gd name="connsiteY77" fmla="*/ 131585 h 633703"/>
                  <a:gd name="connsiteX78" fmla="*/ 853639 w 874979"/>
                  <a:gd name="connsiteY78" fmla="*/ 8702 h 633703"/>
                  <a:gd name="connsiteX79" fmla="*/ 874979 w 874979"/>
                  <a:gd name="connsiteY79" fmla="*/ 0 h 633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874979" h="633703">
                    <a:moveTo>
                      <a:pt x="90534" y="476123"/>
                    </a:moveTo>
                    <a:cubicBezTo>
                      <a:pt x="88144" y="473351"/>
                      <a:pt x="83336" y="473823"/>
                      <a:pt x="74052" y="477841"/>
                    </a:cubicBezTo>
                    <a:cubicBezTo>
                      <a:pt x="14578" y="508603"/>
                      <a:pt x="23169" y="497019"/>
                      <a:pt x="25996" y="551837"/>
                    </a:cubicBezTo>
                    <a:cubicBezTo>
                      <a:pt x="38467" y="544576"/>
                      <a:pt x="49941" y="537315"/>
                      <a:pt x="61969" y="530996"/>
                    </a:cubicBezTo>
                    <a:cubicBezTo>
                      <a:pt x="77488" y="522793"/>
                      <a:pt x="88906" y="510931"/>
                      <a:pt x="92509" y="493859"/>
                    </a:cubicBezTo>
                    <a:cubicBezTo>
                      <a:pt x="92897" y="484908"/>
                      <a:pt x="92925" y="478894"/>
                      <a:pt x="90534" y="476123"/>
                    </a:cubicBezTo>
                    <a:close/>
                    <a:moveTo>
                      <a:pt x="95045" y="453536"/>
                    </a:moveTo>
                    <a:cubicBezTo>
                      <a:pt x="99465" y="453064"/>
                      <a:pt x="103872" y="454174"/>
                      <a:pt x="107752" y="458441"/>
                    </a:cubicBezTo>
                    <a:cubicBezTo>
                      <a:pt x="114292" y="465647"/>
                      <a:pt x="114513" y="474515"/>
                      <a:pt x="112407" y="484326"/>
                    </a:cubicBezTo>
                    <a:cubicBezTo>
                      <a:pt x="104869" y="519467"/>
                      <a:pt x="79761" y="540529"/>
                      <a:pt x="50328" y="553777"/>
                    </a:cubicBezTo>
                    <a:cubicBezTo>
                      <a:pt x="18014" y="568243"/>
                      <a:pt x="23834" y="561315"/>
                      <a:pt x="21506" y="603550"/>
                    </a:cubicBezTo>
                    <a:cubicBezTo>
                      <a:pt x="21562" y="631430"/>
                      <a:pt x="21562" y="631430"/>
                      <a:pt x="0" y="633703"/>
                    </a:cubicBezTo>
                    <a:cubicBezTo>
                      <a:pt x="3215" y="591245"/>
                      <a:pt x="6374" y="549342"/>
                      <a:pt x="9423" y="507494"/>
                    </a:cubicBezTo>
                    <a:cubicBezTo>
                      <a:pt x="9866" y="501619"/>
                      <a:pt x="11862" y="497296"/>
                      <a:pt x="17404" y="494247"/>
                    </a:cubicBezTo>
                    <a:cubicBezTo>
                      <a:pt x="39077" y="482331"/>
                      <a:pt x="60305" y="469582"/>
                      <a:pt x="82255" y="458109"/>
                    </a:cubicBezTo>
                    <a:cubicBezTo>
                      <a:pt x="86190" y="456058"/>
                      <a:pt x="90624" y="454007"/>
                      <a:pt x="95045" y="453536"/>
                    </a:cubicBezTo>
                    <a:close/>
                    <a:moveTo>
                      <a:pt x="168111" y="428345"/>
                    </a:moveTo>
                    <a:cubicBezTo>
                      <a:pt x="160961" y="449740"/>
                      <a:pt x="153867" y="471190"/>
                      <a:pt x="145275" y="497075"/>
                    </a:cubicBezTo>
                    <a:cubicBezTo>
                      <a:pt x="200259" y="467754"/>
                      <a:pt x="196102" y="477010"/>
                      <a:pt x="168111" y="428345"/>
                    </a:cubicBezTo>
                    <a:close/>
                    <a:moveTo>
                      <a:pt x="172414" y="399958"/>
                    </a:moveTo>
                    <a:cubicBezTo>
                      <a:pt x="177327" y="397401"/>
                      <a:pt x="183299" y="400159"/>
                      <a:pt x="189895" y="415707"/>
                    </a:cubicBezTo>
                    <a:cubicBezTo>
                      <a:pt x="200869" y="440871"/>
                      <a:pt x="212453" y="465814"/>
                      <a:pt x="224980" y="490202"/>
                    </a:cubicBezTo>
                    <a:cubicBezTo>
                      <a:pt x="236953" y="513481"/>
                      <a:pt x="231854" y="511763"/>
                      <a:pt x="222431" y="516974"/>
                    </a:cubicBezTo>
                    <a:cubicBezTo>
                      <a:pt x="210791" y="523403"/>
                      <a:pt x="210791" y="523403"/>
                      <a:pt x="203031" y="500678"/>
                    </a:cubicBezTo>
                    <a:cubicBezTo>
                      <a:pt x="198930" y="485878"/>
                      <a:pt x="196823" y="483051"/>
                      <a:pt x="179529" y="493251"/>
                    </a:cubicBezTo>
                    <a:cubicBezTo>
                      <a:pt x="132416" y="521020"/>
                      <a:pt x="145276" y="501066"/>
                      <a:pt x="125211" y="553445"/>
                    </a:cubicBezTo>
                    <a:cubicBezTo>
                      <a:pt x="123381" y="572789"/>
                      <a:pt x="127816" y="572401"/>
                      <a:pt x="102097" y="578609"/>
                    </a:cubicBezTo>
                    <a:cubicBezTo>
                      <a:pt x="121941" y="525343"/>
                      <a:pt x="140287" y="467255"/>
                      <a:pt x="161294" y="416095"/>
                    </a:cubicBezTo>
                    <a:cubicBezTo>
                      <a:pt x="163650" y="410386"/>
                      <a:pt x="167502" y="402515"/>
                      <a:pt x="172414" y="399958"/>
                    </a:cubicBezTo>
                    <a:close/>
                    <a:moveTo>
                      <a:pt x="350302" y="307956"/>
                    </a:moveTo>
                    <a:cubicBezTo>
                      <a:pt x="340380" y="326080"/>
                      <a:pt x="330514" y="344150"/>
                      <a:pt x="320537" y="362219"/>
                    </a:cubicBezTo>
                    <a:cubicBezTo>
                      <a:pt x="295539" y="413157"/>
                      <a:pt x="296260" y="399356"/>
                      <a:pt x="292879" y="452123"/>
                    </a:cubicBezTo>
                    <a:cubicBezTo>
                      <a:pt x="290329" y="490922"/>
                      <a:pt x="300916" y="476511"/>
                      <a:pt x="270763" y="492363"/>
                    </a:cubicBezTo>
                    <a:cubicBezTo>
                      <a:pt x="270431" y="488927"/>
                      <a:pt x="272537" y="469416"/>
                      <a:pt x="272869" y="466146"/>
                    </a:cubicBezTo>
                    <a:cubicBezTo>
                      <a:pt x="277193" y="415928"/>
                      <a:pt x="280684" y="423466"/>
                      <a:pt x="239225" y="388381"/>
                    </a:cubicBezTo>
                    <a:cubicBezTo>
                      <a:pt x="226920" y="375633"/>
                      <a:pt x="219382" y="378737"/>
                      <a:pt x="231964" y="370145"/>
                    </a:cubicBezTo>
                    <a:cubicBezTo>
                      <a:pt x="246652" y="360113"/>
                      <a:pt x="246098" y="357785"/>
                      <a:pt x="258126" y="370423"/>
                    </a:cubicBezTo>
                    <a:cubicBezTo>
                      <a:pt x="268435" y="380067"/>
                      <a:pt x="277802" y="386996"/>
                      <a:pt x="287835" y="395254"/>
                    </a:cubicBezTo>
                    <a:cubicBezTo>
                      <a:pt x="331955" y="307956"/>
                      <a:pt x="312944" y="327799"/>
                      <a:pt x="350302" y="307956"/>
                    </a:cubicBezTo>
                    <a:close/>
                    <a:moveTo>
                      <a:pt x="530608" y="200094"/>
                    </a:moveTo>
                    <a:cubicBezTo>
                      <a:pt x="526506" y="259235"/>
                      <a:pt x="524344" y="285563"/>
                      <a:pt x="518525" y="330349"/>
                    </a:cubicBezTo>
                    <a:cubicBezTo>
                      <a:pt x="516585" y="350026"/>
                      <a:pt x="509324" y="358340"/>
                      <a:pt x="490478" y="337000"/>
                    </a:cubicBezTo>
                    <a:cubicBezTo>
                      <a:pt x="474293" y="318709"/>
                      <a:pt x="457998" y="300584"/>
                      <a:pt x="439208" y="279411"/>
                    </a:cubicBezTo>
                    <a:cubicBezTo>
                      <a:pt x="437157" y="325527"/>
                      <a:pt x="436991" y="344261"/>
                      <a:pt x="433444" y="389213"/>
                    </a:cubicBezTo>
                    <a:cubicBezTo>
                      <a:pt x="428677" y="391929"/>
                      <a:pt x="416039" y="401462"/>
                      <a:pt x="409942" y="404788"/>
                    </a:cubicBezTo>
                    <a:cubicBezTo>
                      <a:pt x="412769" y="363938"/>
                      <a:pt x="413822" y="313332"/>
                      <a:pt x="418922" y="272759"/>
                    </a:cubicBezTo>
                    <a:cubicBezTo>
                      <a:pt x="423079" y="239558"/>
                      <a:pt x="432557" y="238727"/>
                      <a:pt x="451125" y="261674"/>
                    </a:cubicBezTo>
                    <a:cubicBezTo>
                      <a:pt x="467088" y="277970"/>
                      <a:pt x="482940" y="298533"/>
                      <a:pt x="501785" y="319374"/>
                    </a:cubicBezTo>
                    <a:cubicBezTo>
                      <a:pt x="515531" y="191004"/>
                      <a:pt x="506220" y="203253"/>
                      <a:pt x="530608" y="200094"/>
                    </a:cubicBezTo>
                    <a:close/>
                    <a:moveTo>
                      <a:pt x="642003" y="152515"/>
                    </a:moveTo>
                    <a:cubicBezTo>
                      <a:pt x="637310" y="152803"/>
                      <a:pt x="631957" y="154324"/>
                      <a:pt x="626054" y="157137"/>
                    </a:cubicBezTo>
                    <a:cubicBezTo>
                      <a:pt x="600779" y="168112"/>
                      <a:pt x="572678" y="205525"/>
                      <a:pt x="569130" y="238671"/>
                    </a:cubicBezTo>
                    <a:cubicBezTo>
                      <a:pt x="570128" y="253581"/>
                      <a:pt x="566082" y="267105"/>
                      <a:pt x="579717" y="273868"/>
                    </a:cubicBezTo>
                    <a:cubicBezTo>
                      <a:pt x="591634" y="279798"/>
                      <a:pt x="603107" y="275253"/>
                      <a:pt x="613583" y="268712"/>
                    </a:cubicBezTo>
                    <a:cubicBezTo>
                      <a:pt x="640632" y="250532"/>
                      <a:pt x="661749" y="212842"/>
                      <a:pt x="663523" y="181581"/>
                    </a:cubicBezTo>
                    <a:cubicBezTo>
                      <a:pt x="663994" y="168444"/>
                      <a:pt x="660530" y="159520"/>
                      <a:pt x="653997" y="155287"/>
                    </a:cubicBezTo>
                    <a:cubicBezTo>
                      <a:pt x="650730" y="153170"/>
                      <a:pt x="646696" y="152226"/>
                      <a:pt x="642003" y="152515"/>
                    </a:cubicBezTo>
                    <a:close/>
                    <a:moveTo>
                      <a:pt x="645176" y="131974"/>
                    </a:moveTo>
                    <a:cubicBezTo>
                      <a:pt x="669121" y="127206"/>
                      <a:pt x="681592" y="141840"/>
                      <a:pt x="680927" y="173711"/>
                    </a:cubicBezTo>
                    <a:cubicBezTo>
                      <a:pt x="679930" y="222210"/>
                      <a:pt x="641795" y="273868"/>
                      <a:pt x="594128" y="291272"/>
                    </a:cubicBezTo>
                    <a:cubicBezTo>
                      <a:pt x="568076" y="300806"/>
                      <a:pt x="550561" y="289997"/>
                      <a:pt x="548067" y="262838"/>
                    </a:cubicBezTo>
                    <a:cubicBezTo>
                      <a:pt x="543466" y="213231"/>
                      <a:pt x="596622" y="141618"/>
                      <a:pt x="645176" y="131974"/>
                    </a:cubicBezTo>
                    <a:close/>
                    <a:moveTo>
                      <a:pt x="874979" y="0"/>
                    </a:moveTo>
                    <a:cubicBezTo>
                      <a:pt x="860401" y="48887"/>
                      <a:pt x="845713" y="97719"/>
                      <a:pt x="831413" y="146716"/>
                    </a:cubicBezTo>
                    <a:cubicBezTo>
                      <a:pt x="828752" y="155807"/>
                      <a:pt x="826535" y="165839"/>
                      <a:pt x="818276" y="165285"/>
                    </a:cubicBezTo>
                    <a:cubicBezTo>
                      <a:pt x="808355" y="164675"/>
                      <a:pt x="808078" y="150042"/>
                      <a:pt x="806193" y="143723"/>
                    </a:cubicBezTo>
                    <a:cubicBezTo>
                      <a:pt x="799154" y="120444"/>
                      <a:pt x="793334" y="96832"/>
                      <a:pt x="785352" y="66901"/>
                    </a:cubicBezTo>
                    <a:cubicBezTo>
                      <a:pt x="771496" y="112961"/>
                      <a:pt x="761020" y="151594"/>
                      <a:pt x="750045" y="190892"/>
                    </a:cubicBezTo>
                    <a:cubicBezTo>
                      <a:pt x="746997" y="201867"/>
                      <a:pt x="742341" y="213008"/>
                      <a:pt x="732031" y="212786"/>
                    </a:cubicBezTo>
                    <a:cubicBezTo>
                      <a:pt x="723607" y="212620"/>
                      <a:pt x="722886" y="206856"/>
                      <a:pt x="719450" y="191890"/>
                    </a:cubicBezTo>
                    <a:cubicBezTo>
                      <a:pt x="713407" y="165950"/>
                      <a:pt x="708142" y="139843"/>
                      <a:pt x="700715" y="114291"/>
                    </a:cubicBezTo>
                    <a:cubicBezTo>
                      <a:pt x="697057" y="99049"/>
                      <a:pt x="696336" y="95834"/>
                      <a:pt x="707643" y="93562"/>
                    </a:cubicBezTo>
                    <a:cubicBezTo>
                      <a:pt x="719172" y="89460"/>
                      <a:pt x="716955" y="94448"/>
                      <a:pt x="719726" y="109968"/>
                    </a:cubicBezTo>
                    <a:cubicBezTo>
                      <a:pt x="725158" y="132084"/>
                      <a:pt x="728317" y="151261"/>
                      <a:pt x="736576" y="179086"/>
                    </a:cubicBezTo>
                    <a:cubicBezTo>
                      <a:pt x="746831" y="145053"/>
                      <a:pt x="773768" y="61358"/>
                      <a:pt x="776817" y="55150"/>
                    </a:cubicBezTo>
                    <a:cubicBezTo>
                      <a:pt x="781583" y="45395"/>
                      <a:pt x="788733" y="43898"/>
                      <a:pt x="794886" y="43954"/>
                    </a:cubicBezTo>
                    <a:cubicBezTo>
                      <a:pt x="801371" y="43954"/>
                      <a:pt x="801149" y="53654"/>
                      <a:pt x="802701" y="59806"/>
                    </a:cubicBezTo>
                    <a:cubicBezTo>
                      <a:pt x="808687" y="83751"/>
                      <a:pt x="815062" y="107529"/>
                      <a:pt x="821381" y="131585"/>
                    </a:cubicBezTo>
                    <a:cubicBezTo>
                      <a:pt x="835182" y="81035"/>
                      <a:pt x="837177" y="71002"/>
                      <a:pt x="853639" y="8702"/>
                    </a:cubicBezTo>
                    <a:cubicBezTo>
                      <a:pt x="856022" y="9533"/>
                      <a:pt x="868438" y="2327"/>
                      <a:pt x="874979" y="0"/>
                    </a:cubicBezTo>
                    <a:close/>
                  </a:path>
                </a:pathLst>
              </a:custGeom>
              <a:solidFill>
                <a:srgbClr val="78CAD6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5A04028-2F09-4074-A61D-0D55828D7C92}"/>
                </a:ext>
              </a:extLst>
            </p:cNvPr>
            <p:cNvGrpSpPr/>
            <p:nvPr/>
          </p:nvGrpSpPr>
          <p:grpSpPr>
            <a:xfrm>
              <a:off x="3596946" y="3600028"/>
              <a:ext cx="951435" cy="1466334"/>
              <a:chOff x="8528019" y="3832651"/>
              <a:chExt cx="865737" cy="1334258"/>
            </a:xfrm>
          </p:grpSpPr>
          <p:sp>
            <p:nvSpPr>
              <p:cNvPr id="14" name="Graphic 454">
                <a:extLst>
                  <a:ext uri="{FF2B5EF4-FFF2-40B4-BE49-F238E27FC236}">
                    <a16:creationId xmlns:a16="http://schemas.microsoft.com/office/drawing/2014/main" id="{3406FE7B-63D6-43DF-86E2-45488B8C5C47}"/>
                  </a:ext>
                </a:extLst>
              </p:cNvPr>
              <p:cNvSpPr/>
              <p:nvPr/>
            </p:nvSpPr>
            <p:spPr>
              <a:xfrm>
                <a:off x="8670743" y="3912822"/>
                <a:ext cx="723013" cy="1254087"/>
              </a:xfrm>
              <a:custGeom>
                <a:avLst/>
                <a:gdLst>
                  <a:gd name="connsiteX0" fmla="*/ 539104 w 1220432"/>
                  <a:gd name="connsiteY0" fmla="*/ 2108484 h 2116874"/>
                  <a:gd name="connsiteX1" fmla="*/ 127156 w 1220432"/>
                  <a:gd name="connsiteY1" fmla="*/ 1975535 h 2116874"/>
                  <a:gd name="connsiteX2" fmla="*/ 7 w 1220432"/>
                  <a:gd name="connsiteY2" fmla="*/ 1741820 h 2116874"/>
                  <a:gd name="connsiteX3" fmla="*/ 7 w 1220432"/>
                  <a:gd name="connsiteY3" fmla="*/ 742030 h 2116874"/>
                  <a:gd name="connsiteX4" fmla="*/ 34625 w 1220432"/>
                  <a:gd name="connsiteY4" fmla="*/ 677754 h 2116874"/>
                  <a:gd name="connsiteX5" fmla="*/ 530777 w 1220432"/>
                  <a:gd name="connsiteY5" fmla="*/ 158211 h 2116874"/>
                  <a:gd name="connsiteX6" fmla="*/ 594024 w 1220432"/>
                  <a:gd name="connsiteY6" fmla="*/ 34056 h 2116874"/>
                  <a:gd name="connsiteX7" fmla="*/ 644172 w 1220432"/>
                  <a:gd name="connsiteY7" fmla="*/ 13473 h 2116874"/>
                  <a:gd name="connsiteX8" fmla="*/ 1184205 w 1220432"/>
                  <a:gd name="connsiteY8" fmla="*/ 14970 h 2116874"/>
                  <a:gd name="connsiteX9" fmla="*/ 1212835 w 1220432"/>
                  <a:gd name="connsiteY9" fmla="*/ 0 h 2116874"/>
                  <a:gd name="connsiteX10" fmla="*/ 1220413 w 1220432"/>
                  <a:gd name="connsiteY10" fmla="*/ 917550 h 2116874"/>
                  <a:gd name="connsiteX11" fmla="*/ 1111696 w 1220432"/>
                  <a:gd name="connsiteY11" fmla="*/ 1491264 h 2116874"/>
                  <a:gd name="connsiteX12" fmla="*/ 620689 w 1220432"/>
                  <a:gd name="connsiteY12" fmla="*/ 2107081 h 2116874"/>
                  <a:gd name="connsiteX13" fmla="*/ 539104 w 1220432"/>
                  <a:gd name="connsiteY13" fmla="*/ 2108484 h 2116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20432" h="2116874">
                    <a:moveTo>
                      <a:pt x="539104" y="2108484"/>
                    </a:moveTo>
                    <a:cubicBezTo>
                      <a:pt x="394646" y="2086123"/>
                      <a:pt x="251872" y="2058804"/>
                      <a:pt x="127156" y="1975535"/>
                    </a:cubicBezTo>
                    <a:cubicBezTo>
                      <a:pt x="43981" y="1920053"/>
                      <a:pt x="-648" y="1845859"/>
                      <a:pt x="7" y="1741820"/>
                    </a:cubicBezTo>
                    <a:cubicBezTo>
                      <a:pt x="2252" y="1408557"/>
                      <a:pt x="1317" y="1075293"/>
                      <a:pt x="7" y="742030"/>
                    </a:cubicBezTo>
                    <a:cubicBezTo>
                      <a:pt x="-87" y="711249"/>
                      <a:pt x="11515" y="694969"/>
                      <a:pt x="34625" y="677754"/>
                    </a:cubicBezTo>
                    <a:cubicBezTo>
                      <a:pt x="229511" y="532922"/>
                      <a:pt x="403254" y="367413"/>
                      <a:pt x="530777" y="158211"/>
                    </a:cubicBezTo>
                    <a:cubicBezTo>
                      <a:pt x="554916" y="118635"/>
                      <a:pt x="577090" y="77094"/>
                      <a:pt x="594024" y="34056"/>
                    </a:cubicBezTo>
                    <a:cubicBezTo>
                      <a:pt x="605625" y="4397"/>
                      <a:pt x="617227" y="3555"/>
                      <a:pt x="644172" y="13473"/>
                    </a:cubicBezTo>
                    <a:cubicBezTo>
                      <a:pt x="823715" y="79246"/>
                      <a:pt x="1004101" y="86544"/>
                      <a:pt x="1184205" y="14970"/>
                    </a:cubicBezTo>
                    <a:cubicBezTo>
                      <a:pt x="1194123" y="11040"/>
                      <a:pt x="1203291" y="5052"/>
                      <a:pt x="1212835" y="0"/>
                    </a:cubicBezTo>
                    <a:cubicBezTo>
                      <a:pt x="1212835" y="196103"/>
                      <a:pt x="1220881" y="622272"/>
                      <a:pt x="1220413" y="917550"/>
                    </a:cubicBezTo>
                    <a:cubicBezTo>
                      <a:pt x="1220787" y="1124038"/>
                      <a:pt x="1187105" y="1309289"/>
                      <a:pt x="1111696" y="1491264"/>
                    </a:cubicBezTo>
                    <a:cubicBezTo>
                      <a:pt x="1015796" y="1775689"/>
                      <a:pt x="942350" y="1840339"/>
                      <a:pt x="620689" y="2107081"/>
                    </a:cubicBezTo>
                    <a:cubicBezTo>
                      <a:pt x="594679" y="2123828"/>
                      <a:pt x="576154" y="2115501"/>
                      <a:pt x="539104" y="2108484"/>
                    </a:cubicBezTo>
                    <a:close/>
                  </a:path>
                </a:pathLst>
              </a:custGeom>
              <a:solidFill>
                <a:srgbClr val="73CCD7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Graphic 454">
                <a:extLst>
                  <a:ext uri="{FF2B5EF4-FFF2-40B4-BE49-F238E27FC236}">
                    <a16:creationId xmlns:a16="http://schemas.microsoft.com/office/drawing/2014/main" id="{EEF27227-6220-41D9-A198-FF447AFC1162}"/>
                  </a:ext>
                </a:extLst>
              </p:cNvPr>
              <p:cNvSpPr/>
              <p:nvPr/>
            </p:nvSpPr>
            <p:spPr>
              <a:xfrm>
                <a:off x="8528019" y="3832651"/>
                <a:ext cx="861180" cy="1247088"/>
              </a:xfrm>
              <a:custGeom>
                <a:avLst/>
                <a:gdLst>
                  <a:gd name="connsiteX0" fmla="*/ 1282252 w 1453655"/>
                  <a:gd name="connsiteY0" fmla="*/ 57953 h 2105061"/>
                  <a:gd name="connsiteX1" fmla="*/ 1003348 w 1453655"/>
                  <a:gd name="connsiteY1" fmla="*/ 65812 h 2105061"/>
                  <a:gd name="connsiteX2" fmla="*/ 677569 w 1453655"/>
                  <a:gd name="connsiteY2" fmla="*/ 7804 h 2105061"/>
                  <a:gd name="connsiteX3" fmla="*/ 591868 w 1453655"/>
                  <a:gd name="connsiteY3" fmla="*/ 44012 h 2105061"/>
                  <a:gd name="connsiteX4" fmla="*/ 543964 w 1453655"/>
                  <a:gd name="connsiteY4" fmla="*/ 134953 h 2105061"/>
                  <a:gd name="connsiteX5" fmla="*/ 63437 w 1453655"/>
                  <a:gd name="connsiteY5" fmla="*/ 651970 h 2105061"/>
                  <a:gd name="connsiteX6" fmla="*/ 3 w 1453655"/>
                  <a:gd name="connsiteY6" fmla="*/ 778370 h 2105061"/>
                  <a:gd name="connsiteX7" fmla="*/ 751 w 1453655"/>
                  <a:gd name="connsiteY7" fmla="*/ 1750934 h 2105061"/>
                  <a:gd name="connsiteX8" fmla="*/ 14224 w 1453655"/>
                  <a:gd name="connsiteY8" fmla="*/ 1847582 h 2105061"/>
                  <a:gd name="connsiteX9" fmla="*/ 359557 w 1453655"/>
                  <a:gd name="connsiteY9" fmla="*/ 2105061 h 2105061"/>
                  <a:gd name="connsiteX10" fmla="*/ 249810 w 1453655"/>
                  <a:gd name="connsiteY10" fmla="*/ 1905870 h 2105061"/>
                  <a:gd name="connsiteX11" fmla="*/ 249810 w 1453655"/>
                  <a:gd name="connsiteY11" fmla="*/ 886901 h 2105061"/>
                  <a:gd name="connsiteX12" fmla="*/ 283118 w 1453655"/>
                  <a:gd name="connsiteY12" fmla="*/ 820192 h 2105061"/>
                  <a:gd name="connsiteX13" fmla="*/ 588406 w 1453655"/>
                  <a:gd name="connsiteY13" fmla="*/ 551766 h 2105061"/>
                  <a:gd name="connsiteX14" fmla="*/ 836061 w 1453655"/>
                  <a:gd name="connsiteY14" fmla="*/ 195861 h 2105061"/>
                  <a:gd name="connsiteX15" fmla="*/ 910068 w 1453655"/>
                  <a:gd name="connsiteY15" fmla="*/ 165641 h 2105061"/>
                  <a:gd name="connsiteX16" fmla="*/ 953199 w 1453655"/>
                  <a:gd name="connsiteY16" fmla="*/ 178085 h 2105061"/>
                  <a:gd name="connsiteX17" fmla="*/ 1376842 w 1453655"/>
                  <a:gd name="connsiteY17" fmla="*/ 175465 h 2105061"/>
                  <a:gd name="connsiteX18" fmla="*/ 1453656 w 1453655"/>
                  <a:gd name="connsiteY18" fmla="*/ 135327 h 2105061"/>
                  <a:gd name="connsiteX19" fmla="*/ 1334366 w 1453655"/>
                  <a:gd name="connsiteY19" fmla="*/ 64034 h 2105061"/>
                  <a:gd name="connsiteX20" fmla="*/ 1282252 w 1453655"/>
                  <a:gd name="connsiteY20" fmla="*/ 57953 h 2105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453655" h="2105061">
                    <a:moveTo>
                      <a:pt x="1282252" y="57953"/>
                    </a:moveTo>
                    <a:cubicBezTo>
                      <a:pt x="1282252" y="57953"/>
                      <a:pt x="1070898" y="69367"/>
                      <a:pt x="1003348" y="65812"/>
                    </a:cubicBezTo>
                    <a:cubicBezTo>
                      <a:pt x="902489" y="60572"/>
                      <a:pt x="773282" y="38118"/>
                      <a:pt x="677569" y="7804"/>
                    </a:cubicBezTo>
                    <a:cubicBezTo>
                      <a:pt x="627982" y="-7914"/>
                      <a:pt x="615258" y="-1833"/>
                      <a:pt x="591868" y="44012"/>
                    </a:cubicBezTo>
                    <a:cubicBezTo>
                      <a:pt x="576337" y="74513"/>
                      <a:pt x="561367" y="105388"/>
                      <a:pt x="543964" y="134953"/>
                    </a:cubicBezTo>
                    <a:cubicBezTo>
                      <a:pt x="421961" y="342845"/>
                      <a:pt x="251587" y="506015"/>
                      <a:pt x="63437" y="651970"/>
                    </a:cubicBezTo>
                    <a:cubicBezTo>
                      <a:pt x="20118" y="685558"/>
                      <a:pt x="-278" y="722889"/>
                      <a:pt x="3" y="778370"/>
                    </a:cubicBezTo>
                    <a:cubicBezTo>
                      <a:pt x="1593" y="1102558"/>
                      <a:pt x="751" y="1426746"/>
                      <a:pt x="751" y="1750934"/>
                    </a:cubicBezTo>
                    <a:cubicBezTo>
                      <a:pt x="751" y="1783867"/>
                      <a:pt x="751" y="1817268"/>
                      <a:pt x="14224" y="1847582"/>
                    </a:cubicBezTo>
                    <a:cubicBezTo>
                      <a:pt x="48093" y="1923553"/>
                      <a:pt x="359557" y="2105061"/>
                      <a:pt x="359557" y="2105061"/>
                    </a:cubicBezTo>
                    <a:cubicBezTo>
                      <a:pt x="312121" y="2060433"/>
                      <a:pt x="250090" y="2009535"/>
                      <a:pt x="249810" y="1905870"/>
                    </a:cubicBezTo>
                    <a:cubicBezTo>
                      <a:pt x="248968" y="1567929"/>
                      <a:pt x="250184" y="1224842"/>
                      <a:pt x="249810" y="886901"/>
                    </a:cubicBezTo>
                    <a:cubicBezTo>
                      <a:pt x="249810" y="857897"/>
                      <a:pt x="259259" y="837688"/>
                      <a:pt x="283118" y="820192"/>
                    </a:cubicBezTo>
                    <a:cubicBezTo>
                      <a:pt x="392771" y="740104"/>
                      <a:pt x="495126" y="650285"/>
                      <a:pt x="588406" y="551766"/>
                    </a:cubicBezTo>
                    <a:cubicBezTo>
                      <a:pt x="683090" y="451750"/>
                      <a:pt x="774779" y="319549"/>
                      <a:pt x="836061" y="195861"/>
                    </a:cubicBezTo>
                    <a:cubicBezTo>
                      <a:pt x="863194" y="141128"/>
                      <a:pt x="852622" y="148426"/>
                      <a:pt x="910068" y="165641"/>
                    </a:cubicBezTo>
                    <a:cubicBezTo>
                      <a:pt x="917553" y="167886"/>
                      <a:pt x="945714" y="176026"/>
                      <a:pt x="953199" y="178085"/>
                    </a:cubicBezTo>
                    <a:cubicBezTo>
                      <a:pt x="1105329" y="220093"/>
                      <a:pt x="1226210" y="228420"/>
                      <a:pt x="1376842" y="175465"/>
                    </a:cubicBezTo>
                    <a:cubicBezTo>
                      <a:pt x="1400794" y="167044"/>
                      <a:pt x="1414828" y="162086"/>
                      <a:pt x="1453656" y="135327"/>
                    </a:cubicBezTo>
                    <a:cubicBezTo>
                      <a:pt x="1413986" y="111282"/>
                      <a:pt x="1375813" y="84337"/>
                      <a:pt x="1334366" y="64034"/>
                    </a:cubicBezTo>
                    <a:cubicBezTo>
                      <a:pt x="1316964" y="55427"/>
                      <a:pt x="1310976" y="57485"/>
                      <a:pt x="1282252" y="57953"/>
                    </a:cubicBezTo>
                    <a:close/>
                  </a:path>
                </a:pathLst>
              </a:custGeom>
              <a:solidFill>
                <a:srgbClr val="2B3783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Graphic 454">
                <a:extLst>
                  <a:ext uri="{FF2B5EF4-FFF2-40B4-BE49-F238E27FC236}">
                    <a16:creationId xmlns:a16="http://schemas.microsoft.com/office/drawing/2014/main" id="{DDA441A1-7CC5-4843-8E04-FBF3DB90FBD4}"/>
                  </a:ext>
                </a:extLst>
              </p:cNvPr>
              <p:cNvSpPr/>
              <p:nvPr/>
            </p:nvSpPr>
            <p:spPr>
              <a:xfrm>
                <a:off x="8810475" y="4155076"/>
                <a:ext cx="484365" cy="728939"/>
              </a:xfrm>
              <a:custGeom>
                <a:avLst/>
                <a:gdLst>
                  <a:gd name="connsiteX0" fmla="*/ 811741 w 817599"/>
                  <a:gd name="connsiteY0" fmla="*/ 19027 h 1230435"/>
                  <a:gd name="connsiteX1" fmla="*/ 671681 w 817599"/>
                  <a:gd name="connsiteY1" fmla="*/ 544276 h 1230435"/>
                  <a:gd name="connsiteX2" fmla="*/ 291824 w 817599"/>
                  <a:gd name="connsiteY2" fmla="*/ 1202383 h 1230435"/>
                  <a:gd name="connsiteX3" fmla="*/ 234004 w 817599"/>
                  <a:gd name="connsiteY3" fmla="*/ 1219504 h 1230435"/>
                  <a:gd name="connsiteX4" fmla="*/ 29012 w 817599"/>
                  <a:gd name="connsiteY4" fmla="*/ 1099092 h 1230435"/>
                  <a:gd name="connsiteX5" fmla="*/ 8 w 817599"/>
                  <a:gd name="connsiteY5" fmla="*/ 1056896 h 1230435"/>
                  <a:gd name="connsiteX6" fmla="*/ 570 w 817599"/>
                  <a:gd name="connsiteY6" fmla="*/ 769384 h 1230435"/>
                  <a:gd name="connsiteX7" fmla="*/ 232881 w 817599"/>
                  <a:gd name="connsiteY7" fmla="*/ 905047 h 1230435"/>
                  <a:gd name="connsiteX8" fmla="*/ 292011 w 817599"/>
                  <a:gd name="connsiteY8" fmla="*/ 888393 h 1230435"/>
                  <a:gd name="connsiteX9" fmla="*/ 803508 w 817599"/>
                  <a:gd name="connsiteY9" fmla="*/ 1624 h 1230435"/>
                  <a:gd name="connsiteX10" fmla="*/ 811741 w 817599"/>
                  <a:gd name="connsiteY10" fmla="*/ 19027 h 1230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17599" h="1230435">
                    <a:moveTo>
                      <a:pt x="811741" y="19027"/>
                    </a:moveTo>
                    <a:cubicBezTo>
                      <a:pt x="836348" y="213259"/>
                      <a:pt x="782270" y="350232"/>
                      <a:pt x="671681" y="544276"/>
                    </a:cubicBezTo>
                    <a:cubicBezTo>
                      <a:pt x="539012" y="773594"/>
                      <a:pt x="424774" y="970071"/>
                      <a:pt x="291824" y="1202383"/>
                    </a:cubicBezTo>
                    <a:cubicBezTo>
                      <a:pt x="275638" y="1231012"/>
                      <a:pt x="265066" y="1239526"/>
                      <a:pt x="234004" y="1219504"/>
                    </a:cubicBezTo>
                    <a:cubicBezTo>
                      <a:pt x="167388" y="1176747"/>
                      <a:pt x="97779" y="1138574"/>
                      <a:pt x="29012" y="1099092"/>
                    </a:cubicBezTo>
                    <a:cubicBezTo>
                      <a:pt x="12078" y="1089361"/>
                      <a:pt x="-366" y="1080380"/>
                      <a:pt x="8" y="1056896"/>
                    </a:cubicBezTo>
                    <a:cubicBezTo>
                      <a:pt x="1412" y="963616"/>
                      <a:pt x="570" y="870242"/>
                      <a:pt x="570" y="769384"/>
                    </a:cubicBezTo>
                    <a:cubicBezTo>
                      <a:pt x="81406" y="816258"/>
                      <a:pt x="158406" y="858641"/>
                      <a:pt x="232881" y="905047"/>
                    </a:cubicBezTo>
                    <a:cubicBezTo>
                      <a:pt x="263288" y="924040"/>
                      <a:pt x="274703" y="918800"/>
                      <a:pt x="292011" y="888393"/>
                    </a:cubicBezTo>
                    <a:cubicBezTo>
                      <a:pt x="451532" y="609021"/>
                      <a:pt x="793590" y="18465"/>
                      <a:pt x="803508" y="1624"/>
                    </a:cubicBezTo>
                    <a:cubicBezTo>
                      <a:pt x="805473" y="-1557"/>
                      <a:pt x="808653" y="-2024"/>
                      <a:pt x="811741" y="19027"/>
                    </a:cubicBezTo>
                    <a:close/>
                  </a:path>
                </a:pathLst>
              </a:custGeom>
              <a:solidFill>
                <a:srgbClr val="35469D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AB659D1-9AC5-4B8E-BF24-0A94B88E5538}"/>
                </a:ext>
              </a:extLst>
            </p:cNvPr>
            <p:cNvSpPr/>
            <p:nvPr/>
          </p:nvSpPr>
          <p:spPr>
            <a:xfrm>
              <a:off x="2543397" y="3529455"/>
              <a:ext cx="709682" cy="955830"/>
            </a:xfrm>
            <a:custGeom>
              <a:avLst/>
              <a:gdLst>
                <a:gd name="connsiteX0" fmla="*/ 124192 w 645759"/>
                <a:gd name="connsiteY0" fmla="*/ 636641 h 869736"/>
                <a:gd name="connsiteX1" fmla="*/ 133061 w 645759"/>
                <a:gd name="connsiteY1" fmla="*/ 651329 h 869736"/>
                <a:gd name="connsiteX2" fmla="*/ 133005 w 645759"/>
                <a:gd name="connsiteY2" fmla="*/ 739680 h 869736"/>
                <a:gd name="connsiteX3" fmla="*/ 178512 w 645759"/>
                <a:gd name="connsiteY3" fmla="*/ 850259 h 869736"/>
                <a:gd name="connsiteX4" fmla="*/ 184165 w 645759"/>
                <a:gd name="connsiteY4" fmla="*/ 865778 h 869736"/>
                <a:gd name="connsiteX5" fmla="*/ 165930 w 645759"/>
                <a:gd name="connsiteY5" fmla="*/ 862064 h 869736"/>
                <a:gd name="connsiteX6" fmla="*/ 117375 w 645759"/>
                <a:gd name="connsiteY6" fmla="*/ 766563 h 869736"/>
                <a:gd name="connsiteX7" fmla="*/ 115657 w 645759"/>
                <a:gd name="connsiteY7" fmla="*/ 650719 h 869736"/>
                <a:gd name="connsiteX8" fmla="*/ 124192 w 645759"/>
                <a:gd name="connsiteY8" fmla="*/ 636641 h 869736"/>
                <a:gd name="connsiteX9" fmla="*/ 227953 w 645759"/>
                <a:gd name="connsiteY9" fmla="*/ 543245 h 869736"/>
                <a:gd name="connsiteX10" fmla="*/ 238373 w 645759"/>
                <a:gd name="connsiteY10" fmla="*/ 555883 h 869736"/>
                <a:gd name="connsiteX11" fmla="*/ 238263 w 645759"/>
                <a:gd name="connsiteY11" fmla="*/ 605435 h 869736"/>
                <a:gd name="connsiteX12" fmla="*/ 244138 w 645759"/>
                <a:gd name="connsiteY12" fmla="*/ 668345 h 869736"/>
                <a:gd name="connsiteX13" fmla="*/ 319630 w 645759"/>
                <a:gd name="connsiteY13" fmla="*/ 712355 h 869736"/>
                <a:gd name="connsiteX14" fmla="*/ 391132 w 645759"/>
                <a:gd name="connsiteY14" fmla="*/ 678876 h 869736"/>
                <a:gd name="connsiteX15" fmla="*/ 409313 w 645759"/>
                <a:gd name="connsiteY15" fmla="*/ 676770 h 869736"/>
                <a:gd name="connsiteX16" fmla="*/ 401940 w 645759"/>
                <a:gd name="connsiteY16" fmla="*/ 692068 h 869736"/>
                <a:gd name="connsiteX17" fmla="*/ 309432 w 645759"/>
                <a:gd name="connsiteY17" fmla="*/ 730978 h 869736"/>
                <a:gd name="connsiteX18" fmla="*/ 222965 w 645759"/>
                <a:gd name="connsiteY18" fmla="*/ 655597 h 869736"/>
                <a:gd name="connsiteX19" fmla="*/ 221302 w 645759"/>
                <a:gd name="connsiteY19" fmla="*/ 556326 h 869736"/>
                <a:gd name="connsiteX20" fmla="*/ 227953 w 645759"/>
                <a:gd name="connsiteY20" fmla="*/ 543245 h 869736"/>
                <a:gd name="connsiteX21" fmla="*/ 291917 w 645759"/>
                <a:gd name="connsiteY21" fmla="*/ 493804 h 869736"/>
                <a:gd name="connsiteX22" fmla="*/ 299567 w 645759"/>
                <a:gd name="connsiteY22" fmla="*/ 503781 h 869736"/>
                <a:gd name="connsiteX23" fmla="*/ 300176 w 645759"/>
                <a:gd name="connsiteY23" fmla="*/ 597675 h 869736"/>
                <a:gd name="connsiteX24" fmla="*/ 292582 w 645759"/>
                <a:gd name="connsiteY24" fmla="*/ 609703 h 869736"/>
                <a:gd name="connsiteX25" fmla="*/ 283770 w 645759"/>
                <a:gd name="connsiteY25" fmla="*/ 600780 h 869736"/>
                <a:gd name="connsiteX26" fmla="*/ 283104 w 645759"/>
                <a:gd name="connsiteY26" fmla="*/ 501397 h 869736"/>
                <a:gd name="connsiteX27" fmla="*/ 291917 w 645759"/>
                <a:gd name="connsiteY27" fmla="*/ 493804 h 869736"/>
                <a:gd name="connsiteX28" fmla="*/ 184054 w 645759"/>
                <a:gd name="connsiteY28" fmla="*/ 456225 h 869736"/>
                <a:gd name="connsiteX29" fmla="*/ 186660 w 645759"/>
                <a:gd name="connsiteY29" fmla="*/ 477120 h 869736"/>
                <a:gd name="connsiteX30" fmla="*/ 180008 w 645759"/>
                <a:gd name="connsiteY30" fmla="*/ 713519 h 869736"/>
                <a:gd name="connsiteX31" fmla="*/ 318688 w 645759"/>
                <a:gd name="connsiteY31" fmla="*/ 790064 h 869736"/>
                <a:gd name="connsiteX32" fmla="*/ 481424 w 645759"/>
                <a:gd name="connsiteY32" fmla="*/ 650775 h 869736"/>
                <a:gd name="connsiteX33" fmla="*/ 525821 w 645759"/>
                <a:gd name="connsiteY33" fmla="*/ 559264 h 869736"/>
                <a:gd name="connsiteX34" fmla="*/ 539068 w 645759"/>
                <a:gd name="connsiteY34" fmla="*/ 545906 h 869736"/>
                <a:gd name="connsiteX35" fmla="*/ 541728 w 645759"/>
                <a:gd name="connsiteY35" fmla="*/ 565140 h 869736"/>
                <a:gd name="connsiteX36" fmla="*/ 360591 w 645759"/>
                <a:gd name="connsiteY36" fmla="*/ 790452 h 869736"/>
                <a:gd name="connsiteX37" fmla="*/ 301339 w 645759"/>
                <a:gd name="connsiteY37" fmla="*/ 812124 h 869736"/>
                <a:gd name="connsiteX38" fmla="*/ 161163 w 645759"/>
                <a:gd name="connsiteY38" fmla="*/ 712023 h 869736"/>
                <a:gd name="connsiteX39" fmla="*/ 157893 w 645759"/>
                <a:gd name="connsiteY39" fmla="*/ 612586 h 869736"/>
                <a:gd name="connsiteX40" fmla="*/ 170752 w 645759"/>
                <a:gd name="connsiteY40" fmla="*/ 473074 h 869736"/>
                <a:gd name="connsiteX41" fmla="*/ 184054 w 645759"/>
                <a:gd name="connsiteY41" fmla="*/ 456225 h 869736"/>
                <a:gd name="connsiteX42" fmla="*/ 348896 w 645759"/>
                <a:gd name="connsiteY42" fmla="*/ 316768 h 869736"/>
                <a:gd name="connsiteX43" fmla="*/ 359094 w 645759"/>
                <a:gd name="connsiteY43" fmla="*/ 322532 h 869736"/>
                <a:gd name="connsiteX44" fmla="*/ 347233 w 645759"/>
                <a:gd name="connsiteY44" fmla="*/ 337886 h 869736"/>
                <a:gd name="connsiteX45" fmla="*/ 237708 w 645759"/>
                <a:gd name="connsiteY45" fmla="*/ 502284 h 869736"/>
                <a:gd name="connsiteX46" fmla="*/ 230558 w 645759"/>
                <a:gd name="connsiteY46" fmla="*/ 519024 h 869736"/>
                <a:gd name="connsiteX47" fmla="*/ 219639 w 645759"/>
                <a:gd name="connsiteY47" fmla="*/ 499846 h 869736"/>
                <a:gd name="connsiteX48" fmla="*/ 337865 w 645759"/>
                <a:gd name="connsiteY48" fmla="*/ 322311 h 869736"/>
                <a:gd name="connsiteX49" fmla="*/ 348896 w 645759"/>
                <a:gd name="connsiteY49" fmla="*/ 316768 h 869736"/>
                <a:gd name="connsiteX50" fmla="*/ 387245 w 645759"/>
                <a:gd name="connsiteY50" fmla="*/ 306334 h 869736"/>
                <a:gd name="connsiteX51" fmla="*/ 400001 w 645759"/>
                <a:gd name="connsiteY51" fmla="*/ 306791 h 869736"/>
                <a:gd name="connsiteX52" fmla="*/ 465794 w 645759"/>
                <a:gd name="connsiteY52" fmla="*/ 386496 h 869736"/>
                <a:gd name="connsiteX53" fmla="*/ 465959 w 645759"/>
                <a:gd name="connsiteY53" fmla="*/ 450792 h 869736"/>
                <a:gd name="connsiteX54" fmla="*/ 433368 w 645759"/>
                <a:gd name="connsiteY54" fmla="*/ 583652 h 869736"/>
                <a:gd name="connsiteX55" fmla="*/ 342799 w 645759"/>
                <a:gd name="connsiteY55" fmla="*/ 645398 h 869736"/>
                <a:gd name="connsiteX56" fmla="*/ 313201 w 645759"/>
                <a:gd name="connsiteY56" fmla="*/ 641020 h 869736"/>
                <a:gd name="connsiteX57" fmla="*/ 307326 w 645759"/>
                <a:gd name="connsiteY57" fmla="*/ 632816 h 869736"/>
                <a:gd name="connsiteX58" fmla="*/ 317302 w 645759"/>
                <a:gd name="connsiteY58" fmla="*/ 626553 h 869736"/>
                <a:gd name="connsiteX59" fmla="*/ 398726 w 645759"/>
                <a:gd name="connsiteY59" fmla="*/ 597786 h 869736"/>
                <a:gd name="connsiteX60" fmla="*/ 448223 w 645759"/>
                <a:gd name="connsiteY60" fmla="*/ 495744 h 869736"/>
                <a:gd name="connsiteX61" fmla="*/ 448500 w 645759"/>
                <a:gd name="connsiteY61" fmla="*/ 387992 h 869736"/>
                <a:gd name="connsiteX62" fmla="*/ 396176 w 645759"/>
                <a:gd name="connsiteY62" fmla="*/ 324528 h 869736"/>
                <a:gd name="connsiteX63" fmla="*/ 379603 w 645759"/>
                <a:gd name="connsiteY63" fmla="*/ 314606 h 869736"/>
                <a:gd name="connsiteX64" fmla="*/ 387245 w 645759"/>
                <a:gd name="connsiteY64" fmla="*/ 306334 h 869736"/>
                <a:gd name="connsiteX65" fmla="*/ 496168 w 645759"/>
                <a:gd name="connsiteY65" fmla="*/ 302192 h 869736"/>
                <a:gd name="connsiteX66" fmla="*/ 509637 w 645759"/>
                <a:gd name="connsiteY66" fmla="*/ 315162 h 869736"/>
                <a:gd name="connsiteX67" fmla="*/ 515346 w 645759"/>
                <a:gd name="connsiteY67" fmla="*/ 419476 h 869736"/>
                <a:gd name="connsiteX68" fmla="*/ 453045 w 645759"/>
                <a:gd name="connsiteY68" fmla="*/ 639912 h 869736"/>
                <a:gd name="connsiteX69" fmla="*/ 442625 w 645759"/>
                <a:gd name="connsiteY69" fmla="*/ 652826 h 869736"/>
                <a:gd name="connsiteX70" fmla="*/ 424777 w 645759"/>
                <a:gd name="connsiteY70" fmla="*/ 659533 h 869736"/>
                <a:gd name="connsiteX71" fmla="*/ 429766 w 645759"/>
                <a:gd name="connsiteY71" fmla="*/ 641076 h 869736"/>
                <a:gd name="connsiteX72" fmla="*/ 499161 w 645759"/>
                <a:gd name="connsiteY72" fmla="*/ 425961 h 869736"/>
                <a:gd name="connsiteX73" fmla="*/ 492399 w 645759"/>
                <a:gd name="connsiteY73" fmla="*/ 318653 h 869736"/>
                <a:gd name="connsiteX74" fmla="*/ 496168 w 645759"/>
                <a:gd name="connsiteY74" fmla="*/ 302192 h 869736"/>
                <a:gd name="connsiteX75" fmla="*/ 94317 w 645759"/>
                <a:gd name="connsiteY75" fmla="*/ 268602 h 869736"/>
                <a:gd name="connsiteX76" fmla="*/ 94816 w 645759"/>
                <a:gd name="connsiteY76" fmla="*/ 286783 h 869736"/>
                <a:gd name="connsiteX77" fmla="*/ 66714 w 645759"/>
                <a:gd name="connsiteY77" fmla="*/ 339328 h 869736"/>
                <a:gd name="connsiteX78" fmla="*/ 18547 w 645759"/>
                <a:gd name="connsiteY78" fmla="*/ 563699 h 869736"/>
                <a:gd name="connsiteX79" fmla="*/ 18658 w 645759"/>
                <a:gd name="connsiteY79" fmla="*/ 624614 h 869736"/>
                <a:gd name="connsiteX80" fmla="*/ 18603 w 645759"/>
                <a:gd name="connsiteY80" fmla="*/ 746444 h 869736"/>
                <a:gd name="connsiteX81" fmla="*/ 10289 w 645759"/>
                <a:gd name="connsiteY81" fmla="*/ 760910 h 869736"/>
                <a:gd name="connsiteX82" fmla="*/ 1698 w 645759"/>
                <a:gd name="connsiteY82" fmla="*/ 748938 h 869736"/>
                <a:gd name="connsiteX83" fmla="*/ 20265 w 645759"/>
                <a:gd name="connsiteY83" fmla="*/ 410497 h 869736"/>
                <a:gd name="connsiteX84" fmla="*/ 37448 w 645759"/>
                <a:gd name="connsiteY84" fmla="*/ 364492 h 869736"/>
                <a:gd name="connsiteX85" fmla="*/ 80294 w 645759"/>
                <a:gd name="connsiteY85" fmla="*/ 277693 h 869736"/>
                <a:gd name="connsiteX86" fmla="*/ 94317 w 645759"/>
                <a:gd name="connsiteY86" fmla="*/ 268602 h 869736"/>
                <a:gd name="connsiteX87" fmla="*/ 410865 w 645759"/>
                <a:gd name="connsiteY87" fmla="*/ 234181 h 869736"/>
                <a:gd name="connsiteX88" fmla="*/ 481923 w 645759"/>
                <a:gd name="connsiteY88" fmla="*/ 267050 h 869736"/>
                <a:gd name="connsiteX89" fmla="*/ 486025 w 645759"/>
                <a:gd name="connsiteY89" fmla="*/ 283179 h 869736"/>
                <a:gd name="connsiteX90" fmla="*/ 471558 w 645759"/>
                <a:gd name="connsiteY90" fmla="*/ 281184 h 869736"/>
                <a:gd name="connsiteX91" fmla="*/ 336371 w 645759"/>
                <a:gd name="connsiteY91" fmla="*/ 281516 h 869736"/>
                <a:gd name="connsiteX92" fmla="*/ 215150 w 645759"/>
                <a:gd name="connsiteY92" fmla="*/ 411106 h 869736"/>
                <a:gd name="connsiteX93" fmla="*/ 207390 w 645759"/>
                <a:gd name="connsiteY93" fmla="*/ 425683 h 869736"/>
                <a:gd name="connsiteX94" fmla="*/ 194254 w 645759"/>
                <a:gd name="connsiteY94" fmla="*/ 436214 h 869736"/>
                <a:gd name="connsiteX95" fmla="*/ 192314 w 645759"/>
                <a:gd name="connsiteY95" fmla="*/ 417480 h 869736"/>
                <a:gd name="connsiteX96" fmla="*/ 305608 w 645759"/>
                <a:gd name="connsiteY96" fmla="*/ 280076 h 869736"/>
                <a:gd name="connsiteX97" fmla="*/ 410865 w 645759"/>
                <a:gd name="connsiteY97" fmla="*/ 234181 h 869736"/>
                <a:gd name="connsiteX98" fmla="*/ 452441 w 645759"/>
                <a:gd name="connsiteY98" fmla="*/ 162311 h 869736"/>
                <a:gd name="connsiteX99" fmla="*/ 555032 w 645759"/>
                <a:gd name="connsiteY99" fmla="*/ 269821 h 869736"/>
                <a:gd name="connsiteX100" fmla="*/ 559910 w 645759"/>
                <a:gd name="connsiteY100" fmla="*/ 392537 h 869736"/>
                <a:gd name="connsiteX101" fmla="*/ 555697 w 645759"/>
                <a:gd name="connsiteY101" fmla="*/ 507329 h 869736"/>
                <a:gd name="connsiteX102" fmla="*/ 544501 w 645759"/>
                <a:gd name="connsiteY102" fmla="*/ 525620 h 869736"/>
                <a:gd name="connsiteX103" fmla="*/ 538958 w 645759"/>
                <a:gd name="connsiteY103" fmla="*/ 504779 h 869736"/>
                <a:gd name="connsiteX104" fmla="*/ 538625 w 645759"/>
                <a:gd name="connsiteY104" fmla="*/ 283789 h 869736"/>
                <a:gd name="connsiteX105" fmla="*/ 380879 w 645759"/>
                <a:gd name="connsiteY105" fmla="*/ 188342 h 869736"/>
                <a:gd name="connsiteX106" fmla="*/ 179842 w 645759"/>
                <a:gd name="connsiteY106" fmla="*/ 376907 h 869736"/>
                <a:gd name="connsiteX107" fmla="*/ 132895 w 645759"/>
                <a:gd name="connsiteY107" fmla="*/ 578553 h 869736"/>
                <a:gd name="connsiteX108" fmla="*/ 132950 w 645759"/>
                <a:gd name="connsiteY108" fmla="*/ 597952 h 869736"/>
                <a:gd name="connsiteX109" fmla="*/ 123972 w 645759"/>
                <a:gd name="connsiteY109" fmla="*/ 615191 h 869736"/>
                <a:gd name="connsiteX110" fmla="*/ 115713 w 645759"/>
                <a:gd name="connsiteY110" fmla="*/ 598063 h 869736"/>
                <a:gd name="connsiteX111" fmla="*/ 201071 w 645759"/>
                <a:gd name="connsiteY111" fmla="*/ 310560 h 869736"/>
                <a:gd name="connsiteX112" fmla="*/ 396398 w 645759"/>
                <a:gd name="connsiteY112" fmla="*/ 165340 h 869736"/>
                <a:gd name="connsiteX113" fmla="*/ 452441 w 645759"/>
                <a:gd name="connsiteY113" fmla="*/ 162311 h 869736"/>
                <a:gd name="connsiteX114" fmla="*/ 433202 w 645759"/>
                <a:gd name="connsiteY114" fmla="*/ 78263 h 869736"/>
                <a:gd name="connsiteX115" fmla="*/ 604307 w 645759"/>
                <a:gd name="connsiteY115" fmla="*/ 228362 h 869736"/>
                <a:gd name="connsiteX116" fmla="*/ 608242 w 645759"/>
                <a:gd name="connsiteY116" fmla="*/ 477342 h 869736"/>
                <a:gd name="connsiteX117" fmla="*/ 598986 w 645759"/>
                <a:gd name="connsiteY117" fmla="*/ 493915 h 869736"/>
                <a:gd name="connsiteX118" fmla="*/ 592445 w 645759"/>
                <a:gd name="connsiteY118" fmla="*/ 476067 h 869736"/>
                <a:gd name="connsiteX119" fmla="*/ 588787 w 645759"/>
                <a:gd name="connsiteY119" fmla="*/ 240888 h 869736"/>
                <a:gd name="connsiteX120" fmla="*/ 386920 w 645759"/>
                <a:gd name="connsiteY120" fmla="*/ 109857 h 869736"/>
                <a:gd name="connsiteX121" fmla="*/ 162715 w 645759"/>
                <a:gd name="connsiteY121" fmla="*/ 294709 h 869736"/>
                <a:gd name="connsiteX122" fmla="*/ 67601 w 645759"/>
                <a:gd name="connsiteY122" fmla="*/ 603107 h 869736"/>
                <a:gd name="connsiteX123" fmla="*/ 67656 w 645759"/>
                <a:gd name="connsiteY123" fmla="*/ 785852 h 869736"/>
                <a:gd name="connsiteX124" fmla="*/ 59342 w 645759"/>
                <a:gd name="connsiteY124" fmla="*/ 800319 h 869736"/>
                <a:gd name="connsiteX125" fmla="*/ 50752 w 645759"/>
                <a:gd name="connsiteY125" fmla="*/ 788346 h 869736"/>
                <a:gd name="connsiteX126" fmla="*/ 69319 w 645759"/>
                <a:gd name="connsiteY126" fmla="*/ 449906 h 869736"/>
                <a:gd name="connsiteX127" fmla="*/ 300120 w 645759"/>
                <a:gd name="connsiteY127" fmla="*/ 132306 h 869736"/>
                <a:gd name="connsiteX128" fmla="*/ 433202 w 645759"/>
                <a:gd name="connsiteY128" fmla="*/ 78263 h 869736"/>
                <a:gd name="connsiteX129" fmla="*/ 429654 w 645759"/>
                <a:gd name="connsiteY129" fmla="*/ 3048 h 869736"/>
                <a:gd name="connsiteX130" fmla="*/ 637562 w 645759"/>
                <a:gd name="connsiteY130" fmla="*/ 149432 h 869736"/>
                <a:gd name="connsiteX131" fmla="*/ 645710 w 645759"/>
                <a:gd name="connsiteY131" fmla="*/ 223484 h 869736"/>
                <a:gd name="connsiteX132" fmla="*/ 645599 w 645759"/>
                <a:gd name="connsiteY132" fmla="*/ 267715 h 869736"/>
                <a:gd name="connsiteX133" fmla="*/ 638449 w 645759"/>
                <a:gd name="connsiteY133" fmla="*/ 277970 h 869736"/>
                <a:gd name="connsiteX134" fmla="*/ 628084 w 645759"/>
                <a:gd name="connsiteY134" fmla="*/ 267882 h 869736"/>
                <a:gd name="connsiteX135" fmla="*/ 627585 w 645759"/>
                <a:gd name="connsiteY135" fmla="*/ 245766 h 869736"/>
                <a:gd name="connsiteX136" fmla="*/ 622375 w 645759"/>
                <a:gd name="connsiteY136" fmla="*/ 163178 h 869736"/>
                <a:gd name="connsiteX137" fmla="*/ 395233 w 645759"/>
                <a:gd name="connsiteY137" fmla="*/ 27991 h 869736"/>
                <a:gd name="connsiteX138" fmla="*/ 154844 w 645759"/>
                <a:gd name="connsiteY138" fmla="*/ 201535 h 869736"/>
                <a:gd name="connsiteX139" fmla="*/ 122917 w 645759"/>
                <a:gd name="connsiteY139" fmla="*/ 243216 h 869736"/>
                <a:gd name="connsiteX140" fmla="*/ 107508 w 645759"/>
                <a:gd name="connsiteY140" fmla="*/ 249424 h 869736"/>
                <a:gd name="connsiteX141" fmla="*/ 109171 w 645759"/>
                <a:gd name="connsiteY141" fmla="*/ 234735 h 869736"/>
                <a:gd name="connsiteX142" fmla="*/ 429654 w 645759"/>
                <a:gd name="connsiteY142" fmla="*/ 3048 h 869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645759" h="869736">
                  <a:moveTo>
                    <a:pt x="124192" y="636641"/>
                  </a:moveTo>
                  <a:cubicBezTo>
                    <a:pt x="131897" y="637140"/>
                    <a:pt x="133117" y="644290"/>
                    <a:pt x="133061" y="651329"/>
                  </a:cubicBezTo>
                  <a:cubicBezTo>
                    <a:pt x="132895" y="680761"/>
                    <a:pt x="133061" y="710248"/>
                    <a:pt x="133005" y="739680"/>
                  </a:cubicBezTo>
                  <a:cubicBezTo>
                    <a:pt x="132950" y="782803"/>
                    <a:pt x="143758" y="821380"/>
                    <a:pt x="178512" y="850259"/>
                  </a:cubicBezTo>
                  <a:cubicBezTo>
                    <a:pt x="183112" y="854083"/>
                    <a:pt x="190484" y="858295"/>
                    <a:pt x="184165" y="865778"/>
                  </a:cubicBezTo>
                  <a:cubicBezTo>
                    <a:pt x="176571" y="874813"/>
                    <a:pt x="170918" y="866111"/>
                    <a:pt x="165930" y="862064"/>
                  </a:cubicBezTo>
                  <a:cubicBezTo>
                    <a:pt x="135500" y="837621"/>
                    <a:pt x="121199" y="804309"/>
                    <a:pt x="117375" y="766563"/>
                  </a:cubicBezTo>
                  <a:cubicBezTo>
                    <a:pt x="115435" y="747496"/>
                    <a:pt x="115546" y="670064"/>
                    <a:pt x="115657" y="650719"/>
                  </a:cubicBezTo>
                  <a:cubicBezTo>
                    <a:pt x="115657" y="644345"/>
                    <a:pt x="115047" y="636086"/>
                    <a:pt x="124192" y="636641"/>
                  </a:cubicBezTo>
                  <a:close/>
                  <a:moveTo>
                    <a:pt x="227953" y="543245"/>
                  </a:moveTo>
                  <a:cubicBezTo>
                    <a:pt x="236600" y="542303"/>
                    <a:pt x="238318" y="548899"/>
                    <a:pt x="238373" y="555883"/>
                  </a:cubicBezTo>
                  <a:cubicBezTo>
                    <a:pt x="238263" y="571513"/>
                    <a:pt x="238263" y="587144"/>
                    <a:pt x="238263" y="605435"/>
                  </a:cubicBezTo>
                  <a:cubicBezTo>
                    <a:pt x="239482" y="624724"/>
                    <a:pt x="236267" y="646895"/>
                    <a:pt x="244138" y="668345"/>
                  </a:cubicBezTo>
                  <a:cubicBezTo>
                    <a:pt x="256609" y="702489"/>
                    <a:pt x="283492" y="718286"/>
                    <a:pt x="319630" y="712355"/>
                  </a:cubicBezTo>
                  <a:cubicBezTo>
                    <a:pt x="346679" y="707921"/>
                    <a:pt x="369570" y="695117"/>
                    <a:pt x="391132" y="678876"/>
                  </a:cubicBezTo>
                  <a:cubicBezTo>
                    <a:pt x="396508" y="674830"/>
                    <a:pt x="402883" y="666793"/>
                    <a:pt x="409313" y="676770"/>
                  </a:cubicBezTo>
                  <a:cubicBezTo>
                    <a:pt x="414190" y="684308"/>
                    <a:pt x="406818" y="688244"/>
                    <a:pt x="401940" y="692068"/>
                  </a:cubicBezTo>
                  <a:cubicBezTo>
                    <a:pt x="374615" y="713352"/>
                    <a:pt x="344296" y="728096"/>
                    <a:pt x="309432" y="730978"/>
                  </a:cubicBezTo>
                  <a:cubicBezTo>
                    <a:pt x="266641" y="734526"/>
                    <a:pt x="227565" y="701823"/>
                    <a:pt x="222965" y="655597"/>
                  </a:cubicBezTo>
                  <a:cubicBezTo>
                    <a:pt x="219694" y="622784"/>
                    <a:pt x="221524" y="589416"/>
                    <a:pt x="221302" y="556326"/>
                  </a:cubicBezTo>
                  <a:cubicBezTo>
                    <a:pt x="221246" y="551005"/>
                    <a:pt x="220582" y="544077"/>
                    <a:pt x="227953" y="543245"/>
                  </a:cubicBezTo>
                  <a:close/>
                  <a:moveTo>
                    <a:pt x="291917" y="493804"/>
                  </a:moveTo>
                  <a:cubicBezTo>
                    <a:pt x="297017" y="494746"/>
                    <a:pt x="299511" y="498792"/>
                    <a:pt x="299567" y="503781"/>
                  </a:cubicBezTo>
                  <a:cubicBezTo>
                    <a:pt x="299677" y="520354"/>
                    <a:pt x="300287" y="582987"/>
                    <a:pt x="300176" y="597675"/>
                  </a:cubicBezTo>
                  <a:cubicBezTo>
                    <a:pt x="300176" y="603274"/>
                    <a:pt x="300065" y="609648"/>
                    <a:pt x="292582" y="609703"/>
                  </a:cubicBezTo>
                  <a:cubicBezTo>
                    <a:pt x="287815" y="609759"/>
                    <a:pt x="283825" y="605768"/>
                    <a:pt x="283770" y="600780"/>
                  </a:cubicBezTo>
                  <a:cubicBezTo>
                    <a:pt x="283326" y="567689"/>
                    <a:pt x="283159" y="534543"/>
                    <a:pt x="283104" y="501397"/>
                  </a:cubicBezTo>
                  <a:cubicBezTo>
                    <a:pt x="283104" y="496077"/>
                    <a:pt x="286485" y="492806"/>
                    <a:pt x="291917" y="493804"/>
                  </a:cubicBezTo>
                  <a:close/>
                  <a:moveTo>
                    <a:pt x="184054" y="456225"/>
                  </a:moveTo>
                  <a:cubicBezTo>
                    <a:pt x="195085" y="459273"/>
                    <a:pt x="188433" y="469804"/>
                    <a:pt x="186660" y="477120"/>
                  </a:cubicBezTo>
                  <a:cubicBezTo>
                    <a:pt x="167703" y="555440"/>
                    <a:pt x="171417" y="635034"/>
                    <a:pt x="180008" y="713519"/>
                  </a:cubicBezTo>
                  <a:cubicBezTo>
                    <a:pt x="187602" y="783136"/>
                    <a:pt x="249071" y="814120"/>
                    <a:pt x="318688" y="790064"/>
                  </a:cubicBezTo>
                  <a:cubicBezTo>
                    <a:pt x="391021" y="765067"/>
                    <a:pt x="440074" y="712134"/>
                    <a:pt x="481424" y="650775"/>
                  </a:cubicBezTo>
                  <a:cubicBezTo>
                    <a:pt x="500491" y="622507"/>
                    <a:pt x="514514" y="591468"/>
                    <a:pt x="525821" y="559264"/>
                  </a:cubicBezTo>
                  <a:cubicBezTo>
                    <a:pt x="528205" y="552446"/>
                    <a:pt x="529313" y="542414"/>
                    <a:pt x="539068" y="545906"/>
                  </a:cubicBezTo>
                  <a:cubicBezTo>
                    <a:pt x="548103" y="549121"/>
                    <a:pt x="544223" y="558544"/>
                    <a:pt x="541728" y="565140"/>
                  </a:cubicBezTo>
                  <a:cubicBezTo>
                    <a:pt x="506310" y="660309"/>
                    <a:pt x="450218" y="739071"/>
                    <a:pt x="360591" y="790452"/>
                  </a:cubicBezTo>
                  <a:cubicBezTo>
                    <a:pt x="342300" y="800928"/>
                    <a:pt x="322402" y="808023"/>
                    <a:pt x="301339" y="812124"/>
                  </a:cubicBezTo>
                  <a:cubicBezTo>
                    <a:pt x="228840" y="826314"/>
                    <a:pt x="170974" y="785242"/>
                    <a:pt x="161163" y="712023"/>
                  </a:cubicBezTo>
                  <a:cubicBezTo>
                    <a:pt x="156784" y="678932"/>
                    <a:pt x="158059" y="645731"/>
                    <a:pt x="157893" y="612586"/>
                  </a:cubicBezTo>
                  <a:cubicBezTo>
                    <a:pt x="158225" y="565694"/>
                    <a:pt x="155343" y="518525"/>
                    <a:pt x="170752" y="473074"/>
                  </a:cubicBezTo>
                  <a:cubicBezTo>
                    <a:pt x="173190" y="465869"/>
                    <a:pt x="172581" y="453065"/>
                    <a:pt x="184054" y="456225"/>
                  </a:cubicBezTo>
                  <a:close/>
                  <a:moveTo>
                    <a:pt x="348896" y="316768"/>
                  </a:moveTo>
                  <a:cubicBezTo>
                    <a:pt x="352706" y="315923"/>
                    <a:pt x="356378" y="316962"/>
                    <a:pt x="359094" y="322532"/>
                  </a:cubicBezTo>
                  <a:cubicBezTo>
                    <a:pt x="363750" y="332121"/>
                    <a:pt x="352720" y="334450"/>
                    <a:pt x="347233" y="337886"/>
                  </a:cubicBezTo>
                  <a:cubicBezTo>
                    <a:pt x="285819" y="376187"/>
                    <a:pt x="249293" y="430727"/>
                    <a:pt x="237708" y="502284"/>
                  </a:cubicBezTo>
                  <a:cubicBezTo>
                    <a:pt x="236766" y="508104"/>
                    <a:pt x="241865" y="519523"/>
                    <a:pt x="230558" y="519024"/>
                  </a:cubicBezTo>
                  <a:cubicBezTo>
                    <a:pt x="220304" y="518636"/>
                    <a:pt x="218308" y="509435"/>
                    <a:pt x="219639" y="499846"/>
                  </a:cubicBezTo>
                  <a:cubicBezTo>
                    <a:pt x="233052" y="423466"/>
                    <a:pt x="270632" y="362995"/>
                    <a:pt x="337865" y="322311"/>
                  </a:cubicBezTo>
                  <a:cubicBezTo>
                    <a:pt x="341136" y="320343"/>
                    <a:pt x="345085" y="317613"/>
                    <a:pt x="348896" y="316768"/>
                  </a:cubicBezTo>
                  <a:close/>
                  <a:moveTo>
                    <a:pt x="387245" y="306334"/>
                  </a:moveTo>
                  <a:cubicBezTo>
                    <a:pt x="391160" y="305613"/>
                    <a:pt x="395927" y="306348"/>
                    <a:pt x="400001" y="306791"/>
                  </a:cubicBezTo>
                  <a:cubicBezTo>
                    <a:pt x="437636" y="310948"/>
                    <a:pt x="463632" y="342098"/>
                    <a:pt x="465794" y="386496"/>
                  </a:cubicBezTo>
                  <a:cubicBezTo>
                    <a:pt x="466680" y="404843"/>
                    <a:pt x="465959" y="423300"/>
                    <a:pt x="465959" y="450792"/>
                  </a:cubicBezTo>
                  <a:cubicBezTo>
                    <a:pt x="470061" y="492473"/>
                    <a:pt x="464740" y="541194"/>
                    <a:pt x="433368" y="583652"/>
                  </a:cubicBezTo>
                  <a:cubicBezTo>
                    <a:pt x="410476" y="614636"/>
                    <a:pt x="383871" y="641020"/>
                    <a:pt x="342799" y="645398"/>
                  </a:cubicBezTo>
                  <a:cubicBezTo>
                    <a:pt x="332767" y="646451"/>
                    <a:pt x="322347" y="646174"/>
                    <a:pt x="313201" y="641020"/>
                  </a:cubicBezTo>
                  <a:cubicBezTo>
                    <a:pt x="310485" y="639467"/>
                    <a:pt x="307381" y="635643"/>
                    <a:pt x="307326" y="632816"/>
                  </a:cubicBezTo>
                  <a:cubicBezTo>
                    <a:pt x="307270" y="626830"/>
                    <a:pt x="313090" y="625444"/>
                    <a:pt x="317302" y="626553"/>
                  </a:cubicBezTo>
                  <a:cubicBezTo>
                    <a:pt x="351114" y="635477"/>
                    <a:pt x="376444" y="620456"/>
                    <a:pt x="398726" y="597786"/>
                  </a:cubicBezTo>
                  <a:cubicBezTo>
                    <a:pt x="426606" y="569407"/>
                    <a:pt x="445617" y="535707"/>
                    <a:pt x="448223" y="495744"/>
                  </a:cubicBezTo>
                  <a:cubicBezTo>
                    <a:pt x="450551" y="459938"/>
                    <a:pt x="449609" y="423854"/>
                    <a:pt x="448500" y="387992"/>
                  </a:cubicBezTo>
                  <a:cubicBezTo>
                    <a:pt x="447280" y="350080"/>
                    <a:pt x="432371" y="332953"/>
                    <a:pt x="396176" y="324528"/>
                  </a:cubicBezTo>
                  <a:cubicBezTo>
                    <a:pt x="389303" y="322921"/>
                    <a:pt x="378384" y="324362"/>
                    <a:pt x="379603" y="314606"/>
                  </a:cubicBezTo>
                  <a:cubicBezTo>
                    <a:pt x="380268" y="309230"/>
                    <a:pt x="383331" y="307054"/>
                    <a:pt x="387245" y="306334"/>
                  </a:cubicBezTo>
                  <a:close/>
                  <a:moveTo>
                    <a:pt x="496168" y="302192"/>
                  </a:moveTo>
                  <a:cubicBezTo>
                    <a:pt x="506699" y="298699"/>
                    <a:pt x="507697" y="308676"/>
                    <a:pt x="509637" y="315162"/>
                  </a:cubicBezTo>
                  <a:cubicBezTo>
                    <a:pt x="519614" y="349471"/>
                    <a:pt x="514736" y="384778"/>
                    <a:pt x="515346" y="419476"/>
                  </a:cubicBezTo>
                  <a:cubicBezTo>
                    <a:pt x="523771" y="501343"/>
                    <a:pt x="503596" y="574951"/>
                    <a:pt x="453045" y="639912"/>
                  </a:cubicBezTo>
                  <a:cubicBezTo>
                    <a:pt x="449664" y="644290"/>
                    <a:pt x="446394" y="648780"/>
                    <a:pt x="442625" y="652826"/>
                  </a:cubicBezTo>
                  <a:cubicBezTo>
                    <a:pt x="437803" y="657925"/>
                    <a:pt x="432648" y="666627"/>
                    <a:pt x="424777" y="659533"/>
                  </a:cubicBezTo>
                  <a:cubicBezTo>
                    <a:pt x="416795" y="652328"/>
                    <a:pt x="425553" y="646064"/>
                    <a:pt x="429766" y="641076"/>
                  </a:cubicBezTo>
                  <a:cubicBezTo>
                    <a:pt x="482145" y="578720"/>
                    <a:pt x="504482" y="507107"/>
                    <a:pt x="499161" y="425961"/>
                  </a:cubicBezTo>
                  <a:cubicBezTo>
                    <a:pt x="496833" y="390210"/>
                    <a:pt x="502376" y="353906"/>
                    <a:pt x="492399" y="318653"/>
                  </a:cubicBezTo>
                  <a:cubicBezTo>
                    <a:pt x="490514" y="312057"/>
                    <a:pt x="488297" y="304797"/>
                    <a:pt x="496168" y="302192"/>
                  </a:cubicBezTo>
                  <a:close/>
                  <a:moveTo>
                    <a:pt x="94317" y="268602"/>
                  </a:moveTo>
                  <a:cubicBezTo>
                    <a:pt x="104627" y="273812"/>
                    <a:pt x="98474" y="280685"/>
                    <a:pt x="94816" y="286783"/>
                  </a:cubicBezTo>
                  <a:cubicBezTo>
                    <a:pt x="84562" y="303910"/>
                    <a:pt x="75305" y="321480"/>
                    <a:pt x="66714" y="339328"/>
                  </a:cubicBezTo>
                  <a:cubicBezTo>
                    <a:pt x="33069" y="409499"/>
                    <a:pt x="15333" y="481943"/>
                    <a:pt x="18547" y="563699"/>
                  </a:cubicBezTo>
                  <a:cubicBezTo>
                    <a:pt x="19378" y="583985"/>
                    <a:pt x="18658" y="604327"/>
                    <a:pt x="18658" y="624614"/>
                  </a:cubicBezTo>
                  <a:cubicBezTo>
                    <a:pt x="18658" y="665242"/>
                    <a:pt x="18658" y="705815"/>
                    <a:pt x="18603" y="746444"/>
                  </a:cubicBezTo>
                  <a:cubicBezTo>
                    <a:pt x="18547" y="752818"/>
                    <a:pt x="19490" y="760855"/>
                    <a:pt x="10289" y="760910"/>
                  </a:cubicBezTo>
                  <a:cubicBezTo>
                    <a:pt x="3970" y="760966"/>
                    <a:pt x="1420" y="755146"/>
                    <a:pt x="1698" y="748938"/>
                  </a:cubicBezTo>
                  <a:cubicBezTo>
                    <a:pt x="6353" y="635976"/>
                    <a:pt x="-13657" y="521241"/>
                    <a:pt x="20265" y="410497"/>
                  </a:cubicBezTo>
                  <a:cubicBezTo>
                    <a:pt x="26307" y="390820"/>
                    <a:pt x="31462" y="377850"/>
                    <a:pt x="37448" y="364492"/>
                  </a:cubicBezTo>
                  <a:cubicBezTo>
                    <a:pt x="53024" y="329296"/>
                    <a:pt x="65883" y="305018"/>
                    <a:pt x="80294" y="277693"/>
                  </a:cubicBezTo>
                  <a:cubicBezTo>
                    <a:pt x="82955" y="272649"/>
                    <a:pt x="85726" y="264279"/>
                    <a:pt x="94317" y="268602"/>
                  </a:cubicBezTo>
                  <a:close/>
                  <a:moveTo>
                    <a:pt x="410865" y="234181"/>
                  </a:moveTo>
                  <a:cubicBezTo>
                    <a:pt x="444676" y="234126"/>
                    <a:pt x="462745" y="247539"/>
                    <a:pt x="481923" y="267050"/>
                  </a:cubicBezTo>
                  <a:cubicBezTo>
                    <a:pt x="486302" y="271539"/>
                    <a:pt x="492510" y="276528"/>
                    <a:pt x="486025" y="283179"/>
                  </a:cubicBezTo>
                  <a:cubicBezTo>
                    <a:pt x="481259" y="288112"/>
                    <a:pt x="476048" y="285174"/>
                    <a:pt x="471558" y="281184"/>
                  </a:cubicBezTo>
                  <a:cubicBezTo>
                    <a:pt x="426440" y="240833"/>
                    <a:pt x="380602" y="256851"/>
                    <a:pt x="336371" y="281516"/>
                  </a:cubicBezTo>
                  <a:cubicBezTo>
                    <a:pt x="282495" y="311558"/>
                    <a:pt x="244527" y="357618"/>
                    <a:pt x="215150" y="411106"/>
                  </a:cubicBezTo>
                  <a:cubicBezTo>
                    <a:pt x="212489" y="415928"/>
                    <a:pt x="209774" y="420750"/>
                    <a:pt x="207390" y="425683"/>
                  </a:cubicBezTo>
                  <a:cubicBezTo>
                    <a:pt x="204619" y="431503"/>
                    <a:pt x="201847" y="439374"/>
                    <a:pt x="194254" y="436214"/>
                  </a:cubicBezTo>
                  <a:cubicBezTo>
                    <a:pt x="184831" y="432224"/>
                    <a:pt x="188878" y="424409"/>
                    <a:pt x="192314" y="417480"/>
                  </a:cubicBezTo>
                  <a:cubicBezTo>
                    <a:pt x="219695" y="363106"/>
                    <a:pt x="256111" y="316103"/>
                    <a:pt x="305608" y="280076"/>
                  </a:cubicBezTo>
                  <a:cubicBezTo>
                    <a:pt x="337257" y="256962"/>
                    <a:pt x="377387" y="235401"/>
                    <a:pt x="410865" y="234181"/>
                  </a:cubicBezTo>
                  <a:close/>
                  <a:moveTo>
                    <a:pt x="452441" y="162311"/>
                  </a:moveTo>
                  <a:cubicBezTo>
                    <a:pt x="504690" y="170228"/>
                    <a:pt x="543891" y="209751"/>
                    <a:pt x="555032" y="269821"/>
                  </a:cubicBezTo>
                  <a:cubicBezTo>
                    <a:pt x="562460" y="310172"/>
                    <a:pt x="558358" y="350801"/>
                    <a:pt x="559910" y="392537"/>
                  </a:cubicBezTo>
                  <a:cubicBezTo>
                    <a:pt x="557970" y="430007"/>
                    <a:pt x="563069" y="468861"/>
                    <a:pt x="555697" y="507329"/>
                  </a:cubicBezTo>
                  <a:cubicBezTo>
                    <a:pt x="554201" y="515144"/>
                    <a:pt x="555642" y="527227"/>
                    <a:pt x="544501" y="525620"/>
                  </a:cubicBezTo>
                  <a:cubicBezTo>
                    <a:pt x="533194" y="524012"/>
                    <a:pt x="538349" y="512317"/>
                    <a:pt x="538958" y="504779"/>
                  </a:cubicBezTo>
                  <a:cubicBezTo>
                    <a:pt x="545055" y="431116"/>
                    <a:pt x="547051" y="357119"/>
                    <a:pt x="538625" y="283789"/>
                  </a:cubicBezTo>
                  <a:cubicBezTo>
                    <a:pt x="528649" y="197155"/>
                    <a:pt x="463521" y="158578"/>
                    <a:pt x="380879" y="188342"/>
                  </a:cubicBezTo>
                  <a:cubicBezTo>
                    <a:pt x="287150" y="222097"/>
                    <a:pt x="226568" y="292934"/>
                    <a:pt x="179842" y="376907"/>
                  </a:cubicBezTo>
                  <a:cubicBezTo>
                    <a:pt x="145089" y="439208"/>
                    <a:pt x="127796" y="506497"/>
                    <a:pt x="132895" y="578553"/>
                  </a:cubicBezTo>
                  <a:cubicBezTo>
                    <a:pt x="133338" y="584982"/>
                    <a:pt x="133062" y="591468"/>
                    <a:pt x="132950" y="597952"/>
                  </a:cubicBezTo>
                  <a:cubicBezTo>
                    <a:pt x="132784" y="605269"/>
                    <a:pt x="133616" y="615080"/>
                    <a:pt x="123972" y="615191"/>
                  </a:cubicBezTo>
                  <a:cubicBezTo>
                    <a:pt x="113274" y="615301"/>
                    <a:pt x="116267" y="604770"/>
                    <a:pt x="115713" y="598063"/>
                  </a:cubicBezTo>
                  <a:cubicBezTo>
                    <a:pt x="107509" y="491365"/>
                    <a:pt x="138272" y="395974"/>
                    <a:pt x="201071" y="310560"/>
                  </a:cubicBezTo>
                  <a:cubicBezTo>
                    <a:pt x="251233" y="242384"/>
                    <a:pt x="311095" y="186014"/>
                    <a:pt x="396398" y="165340"/>
                  </a:cubicBezTo>
                  <a:cubicBezTo>
                    <a:pt x="416158" y="160545"/>
                    <a:pt x="435024" y="159672"/>
                    <a:pt x="452441" y="162311"/>
                  </a:cubicBezTo>
                  <a:close/>
                  <a:moveTo>
                    <a:pt x="433202" y="78263"/>
                  </a:moveTo>
                  <a:cubicBezTo>
                    <a:pt x="530533" y="70448"/>
                    <a:pt x="593831" y="131252"/>
                    <a:pt x="604307" y="228362"/>
                  </a:cubicBezTo>
                  <a:cubicBezTo>
                    <a:pt x="613175" y="311115"/>
                    <a:pt x="606967" y="394367"/>
                    <a:pt x="608242" y="477342"/>
                  </a:cubicBezTo>
                  <a:cubicBezTo>
                    <a:pt x="608353" y="484326"/>
                    <a:pt x="609296" y="494636"/>
                    <a:pt x="598986" y="493915"/>
                  </a:cubicBezTo>
                  <a:cubicBezTo>
                    <a:pt x="588122" y="493139"/>
                    <a:pt x="592612" y="482442"/>
                    <a:pt x="592445" y="476067"/>
                  </a:cubicBezTo>
                  <a:cubicBezTo>
                    <a:pt x="590561" y="397693"/>
                    <a:pt x="596381" y="319152"/>
                    <a:pt x="588787" y="240888"/>
                  </a:cubicBezTo>
                  <a:cubicBezTo>
                    <a:pt x="577924" y="128537"/>
                    <a:pt x="493673" y="73497"/>
                    <a:pt x="386920" y="109857"/>
                  </a:cubicBezTo>
                  <a:cubicBezTo>
                    <a:pt x="289256" y="143114"/>
                    <a:pt x="219584" y="211844"/>
                    <a:pt x="162715" y="294709"/>
                  </a:cubicBezTo>
                  <a:cubicBezTo>
                    <a:pt x="99195" y="387328"/>
                    <a:pt x="63112" y="489093"/>
                    <a:pt x="67601" y="603107"/>
                  </a:cubicBezTo>
                  <a:cubicBezTo>
                    <a:pt x="68432" y="623394"/>
                    <a:pt x="67712" y="745280"/>
                    <a:pt x="67656" y="785852"/>
                  </a:cubicBezTo>
                  <a:cubicBezTo>
                    <a:pt x="67656" y="792171"/>
                    <a:pt x="68543" y="800264"/>
                    <a:pt x="59342" y="800319"/>
                  </a:cubicBezTo>
                  <a:cubicBezTo>
                    <a:pt x="53024" y="800374"/>
                    <a:pt x="50474" y="794499"/>
                    <a:pt x="50752" y="788346"/>
                  </a:cubicBezTo>
                  <a:cubicBezTo>
                    <a:pt x="55407" y="675385"/>
                    <a:pt x="35398" y="560650"/>
                    <a:pt x="69319" y="449906"/>
                  </a:cubicBezTo>
                  <a:cubicBezTo>
                    <a:pt x="109671" y="318210"/>
                    <a:pt x="184498" y="209793"/>
                    <a:pt x="300120" y="132306"/>
                  </a:cubicBezTo>
                  <a:cubicBezTo>
                    <a:pt x="338587" y="106532"/>
                    <a:pt x="386033" y="82088"/>
                    <a:pt x="433202" y="78263"/>
                  </a:cubicBezTo>
                  <a:close/>
                  <a:moveTo>
                    <a:pt x="429654" y="3048"/>
                  </a:moveTo>
                  <a:cubicBezTo>
                    <a:pt x="527372" y="-14855"/>
                    <a:pt x="614394" y="47667"/>
                    <a:pt x="637562" y="149432"/>
                  </a:cubicBezTo>
                  <a:cubicBezTo>
                    <a:pt x="643050" y="173876"/>
                    <a:pt x="645045" y="198597"/>
                    <a:pt x="645710" y="223484"/>
                  </a:cubicBezTo>
                  <a:cubicBezTo>
                    <a:pt x="645710" y="238228"/>
                    <a:pt x="645877" y="252971"/>
                    <a:pt x="645599" y="267715"/>
                  </a:cubicBezTo>
                  <a:cubicBezTo>
                    <a:pt x="645488" y="272316"/>
                    <a:pt x="643881" y="277249"/>
                    <a:pt x="638449" y="277970"/>
                  </a:cubicBezTo>
                  <a:cubicBezTo>
                    <a:pt x="631410" y="278856"/>
                    <a:pt x="628639" y="273702"/>
                    <a:pt x="628084" y="267882"/>
                  </a:cubicBezTo>
                  <a:cubicBezTo>
                    <a:pt x="627364" y="260565"/>
                    <a:pt x="627807" y="253138"/>
                    <a:pt x="627585" y="245766"/>
                  </a:cubicBezTo>
                  <a:cubicBezTo>
                    <a:pt x="626754" y="218218"/>
                    <a:pt x="628583" y="190726"/>
                    <a:pt x="622375" y="163178"/>
                  </a:cubicBezTo>
                  <a:cubicBezTo>
                    <a:pt x="596103" y="46448"/>
                    <a:pt x="510633" y="-5266"/>
                    <a:pt x="395233" y="27991"/>
                  </a:cubicBezTo>
                  <a:cubicBezTo>
                    <a:pt x="294632" y="57035"/>
                    <a:pt x="220137" y="123104"/>
                    <a:pt x="154844" y="201535"/>
                  </a:cubicBezTo>
                  <a:cubicBezTo>
                    <a:pt x="143647" y="214948"/>
                    <a:pt x="133670" y="229415"/>
                    <a:pt x="122917" y="243216"/>
                  </a:cubicBezTo>
                  <a:cubicBezTo>
                    <a:pt x="119037" y="248205"/>
                    <a:pt x="114603" y="255022"/>
                    <a:pt x="107508" y="249424"/>
                  </a:cubicBezTo>
                  <a:cubicBezTo>
                    <a:pt x="102132" y="245156"/>
                    <a:pt x="105956" y="239170"/>
                    <a:pt x="109171" y="234735"/>
                  </a:cubicBezTo>
                  <a:cubicBezTo>
                    <a:pt x="190705" y="122495"/>
                    <a:pt x="286484" y="29266"/>
                    <a:pt x="429654" y="3048"/>
                  </a:cubicBezTo>
                  <a:close/>
                </a:path>
              </a:pathLst>
            </a:custGeom>
            <a:solidFill>
              <a:srgbClr val="2D4099"/>
            </a:solidFill>
            <a:ln w="93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DBB9F15-AD7F-4D6E-B938-A71353F13F22}"/>
                </a:ext>
              </a:extLst>
            </p:cNvPr>
            <p:cNvGrpSpPr/>
            <p:nvPr/>
          </p:nvGrpSpPr>
          <p:grpSpPr>
            <a:xfrm>
              <a:off x="290333" y="2640895"/>
              <a:ext cx="2291653" cy="2817564"/>
              <a:chOff x="5519241" y="2959908"/>
              <a:chExt cx="2085238" cy="2563780"/>
            </a:xfrm>
          </p:grpSpPr>
          <p:sp>
            <p:nvSpPr>
              <p:cNvPr id="9" name="Graphic 454">
                <a:extLst>
                  <a:ext uri="{FF2B5EF4-FFF2-40B4-BE49-F238E27FC236}">
                    <a16:creationId xmlns:a16="http://schemas.microsoft.com/office/drawing/2014/main" id="{68513AD4-F262-4B57-9894-F6E1BF9A391C}"/>
                  </a:ext>
                </a:extLst>
              </p:cNvPr>
              <p:cNvSpPr/>
              <p:nvPr/>
            </p:nvSpPr>
            <p:spPr>
              <a:xfrm>
                <a:off x="5519241" y="2959908"/>
                <a:ext cx="2057810" cy="2552889"/>
              </a:xfrm>
              <a:custGeom>
                <a:avLst/>
                <a:gdLst>
                  <a:gd name="connsiteX0" fmla="*/ 3473542 w 3473543"/>
                  <a:gd name="connsiteY0" fmla="*/ 40049 h 4309228"/>
                  <a:gd name="connsiteX1" fmla="*/ 3431907 w 3473543"/>
                  <a:gd name="connsiteY1" fmla="*/ 11794 h 4309228"/>
                  <a:gd name="connsiteX2" fmla="*/ 3431814 w 3473543"/>
                  <a:gd name="connsiteY2" fmla="*/ 11607 h 4309228"/>
                  <a:gd name="connsiteX3" fmla="*/ 3431627 w 3473543"/>
                  <a:gd name="connsiteY3" fmla="*/ 11701 h 4309228"/>
                  <a:gd name="connsiteX4" fmla="*/ 3273977 w 3473543"/>
                  <a:gd name="connsiteY4" fmla="*/ 37149 h 4309228"/>
                  <a:gd name="connsiteX5" fmla="*/ 100304 w 3473543"/>
                  <a:gd name="connsiteY5" fmla="*/ 1874307 h 4309228"/>
                  <a:gd name="connsiteX6" fmla="*/ 1410 w 3473543"/>
                  <a:gd name="connsiteY6" fmla="*/ 2045055 h 4309228"/>
                  <a:gd name="connsiteX7" fmla="*/ 7 w 3473543"/>
                  <a:gd name="connsiteY7" fmla="*/ 4148675 h 4309228"/>
                  <a:gd name="connsiteX8" fmla="*/ 100865 w 3473543"/>
                  <a:gd name="connsiteY8" fmla="*/ 4308851 h 4309228"/>
                  <a:gd name="connsiteX9" fmla="*/ 169913 w 3473543"/>
                  <a:gd name="connsiteY9" fmla="*/ 4276292 h 4309228"/>
                  <a:gd name="connsiteX10" fmla="*/ 3407675 w 3473543"/>
                  <a:gd name="connsiteY10" fmla="*/ 2377570 h 4309228"/>
                  <a:gd name="connsiteX11" fmla="*/ 3473542 w 3473543"/>
                  <a:gd name="connsiteY11" fmla="*/ 2168181 h 4309228"/>
                  <a:gd name="connsiteX12" fmla="*/ 3473542 w 3473543"/>
                  <a:gd name="connsiteY12" fmla="*/ 40049 h 4309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3543" h="4309228">
                    <a:moveTo>
                      <a:pt x="3473542" y="40049"/>
                    </a:moveTo>
                    <a:cubicBezTo>
                      <a:pt x="3473542" y="40049"/>
                      <a:pt x="3445661" y="18250"/>
                      <a:pt x="3431907" y="11794"/>
                    </a:cubicBezTo>
                    <a:lnTo>
                      <a:pt x="3431814" y="11607"/>
                    </a:lnTo>
                    <a:lnTo>
                      <a:pt x="3431627" y="11701"/>
                    </a:lnTo>
                    <a:cubicBezTo>
                      <a:pt x="3381291" y="-12064"/>
                      <a:pt x="3331891" y="2344"/>
                      <a:pt x="3273977" y="37149"/>
                    </a:cubicBezTo>
                    <a:cubicBezTo>
                      <a:pt x="2992172" y="206494"/>
                      <a:pt x="874145" y="1427648"/>
                      <a:pt x="100304" y="1874307"/>
                    </a:cubicBezTo>
                    <a:cubicBezTo>
                      <a:pt x="33689" y="1912761"/>
                      <a:pt x="1317" y="1966371"/>
                      <a:pt x="1410" y="2045055"/>
                    </a:cubicBezTo>
                    <a:cubicBezTo>
                      <a:pt x="2720" y="2746293"/>
                      <a:pt x="3936" y="3447437"/>
                      <a:pt x="7" y="4148675"/>
                    </a:cubicBezTo>
                    <a:cubicBezTo>
                      <a:pt x="-461" y="4231569"/>
                      <a:pt x="22929" y="4281437"/>
                      <a:pt x="100865" y="4308851"/>
                    </a:cubicBezTo>
                    <a:cubicBezTo>
                      <a:pt x="113777" y="4313341"/>
                      <a:pt x="169913" y="4276292"/>
                      <a:pt x="169913" y="4276292"/>
                    </a:cubicBezTo>
                    <a:cubicBezTo>
                      <a:pt x="169913" y="4276292"/>
                      <a:pt x="3349293" y="2410691"/>
                      <a:pt x="3407675" y="2377570"/>
                    </a:cubicBezTo>
                    <a:cubicBezTo>
                      <a:pt x="3468677" y="2342953"/>
                      <a:pt x="3473635" y="2269320"/>
                      <a:pt x="3473542" y="2168181"/>
                    </a:cubicBezTo>
                    <a:cubicBezTo>
                      <a:pt x="3473542" y="2131038"/>
                      <a:pt x="3472887" y="114524"/>
                      <a:pt x="3473542" y="40049"/>
                    </a:cubicBezTo>
                    <a:close/>
                  </a:path>
                </a:pathLst>
              </a:custGeom>
              <a:solidFill>
                <a:srgbClr val="2B3783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Graphic 454">
                <a:extLst>
                  <a:ext uri="{FF2B5EF4-FFF2-40B4-BE49-F238E27FC236}">
                    <a16:creationId xmlns:a16="http://schemas.microsoft.com/office/drawing/2014/main" id="{FE279E90-6F9F-40B8-865B-E5EB7C7970DD}"/>
                  </a:ext>
                </a:extLst>
              </p:cNvPr>
              <p:cNvSpPr/>
              <p:nvPr/>
            </p:nvSpPr>
            <p:spPr>
              <a:xfrm>
                <a:off x="5575557" y="2983690"/>
                <a:ext cx="2028922" cy="2539998"/>
              </a:xfrm>
              <a:custGeom>
                <a:avLst/>
                <a:gdLst>
                  <a:gd name="connsiteX0" fmla="*/ 3423111 w 3424781"/>
                  <a:gd name="connsiteY0" fmla="*/ 67364 h 4287467"/>
                  <a:gd name="connsiteX1" fmla="*/ 3377921 w 3424781"/>
                  <a:gd name="connsiteY1" fmla="*/ 0 h 4287467"/>
                  <a:gd name="connsiteX2" fmla="*/ 99647 w 3424781"/>
                  <a:gd name="connsiteY2" fmla="*/ 1889646 h 4287467"/>
                  <a:gd name="connsiteX3" fmla="*/ 5 w 3424781"/>
                  <a:gd name="connsiteY3" fmla="*/ 2061517 h 4287467"/>
                  <a:gd name="connsiteX4" fmla="*/ 660 w 3424781"/>
                  <a:gd name="connsiteY4" fmla="*/ 4200315 h 4287467"/>
                  <a:gd name="connsiteX5" fmla="*/ 7958 w 3424781"/>
                  <a:gd name="connsiteY5" fmla="*/ 4269643 h 4287467"/>
                  <a:gd name="connsiteX6" fmla="*/ 99741 w 3424781"/>
                  <a:gd name="connsiteY6" fmla="*/ 4266275 h 4287467"/>
                  <a:gd name="connsiteX7" fmla="*/ 3301482 w 3424781"/>
                  <a:gd name="connsiteY7" fmla="*/ 2416486 h 4287467"/>
                  <a:gd name="connsiteX8" fmla="*/ 3405989 w 3424781"/>
                  <a:gd name="connsiteY8" fmla="*/ 2322177 h 4287467"/>
                  <a:gd name="connsiteX9" fmla="*/ 3424140 w 3424781"/>
                  <a:gd name="connsiteY9" fmla="*/ 2241434 h 4287467"/>
                  <a:gd name="connsiteX10" fmla="*/ 3423111 w 3424781"/>
                  <a:gd name="connsiteY10" fmla="*/ 67364 h 4287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424781" h="4287467">
                    <a:moveTo>
                      <a:pt x="3423111" y="67364"/>
                    </a:moveTo>
                    <a:cubicBezTo>
                      <a:pt x="3423298" y="33121"/>
                      <a:pt x="3409544" y="11321"/>
                      <a:pt x="3377921" y="0"/>
                    </a:cubicBezTo>
                    <a:cubicBezTo>
                      <a:pt x="3356495" y="0"/>
                      <a:pt x="778243" y="1498281"/>
                      <a:pt x="99647" y="1889646"/>
                    </a:cubicBezTo>
                    <a:cubicBezTo>
                      <a:pt x="32470" y="1928380"/>
                      <a:pt x="-463" y="1984049"/>
                      <a:pt x="5" y="2061517"/>
                    </a:cubicBezTo>
                    <a:cubicBezTo>
                      <a:pt x="753" y="2177906"/>
                      <a:pt x="753" y="3987932"/>
                      <a:pt x="660" y="4200315"/>
                    </a:cubicBezTo>
                    <a:cubicBezTo>
                      <a:pt x="660" y="4223799"/>
                      <a:pt x="1408" y="4247002"/>
                      <a:pt x="7958" y="4269643"/>
                    </a:cubicBezTo>
                    <a:cubicBezTo>
                      <a:pt x="39768" y="4301922"/>
                      <a:pt x="69240" y="4283864"/>
                      <a:pt x="99741" y="4266275"/>
                    </a:cubicBezTo>
                    <a:cubicBezTo>
                      <a:pt x="405029" y="4090194"/>
                      <a:pt x="2967564" y="2608192"/>
                      <a:pt x="3301482" y="2416486"/>
                    </a:cubicBezTo>
                    <a:cubicBezTo>
                      <a:pt x="3356402" y="2383740"/>
                      <a:pt x="3384470" y="2368583"/>
                      <a:pt x="3405989" y="2322177"/>
                    </a:cubicBezTo>
                    <a:cubicBezTo>
                      <a:pt x="3418058" y="2296167"/>
                      <a:pt x="3423391" y="2269970"/>
                      <a:pt x="3424140" y="2241434"/>
                    </a:cubicBezTo>
                    <a:cubicBezTo>
                      <a:pt x="3426292" y="2163779"/>
                      <a:pt x="3422269" y="193203"/>
                      <a:pt x="3423111" y="67364"/>
                    </a:cubicBezTo>
                    <a:close/>
                  </a:path>
                </a:pathLst>
              </a:custGeom>
              <a:solidFill>
                <a:srgbClr val="7460AA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Graphic 454">
                <a:extLst>
                  <a:ext uri="{FF2B5EF4-FFF2-40B4-BE49-F238E27FC236}">
                    <a16:creationId xmlns:a16="http://schemas.microsoft.com/office/drawing/2014/main" id="{22DC0790-B404-4D94-9E92-C1CFF805985B}"/>
                  </a:ext>
                </a:extLst>
              </p:cNvPr>
              <p:cNvSpPr/>
              <p:nvPr/>
            </p:nvSpPr>
            <p:spPr>
              <a:xfrm>
                <a:off x="5673431" y="4690061"/>
                <a:ext cx="645468" cy="477583"/>
              </a:xfrm>
              <a:custGeom>
                <a:avLst/>
                <a:gdLst>
                  <a:gd name="connsiteX0" fmla="*/ 1072978 w 1089538"/>
                  <a:gd name="connsiteY0" fmla="*/ 1254 h 806151"/>
                  <a:gd name="connsiteX1" fmla="*/ 1089445 w 1089538"/>
                  <a:gd name="connsiteY1" fmla="*/ 11265 h 806151"/>
                  <a:gd name="connsiteX2" fmla="*/ 1089538 w 1089538"/>
                  <a:gd name="connsiteY2" fmla="*/ 183978 h 806151"/>
                  <a:gd name="connsiteX3" fmla="*/ 1061564 w 1089538"/>
                  <a:gd name="connsiteY3" fmla="*/ 217566 h 806151"/>
                  <a:gd name="connsiteX4" fmla="*/ 48020 w 1089538"/>
                  <a:gd name="connsiteY4" fmla="*/ 795959 h 806151"/>
                  <a:gd name="connsiteX5" fmla="*/ 4234 w 1089538"/>
                  <a:gd name="connsiteY5" fmla="*/ 771446 h 806151"/>
                  <a:gd name="connsiteX6" fmla="*/ 12000 w 1089538"/>
                  <a:gd name="connsiteY6" fmla="*/ 614825 h 806151"/>
                  <a:gd name="connsiteX7" fmla="*/ 138587 w 1089538"/>
                  <a:gd name="connsiteY7" fmla="*/ 533334 h 806151"/>
                  <a:gd name="connsiteX8" fmla="*/ 1072978 w 1089538"/>
                  <a:gd name="connsiteY8" fmla="*/ 1254 h 806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9538" h="806151">
                    <a:moveTo>
                      <a:pt x="1072978" y="1254"/>
                    </a:moveTo>
                    <a:cubicBezTo>
                      <a:pt x="1080463" y="-2582"/>
                      <a:pt x="1089445" y="2845"/>
                      <a:pt x="1089445" y="11265"/>
                    </a:cubicBezTo>
                    <a:cubicBezTo>
                      <a:pt x="1089445" y="71986"/>
                      <a:pt x="1089351" y="127935"/>
                      <a:pt x="1089538" y="183978"/>
                    </a:cubicBezTo>
                    <a:cubicBezTo>
                      <a:pt x="1089632" y="203345"/>
                      <a:pt x="1075224" y="209801"/>
                      <a:pt x="1061564" y="217566"/>
                    </a:cubicBezTo>
                    <a:cubicBezTo>
                      <a:pt x="723622" y="410114"/>
                      <a:pt x="385494" y="602569"/>
                      <a:pt x="48020" y="795959"/>
                    </a:cubicBezTo>
                    <a:cubicBezTo>
                      <a:pt x="14806" y="814952"/>
                      <a:pt x="3953" y="807747"/>
                      <a:pt x="4234" y="771446"/>
                    </a:cubicBezTo>
                    <a:cubicBezTo>
                      <a:pt x="2924" y="714093"/>
                      <a:pt x="-8210" y="658986"/>
                      <a:pt x="12000" y="614825"/>
                    </a:cubicBezTo>
                    <a:cubicBezTo>
                      <a:pt x="20420" y="593025"/>
                      <a:pt x="94333" y="558689"/>
                      <a:pt x="138587" y="533334"/>
                    </a:cubicBezTo>
                    <a:cubicBezTo>
                      <a:pt x="439759" y="360808"/>
                      <a:pt x="1061283" y="7242"/>
                      <a:pt x="1072978" y="1254"/>
                    </a:cubicBezTo>
                    <a:close/>
                  </a:path>
                </a:pathLst>
              </a:custGeom>
              <a:solidFill>
                <a:srgbClr val="2B3783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Graphic 454">
                <a:extLst>
                  <a:ext uri="{FF2B5EF4-FFF2-40B4-BE49-F238E27FC236}">
                    <a16:creationId xmlns:a16="http://schemas.microsoft.com/office/drawing/2014/main" id="{EE2EB3D0-30A1-4B6A-90A1-3B36911DCC72}"/>
                  </a:ext>
                </a:extLst>
              </p:cNvPr>
              <p:cNvSpPr/>
              <p:nvPr/>
            </p:nvSpPr>
            <p:spPr>
              <a:xfrm>
                <a:off x="5675498" y="4974679"/>
                <a:ext cx="476074" cy="383103"/>
              </a:xfrm>
              <a:custGeom>
                <a:avLst/>
                <a:gdLst>
                  <a:gd name="connsiteX0" fmla="*/ 802653 w 803603"/>
                  <a:gd name="connsiteY0" fmla="*/ 112877 h 646670"/>
                  <a:gd name="connsiteX1" fmla="*/ 713677 w 803603"/>
                  <a:gd name="connsiteY1" fmla="*/ 254154 h 646670"/>
                  <a:gd name="connsiteX2" fmla="*/ 44156 w 803603"/>
                  <a:gd name="connsiteY2" fmla="*/ 635414 h 646670"/>
                  <a:gd name="connsiteX3" fmla="*/ 744 w 803603"/>
                  <a:gd name="connsiteY3" fmla="*/ 609311 h 646670"/>
                  <a:gd name="connsiteX4" fmla="*/ 136501 w 803603"/>
                  <a:gd name="connsiteY4" fmla="*/ 371199 h 646670"/>
                  <a:gd name="connsiteX5" fmla="*/ 760738 w 803603"/>
                  <a:gd name="connsiteY5" fmla="*/ 14264 h 646670"/>
                  <a:gd name="connsiteX6" fmla="*/ 802840 w 803603"/>
                  <a:gd name="connsiteY6" fmla="*/ 39713 h 646670"/>
                  <a:gd name="connsiteX7" fmla="*/ 802653 w 803603"/>
                  <a:gd name="connsiteY7" fmla="*/ 112877 h 646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03603" h="646670">
                    <a:moveTo>
                      <a:pt x="802653" y="112877"/>
                    </a:moveTo>
                    <a:cubicBezTo>
                      <a:pt x="802840" y="209058"/>
                      <a:pt x="818652" y="187071"/>
                      <a:pt x="713677" y="254154"/>
                    </a:cubicBezTo>
                    <a:cubicBezTo>
                      <a:pt x="488757" y="378122"/>
                      <a:pt x="266457" y="506862"/>
                      <a:pt x="44156" y="635414"/>
                    </a:cubicBezTo>
                    <a:cubicBezTo>
                      <a:pt x="6451" y="657214"/>
                      <a:pt x="1119" y="646735"/>
                      <a:pt x="744" y="609311"/>
                    </a:cubicBezTo>
                    <a:cubicBezTo>
                      <a:pt x="89" y="419569"/>
                      <a:pt x="-15535" y="458116"/>
                      <a:pt x="136501" y="371199"/>
                    </a:cubicBezTo>
                    <a:cubicBezTo>
                      <a:pt x="345048" y="253031"/>
                      <a:pt x="553407" y="134490"/>
                      <a:pt x="760738" y="14264"/>
                    </a:cubicBezTo>
                    <a:cubicBezTo>
                      <a:pt x="797975" y="-7348"/>
                      <a:pt x="803589" y="-8471"/>
                      <a:pt x="802840" y="39713"/>
                    </a:cubicBezTo>
                    <a:cubicBezTo>
                      <a:pt x="802185" y="73114"/>
                      <a:pt x="802653" y="80131"/>
                      <a:pt x="802653" y="112877"/>
                    </a:cubicBezTo>
                    <a:close/>
                  </a:path>
                </a:pathLst>
              </a:custGeom>
              <a:solidFill>
                <a:srgbClr val="2B3783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A9302EF-7D34-4CAF-9A44-D305298C438C}"/>
                  </a:ext>
                </a:extLst>
              </p:cNvPr>
              <p:cNvSpPr/>
              <p:nvPr/>
            </p:nvSpPr>
            <p:spPr>
              <a:xfrm>
                <a:off x="7119075" y="4032787"/>
                <a:ext cx="407426" cy="502074"/>
              </a:xfrm>
              <a:custGeom>
                <a:avLst/>
                <a:gdLst>
                  <a:gd name="connsiteX0" fmla="*/ 133390 w 407426"/>
                  <a:gd name="connsiteY0" fmla="*/ 345960 h 502074"/>
                  <a:gd name="connsiteX1" fmla="*/ 133501 w 407426"/>
                  <a:gd name="connsiteY1" fmla="*/ 422949 h 502074"/>
                  <a:gd name="connsiteX2" fmla="*/ 120586 w 407426"/>
                  <a:gd name="connsiteY2" fmla="*/ 445453 h 502074"/>
                  <a:gd name="connsiteX3" fmla="*/ 32124 w 407426"/>
                  <a:gd name="connsiteY3" fmla="*/ 496169 h 502074"/>
                  <a:gd name="connsiteX4" fmla="*/ 11228 w 407426"/>
                  <a:gd name="connsiteY4" fmla="*/ 481481 h 502074"/>
                  <a:gd name="connsiteX5" fmla="*/ 8346 w 407426"/>
                  <a:gd name="connsiteY5" fmla="*/ 430875 h 502074"/>
                  <a:gd name="connsiteX6" fmla="*/ 45260 w 407426"/>
                  <a:gd name="connsiteY6" fmla="*/ 395900 h 502074"/>
                  <a:gd name="connsiteX7" fmla="*/ 133390 w 407426"/>
                  <a:gd name="connsiteY7" fmla="*/ 345960 h 502074"/>
                  <a:gd name="connsiteX8" fmla="*/ 130383 w 407426"/>
                  <a:gd name="connsiteY8" fmla="*/ 257443 h 502074"/>
                  <a:gd name="connsiteX9" fmla="*/ 133501 w 407426"/>
                  <a:gd name="connsiteY9" fmla="*/ 281831 h 502074"/>
                  <a:gd name="connsiteX10" fmla="*/ 133446 w 407426"/>
                  <a:gd name="connsiteY10" fmla="*/ 300011 h 502074"/>
                  <a:gd name="connsiteX11" fmla="*/ 104235 w 407426"/>
                  <a:gd name="connsiteY11" fmla="*/ 347069 h 502074"/>
                  <a:gd name="connsiteX12" fmla="*/ 18378 w 407426"/>
                  <a:gd name="connsiteY12" fmla="*/ 396677 h 502074"/>
                  <a:gd name="connsiteX13" fmla="*/ 3800 w 407426"/>
                  <a:gd name="connsiteY13" fmla="*/ 387864 h 502074"/>
                  <a:gd name="connsiteX14" fmla="*/ 697 w 407426"/>
                  <a:gd name="connsiteY14" fmla="*/ 345961 h 502074"/>
                  <a:gd name="connsiteX15" fmla="*/ 18212 w 407426"/>
                  <a:gd name="connsiteY15" fmla="*/ 320408 h 502074"/>
                  <a:gd name="connsiteX16" fmla="*/ 108558 w 407426"/>
                  <a:gd name="connsiteY16" fmla="*/ 267642 h 502074"/>
                  <a:gd name="connsiteX17" fmla="*/ 130383 w 407426"/>
                  <a:gd name="connsiteY17" fmla="*/ 257443 h 502074"/>
                  <a:gd name="connsiteX18" fmla="*/ 407426 w 407426"/>
                  <a:gd name="connsiteY18" fmla="*/ 187825 h 502074"/>
                  <a:gd name="connsiteX19" fmla="*/ 406982 w 407426"/>
                  <a:gd name="connsiteY19" fmla="*/ 257276 h 502074"/>
                  <a:gd name="connsiteX20" fmla="*/ 394012 w 407426"/>
                  <a:gd name="connsiteY20" fmla="*/ 286265 h 502074"/>
                  <a:gd name="connsiteX21" fmla="*/ 280052 w 407426"/>
                  <a:gd name="connsiteY21" fmla="*/ 353221 h 502074"/>
                  <a:gd name="connsiteX22" fmla="*/ 278833 w 407426"/>
                  <a:gd name="connsiteY22" fmla="*/ 278782 h 502074"/>
                  <a:gd name="connsiteX23" fmla="*/ 288589 w 407426"/>
                  <a:gd name="connsiteY23" fmla="*/ 257276 h 502074"/>
                  <a:gd name="connsiteX24" fmla="*/ 407426 w 407426"/>
                  <a:gd name="connsiteY24" fmla="*/ 187825 h 502074"/>
                  <a:gd name="connsiteX25" fmla="*/ 132725 w 407426"/>
                  <a:gd name="connsiteY25" fmla="*/ 145755 h 502074"/>
                  <a:gd name="connsiteX26" fmla="*/ 132559 w 407426"/>
                  <a:gd name="connsiteY26" fmla="*/ 230171 h 502074"/>
                  <a:gd name="connsiteX27" fmla="*/ 122859 w 407426"/>
                  <a:gd name="connsiteY27" fmla="*/ 242642 h 502074"/>
                  <a:gd name="connsiteX28" fmla="*/ 697 w 407426"/>
                  <a:gd name="connsiteY28" fmla="*/ 311760 h 502074"/>
                  <a:gd name="connsiteX29" fmla="*/ 58951 w 407426"/>
                  <a:gd name="connsiteY29" fmla="*/ 188767 h 502074"/>
                  <a:gd name="connsiteX30" fmla="*/ 132725 w 407426"/>
                  <a:gd name="connsiteY30" fmla="*/ 145755 h 502074"/>
                  <a:gd name="connsiteX31" fmla="*/ 406871 w 407426"/>
                  <a:gd name="connsiteY31" fmla="*/ 100637 h 502074"/>
                  <a:gd name="connsiteX32" fmla="*/ 406871 w 407426"/>
                  <a:gd name="connsiteY32" fmla="*/ 164545 h 502074"/>
                  <a:gd name="connsiteX33" fmla="*/ 396062 w 407426"/>
                  <a:gd name="connsiteY33" fmla="*/ 182449 h 502074"/>
                  <a:gd name="connsiteX34" fmla="*/ 279886 w 407426"/>
                  <a:gd name="connsiteY34" fmla="*/ 247410 h 502074"/>
                  <a:gd name="connsiteX35" fmla="*/ 278279 w 407426"/>
                  <a:gd name="connsiteY35" fmla="*/ 179677 h 502074"/>
                  <a:gd name="connsiteX36" fmla="*/ 295239 w 407426"/>
                  <a:gd name="connsiteY36" fmla="*/ 163492 h 502074"/>
                  <a:gd name="connsiteX37" fmla="*/ 406871 w 407426"/>
                  <a:gd name="connsiteY37" fmla="*/ 100637 h 502074"/>
                  <a:gd name="connsiteX38" fmla="*/ 262703 w 407426"/>
                  <a:gd name="connsiteY38" fmla="*/ 70041 h 502074"/>
                  <a:gd name="connsiteX39" fmla="*/ 262869 w 407426"/>
                  <a:gd name="connsiteY39" fmla="*/ 346514 h 502074"/>
                  <a:gd name="connsiteX40" fmla="*/ 249456 w 407426"/>
                  <a:gd name="connsiteY40" fmla="*/ 371124 h 502074"/>
                  <a:gd name="connsiteX41" fmla="*/ 158942 w 407426"/>
                  <a:gd name="connsiteY41" fmla="*/ 423558 h 502074"/>
                  <a:gd name="connsiteX42" fmla="*/ 146582 w 407426"/>
                  <a:gd name="connsiteY42" fmla="*/ 409701 h 502074"/>
                  <a:gd name="connsiteX43" fmla="*/ 146083 w 407426"/>
                  <a:gd name="connsiteY43" fmla="*/ 157894 h 502074"/>
                  <a:gd name="connsiteX44" fmla="*/ 163321 w 407426"/>
                  <a:gd name="connsiteY44" fmla="*/ 127408 h 502074"/>
                  <a:gd name="connsiteX45" fmla="*/ 262703 w 407426"/>
                  <a:gd name="connsiteY45" fmla="*/ 70041 h 502074"/>
                  <a:gd name="connsiteX46" fmla="*/ 399796 w 407426"/>
                  <a:gd name="connsiteY46" fmla="*/ 1616 h 502074"/>
                  <a:gd name="connsiteX47" fmla="*/ 407147 w 407426"/>
                  <a:gd name="connsiteY47" fmla="*/ 21597 h 502074"/>
                  <a:gd name="connsiteX48" fmla="*/ 407037 w 407426"/>
                  <a:gd name="connsiteY48" fmla="*/ 72979 h 502074"/>
                  <a:gd name="connsiteX49" fmla="*/ 392736 w 407426"/>
                  <a:gd name="connsiteY49" fmla="*/ 95981 h 502074"/>
                  <a:gd name="connsiteX50" fmla="*/ 278833 w 407426"/>
                  <a:gd name="connsiteY50" fmla="*/ 157949 h 502074"/>
                  <a:gd name="connsiteX51" fmla="*/ 278334 w 407426"/>
                  <a:gd name="connsiteY51" fmla="*/ 75141 h 502074"/>
                  <a:gd name="connsiteX52" fmla="*/ 290417 w 407426"/>
                  <a:gd name="connsiteY52" fmla="*/ 55630 h 502074"/>
                  <a:gd name="connsiteX53" fmla="*/ 378935 w 407426"/>
                  <a:gd name="connsiteY53" fmla="*/ 4914 h 502074"/>
                  <a:gd name="connsiteX54" fmla="*/ 399796 w 407426"/>
                  <a:gd name="connsiteY54" fmla="*/ 1616 h 502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407426" h="502074">
                    <a:moveTo>
                      <a:pt x="133390" y="345960"/>
                    </a:moveTo>
                    <a:cubicBezTo>
                      <a:pt x="133390" y="375337"/>
                      <a:pt x="133113" y="399171"/>
                      <a:pt x="133501" y="422949"/>
                    </a:cubicBezTo>
                    <a:cubicBezTo>
                      <a:pt x="133667" y="433425"/>
                      <a:pt x="129233" y="440464"/>
                      <a:pt x="120586" y="445453"/>
                    </a:cubicBezTo>
                    <a:cubicBezTo>
                      <a:pt x="91154" y="462414"/>
                      <a:pt x="61999" y="479984"/>
                      <a:pt x="32124" y="496169"/>
                    </a:cubicBezTo>
                    <a:cubicBezTo>
                      <a:pt x="12724" y="506700"/>
                      <a:pt x="12613" y="503929"/>
                      <a:pt x="11228" y="481481"/>
                    </a:cubicBezTo>
                    <a:cubicBezTo>
                      <a:pt x="11172" y="480538"/>
                      <a:pt x="8512" y="431762"/>
                      <a:pt x="8346" y="430875"/>
                    </a:cubicBezTo>
                    <a:cubicBezTo>
                      <a:pt x="6350" y="418570"/>
                      <a:pt x="6350" y="415633"/>
                      <a:pt x="45260" y="395900"/>
                    </a:cubicBezTo>
                    <a:cubicBezTo>
                      <a:pt x="81177" y="372843"/>
                      <a:pt x="100909" y="364695"/>
                      <a:pt x="133390" y="345960"/>
                    </a:cubicBezTo>
                    <a:close/>
                    <a:moveTo>
                      <a:pt x="130383" y="257443"/>
                    </a:moveTo>
                    <a:cubicBezTo>
                      <a:pt x="133501" y="258482"/>
                      <a:pt x="133501" y="265286"/>
                      <a:pt x="133501" y="281831"/>
                    </a:cubicBezTo>
                    <a:cubicBezTo>
                      <a:pt x="133335" y="292252"/>
                      <a:pt x="133446" y="290977"/>
                      <a:pt x="133446" y="300011"/>
                    </a:cubicBezTo>
                    <a:cubicBezTo>
                      <a:pt x="133556" y="335152"/>
                      <a:pt x="137215" y="327559"/>
                      <a:pt x="104235" y="347069"/>
                    </a:cubicBezTo>
                    <a:cubicBezTo>
                      <a:pt x="73917" y="364972"/>
                      <a:pt x="46757" y="379716"/>
                      <a:pt x="18378" y="396677"/>
                    </a:cubicBezTo>
                    <a:cubicBezTo>
                      <a:pt x="6683" y="403661"/>
                      <a:pt x="4854" y="403439"/>
                      <a:pt x="3800" y="387864"/>
                    </a:cubicBezTo>
                    <a:cubicBezTo>
                      <a:pt x="2803" y="372843"/>
                      <a:pt x="1694" y="359707"/>
                      <a:pt x="697" y="345961"/>
                    </a:cubicBezTo>
                    <a:cubicBezTo>
                      <a:pt x="-246" y="332824"/>
                      <a:pt x="2027" y="328889"/>
                      <a:pt x="18212" y="320408"/>
                    </a:cubicBezTo>
                    <a:cubicBezTo>
                      <a:pt x="51025" y="301286"/>
                      <a:pt x="73528" y="286986"/>
                      <a:pt x="108558" y="267642"/>
                    </a:cubicBezTo>
                    <a:cubicBezTo>
                      <a:pt x="121030" y="261129"/>
                      <a:pt x="127265" y="256404"/>
                      <a:pt x="130383" y="257443"/>
                    </a:cubicBezTo>
                    <a:close/>
                    <a:moveTo>
                      <a:pt x="407426" y="187825"/>
                    </a:moveTo>
                    <a:cubicBezTo>
                      <a:pt x="407426" y="212435"/>
                      <a:pt x="407038" y="238985"/>
                      <a:pt x="406982" y="257276"/>
                    </a:cubicBezTo>
                    <a:cubicBezTo>
                      <a:pt x="406927" y="274126"/>
                      <a:pt x="407370" y="277784"/>
                      <a:pt x="394012" y="286265"/>
                    </a:cubicBezTo>
                    <a:cubicBezTo>
                      <a:pt x="360201" y="307715"/>
                      <a:pt x="319074" y="330441"/>
                      <a:pt x="280052" y="353221"/>
                    </a:cubicBezTo>
                    <a:cubicBezTo>
                      <a:pt x="280052" y="322459"/>
                      <a:pt x="278833" y="304168"/>
                      <a:pt x="278833" y="278782"/>
                    </a:cubicBezTo>
                    <a:cubicBezTo>
                      <a:pt x="278833" y="271465"/>
                      <a:pt x="279942" y="262653"/>
                      <a:pt x="288589" y="257276"/>
                    </a:cubicBezTo>
                    <a:cubicBezTo>
                      <a:pt x="326557" y="235438"/>
                      <a:pt x="364857" y="212324"/>
                      <a:pt x="407426" y="187825"/>
                    </a:cubicBezTo>
                    <a:close/>
                    <a:moveTo>
                      <a:pt x="132725" y="145755"/>
                    </a:moveTo>
                    <a:cubicBezTo>
                      <a:pt x="132725" y="176074"/>
                      <a:pt x="132947" y="203122"/>
                      <a:pt x="132559" y="230171"/>
                    </a:cubicBezTo>
                    <a:cubicBezTo>
                      <a:pt x="132503" y="235936"/>
                      <a:pt x="128014" y="239649"/>
                      <a:pt x="122859" y="242642"/>
                    </a:cubicBezTo>
                    <a:cubicBezTo>
                      <a:pt x="89381" y="261931"/>
                      <a:pt x="6739" y="308712"/>
                      <a:pt x="697" y="311760"/>
                    </a:cubicBezTo>
                    <a:cubicBezTo>
                      <a:pt x="-1964" y="220860"/>
                      <a:pt x="198" y="223021"/>
                      <a:pt x="58951" y="188767"/>
                    </a:cubicBezTo>
                    <a:cubicBezTo>
                      <a:pt x="82009" y="175353"/>
                      <a:pt x="105011" y="161885"/>
                      <a:pt x="132725" y="145755"/>
                    </a:cubicBezTo>
                    <a:close/>
                    <a:moveTo>
                      <a:pt x="406871" y="100637"/>
                    </a:moveTo>
                    <a:cubicBezTo>
                      <a:pt x="406871" y="124803"/>
                      <a:pt x="406316" y="144869"/>
                      <a:pt x="406871" y="164545"/>
                    </a:cubicBezTo>
                    <a:cubicBezTo>
                      <a:pt x="407148" y="174301"/>
                      <a:pt x="403822" y="178014"/>
                      <a:pt x="396062" y="182449"/>
                    </a:cubicBezTo>
                    <a:cubicBezTo>
                      <a:pt x="358760" y="203844"/>
                      <a:pt x="320681" y="225571"/>
                      <a:pt x="279886" y="247410"/>
                    </a:cubicBezTo>
                    <a:cubicBezTo>
                      <a:pt x="279830" y="233331"/>
                      <a:pt x="277225" y="191317"/>
                      <a:pt x="278279" y="179677"/>
                    </a:cubicBezTo>
                    <a:cubicBezTo>
                      <a:pt x="278778" y="174023"/>
                      <a:pt x="280053" y="172028"/>
                      <a:pt x="295239" y="163492"/>
                    </a:cubicBezTo>
                    <a:cubicBezTo>
                      <a:pt x="320958" y="149913"/>
                      <a:pt x="378658" y="116766"/>
                      <a:pt x="406871" y="100637"/>
                    </a:cubicBezTo>
                    <a:close/>
                    <a:moveTo>
                      <a:pt x="262703" y="70041"/>
                    </a:moveTo>
                    <a:cubicBezTo>
                      <a:pt x="262703" y="165820"/>
                      <a:pt x="262592" y="256167"/>
                      <a:pt x="262869" y="346514"/>
                    </a:cubicBezTo>
                    <a:cubicBezTo>
                      <a:pt x="262925" y="357766"/>
                      <a:pt x="259821" y="365304"/>
                      <a:pt x="249456" y="371124"/>
                    </a:cubicBezTo>
                    <a:cubicBezTo>
                      <a:pt x="216643" y="389470"/>
                      <a:pt x="190924" y="404935"/>
                      <a:pt x="158942" y="423558"/>
                    </a:cubicBezTo>
                    <a:cubicBezTo>
                      <a:pt x="151182" y="428436"/>
                      <a:pt x="146083" y="423558"/>
                      <a:pt x="146582" y="409701"/>
                    </a:cubicBezTo>
                    <a:cubicBezTo>
                      <a:pt x="146305" y="325784"/>
                      <a:pt x="146748" y="241867"/>
                      <a:pt x="146083" y="157894"/>
                    </a:cubicBezTo>
                    <a:cubicBezTo>
                      <a:pt x="145972" y="143150"/>
                      <a:pt x="150019" y="134559"/>
                      <a:pt x="163321" y="127408"/>
                    </a:cubicBezTo>
                    <a:cubicBezTo>
                      <a:pt x="195525" y="110060"/>
                      <a:pt x="226786" y="90937"/>
                      <a:pt x="262703" y="70041"/>
                    </a:cubicBezTo>
                    <a:close/>
                    <a:moveTo>
                      <a:pt x="399796" y="1616"/>
                    </a:moveTo>
                    <a:cubicBezTo>
                      <a:pt x="404473" y="4526"/>
                      <a:pt x="406898" y="11316"/>
                      <a:pt x="407147" y="21597"/>
                    </a:cubicBezTo>
                    <a:cubicBezTo>
                      <a:pt x="407203" y="24369"/>
                      <a:pt x="407092" y="69098"/>
                      <a:pt x="407037" y="72979"/>
                    </a:cubicBezTo>
                    <a:cubicBezTo>
                      <a:pt x="407147" y="91159"/>
                      <a:pt x="405595" y="89718"/>
                      <a:pt x="392736" y="95981"/>
                    </a:cubicBezTo>
                    <a:cubicBezTo>
                      <a:pt x="362584" y="111667"/>
                      <a:pt x="321456" y="136721"/>
                      <a:pt x="278833" y="157949"/>
                    </a:cubicBezTo>
                    <a:cubicBezTo>
                      <a:pt x="278833" y="128185"/>
                      <a:pt x="278666" y="99695"/>
                      <a:pt x="278334" y="75141"/>
                    </a:cubicBezTo>
                    <a:cubicBezTo>
                      <a:pt x="278168" y="65607"/>
                      <a:pt x="282380" y="60120"/>
                      <a:pt x="290417" y="55630"/>
                    </a:cubicBezTo>
                    <a:cubicBezTo>
                      <a:pt x="320071" y="39002"/>
                      <a:pt x="349336" y="21653"/>
                      <a:pt x="378935" y="4914"/>
                    </a:cubicBezTo>
                    <a:cubicBezTo>
                      <a:pt x="388192" y="-324"/>
                      <a:pt x="395120" y="-1294"/>
                      <a:pt x="399796" y="1616"/>
                    </a:cubicBezTo>
                    <a:close/>
                  </a:path>
                </a:pathLst>
              </a:custGeom>
              <a:solidFill>
                <a:srgbClr val="73CCD7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8723CFB7-362F-4416-B2AD-1BF3F74A9AE4}"/>
              </a:ext>
            </a:extLst>
          </p:cNvPr>
          <p:cNvSpPr/>
          <p:nvPr/>
        </p:nvSpPr>
        <p:spPr>
          <a:xfrm>
            <a:off x="5539119" y="4996908"/>
            <a:ext cx="7349423" cy="6892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25CEFC1-A0E6-4591-8139-7208393BC56A}"/>
              </a:ext>
            </a:extLst>
          </p:cNvPr>
          <p:cNvGrpSpPr/>
          <p:nvPr/>
        </p:nvGrpSpPr>
        <p:grpSpPr>
          <a:xfrm>
            <a:off x="6583868" y="2516382"/>
            <a:ext cx="5265908" cy="2893260"/>
            <a:chOff x="-548507" y="477868"/>
            <a:chExt cx="11570449" cy="6357177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EB4301E-2967-44D6-94C1-8C63DCD98E11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19442B2-4D09-4C7B-A76C-B00832D4C93D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D56A439-ABB0-4A95-A8BD-A05513BE00C8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2905509-D946-43C7-9DB1-1BBDA39A1953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5E1DA0E-57E8-4322-841A-929E3F69F706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11BA9E0-B6DD-4147-9D0F-509E6DD8188B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A2A6AAE1-690E-4F91-8934-8737DCC804F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3256E0EF-C17C-4F9C-8B47-59C096CE9BB5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9F7F490-F8B0-4798-B468-226F9DEBC2A5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79674DA5-D6E6-434B-8897-FE391126B7C7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2FB9D81B-BD7B-47A6-8FE9-C8DD09D5D9C5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DC063F2-386D-48C5-AE08-7BC92A29B88E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2D15D7E-219F-4C56-9E08-10FF96E36666}"/>
              </a:ext>
            </a:extLst>
          </p:cNvPr>
          <p:cNvGrpSpPr/>
          <p:nvPr/>
        </p:nvGrpSpPr>
        <p:grpSpPr>
          <a:xfrm>
            <a:off x="4505857" y="2354103"/>
            <a:ext cx="1795164" cy="3155804"/>
            <a:chOff x="5852497" y="2173842"/>
            <a:chExt cx="2304012" cy="4050333"/>
          </a:xfrm>
        </p:grpSpPr>
        <p:grpSp>
          <p:nvGrpSpPr>
            <p:cNvPr id="47" name="Group 20">
              <a:extLst>
                <a:ext uri="{FF2B5EF4-FFF2-40B4-BE49-F238E27FC236}">
                  <a16:creationId xmlns:a16="http://schemas.microsoft.com/office/drawing/2014/main" id="{80AF3C9C-B8AD-4F01-A87B-C51B2BC2EAAC}"/>
                </a:ext>
              </a:extLst>
            </p:cNvPr>
            <p:cNvGrpSpPr/>
            <p:nvPr/>
          </p:nvGrpSpPr>
          <p:grpSpPr>
            <a:xfrm>
              <a:off x="5852497" y="2173842"/>
              <a:ext cx="2304012" cy="4050333"/>
              <a:chOff x="445712" y="1449040"/>
              <a:chExt cx="2113018" cy="3924176"/>
            </a:xfrm>
          </p:grpSpPr>
          <p:sp>
            <p:nvSpPr>
              <p:cNvPr id="51" name="Rounded Rectangle 21">
                <a:extLst>
                  <a:ext uri="{FF2B5EF4-FFF2-40B4-BE49-F238E27FC236}">
                    <a16:creationId xmlns:a16="http://schemas.microsoft.com/office/drawing/2014/main" id="{A0CEA562-196F-40C3-BCB8-EBC7C82E6073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52" name="Rectangle 22">
                <a:extLst>
                  <a:ext uri="{FF2B5EF4-FFF2-40B4-BE49-F238E27FC236}">
                    <a16:creationId xmlns:a16="http://schemas.microsoft.com/office/drawing/2014/main" id="{BE019E93-A4ED-4809-A2D3-309EAF425E29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53" name="Group 23">
                <a:extLst>
                  <a:ext uri="{FF2B5EF4-FFF2-40B4-BE49-F238E27FC236}">
                    <a16:creationId xmlns:a16="http://schemas.microsoft.com/office/drawing/2014/main" id="{01D7F637-E5F5-41B5-9E6A-653D3B7B60F0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54" name="Oval 24">
                  <a:extLst>
                    <a:ext uri="{FF2B5EF4-FFF2-40B4-BE49-F238E27FC236}">
                      <a16:creationId xmlns:a16="http://schemas.microsoft.com/office/drawing/2014/main" id="{150A9A59-F415-408E-A6BA-34B15567C515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55" name="Rounded Rectangle 25">
                  <a:extLst>
                    <a:ext uri="{FF2B5EF4-FFF2-40B4-BE49-F238E27FC236}">
                      <a16:creationId xmlns:a16="http://schemas.microsoft.com/office/drawing/2014/main" id="{6B2B2C31-62D2-4966-A66F-10061DC1C473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ED9E02E-3A05-4FAC-8D26-0498CF47FB03}"/>
                </a:ext>
              </a:extLst>
            </p:cNvPr>
            <p:cNvGrpSpPr/>
            <p:nvPr/>
          </p:nvGrpSpPr>
          <p:grpSpPr>
            <a:xfrm>
              <a:off x="5927025" y="2556649"/>
              <a:ext cx="2119696" cy="3270627"/>
              <a:chOff x="6023560" y="2556650"/>
              <a:chExt cx="3528017" cy="2167362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05821CDD-2311-4AC6-B82E-25DA44F8B3BF}"/>
                  </a:ext>
                </a:extLst>
              </p:cNvPr>
              <p:cNvSpPr/>
              <p:nvPr/>
            </p:nvSpPr>
            <p:spPr>
              <a:xfrm>
                <a:off x="6023560" y="2556650"/>
                <a:ext cx="3528017" cy="2156011"/>
              </a:xfrm>
              <a:custGeom>
                <a:avLst/>
                <a:gdLst>
                  <a:gd name="connsiteX0" fmla="*/ 7144 w 1200150"/>
                  <a:gd name="connsiteY0" fmla="*/ 7144 h 733425"/>
                  <a:gd name="connsiteX1" fmla="*/ 1196816 w 1200150"/>
                  <a:gd name="connsiteY1" fmla="*/ 7144 h 733425"/>
                  <a:gd name="connsiteX2" fmla="*/ 1196816 w 1200150"/>
                  <a:gd name="connsiteY2" fmla="*/ 730091 h 733425"/>
                  <a:gd name="connsiteX3" fmla="*/ 7144 w 1200150"/>
                  <a:gd name="connsiteY3" fmla="*/ 730091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0150" h="733425">
                    <a:moveTo>
                      <a:pt x="7144" y="7144"/>
                    </a:moveTo>
                    <a:lnTo>
                      <a:pt x="1196816" y="7144"/>
                    </a:lnTo>
                    <a:lnTo>
                      <a:pt x="1196816" y="730091"/>
                    </a:lnTo>
                    <a:lnTo>
                      <a:pt x="7144" y="730091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7722AFBC-7843-419A-93FC-49F9734BBDF8}"/>
                  </a:ext>
                </a:extLst>
              </p:cNvPr>
              <p:cNvSpPr/>
              <p:nvPr/>
            </p:nvSpPr>
            <p:spPr>
              <a:xfrm>
                <a:off x="7217976" y="2568001"/>
                <a:ext cx="2333601" cy="2156011"/>
              </a:xfrm>
              <a:custGeom>
                <a:avLst/>
                <a:gdLst>
                  <a:gd name="connsiteX0" fmla="*/ 2567127 w 4009217"/>
                  <a:gd name="connsiteY0" fmla="*/ 30683 h 4295590"/>
                  <a:gd name="connsiteX1" fmla="*/ 3798529 w 4009217"/>
                  <a:gd name="connsiteY1" fmla="*/ 30683 h 4295590"/>
                  <a:gd name="connsiteX2" fmla="*/ 4007172 w 4009217"/>
                  <a:gd name="connsiteY2" fmla="*/ 272054 h 4295590"/>
                  <a:gd name="connsiteX3" fmla="*/ 3998990 w 4009217"/>
                  <a:gd name="connsiteY3" fmla="*/ 4268999 h 4295590"/>
                  <a:gd name="connsiteX4" fmla="*/ 30683 w 4009217"/>
                  <a:gd name="connsiteY4" fmla="*/ 4268999 h 4295590"/>
                  <a:gd name="connsiteX0" fmla="*/ 2536444 w 3976489"/>
                  <a:gd name="connsiteY0" fmla="*/ 0 h 4238316"/>
                  <a:gd name="connsiteX1" fmla="*/ 3976489 w 3976489"/>
                  <a:gd name="connsiteY1" fmla="*/ 241371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536444 w 3976489"/>
                  <a:gd name="connsiteY0" fmla="*/ 0 h 4238316"/>
                  <a:gd name="connsiteX1" fmla="*/ 3976489 w 3976489"/>
                  <a:gd name="connsiteY1" fmla="*/ 213683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473335 w 3976489"/>
                  <a:gd name="connsiteY0" fmla="*/ 0 h 4035268"/>
                  <a:gd name="connsiteX1" fmla="*/ 3976489 w 3976489"/>
                  <a:gd name="connsiteY1" fmla="*/ 10635 h 4035268"/>
                  <a:gd name="connsiteX2" fmla="*/ 3968307 w 3976489"/>
                  <a:gd name="connsiteY2" fmla="*/ 4035268 h 4035268"/>
                  <a:gd name="connsiteX3" fmla="*/ 0 w 3976489"/>
                  <a:gd name="connsiteY3" fmla="*/ 4035268 h 403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ECF2602-AE47-4606-8383-5A3465676E7A}"/>
              </a:ext>
            </a:extLst>
          </p:cNvPr>
          <p:cNvGrpSpPr/>
          <p:nvPr/>
        </p:nvGrpSpPr>
        <p:grpSpPr>
          <a:xfrm>
            <a:off x="4137879" y="3745912"/>
            <a:ext cx="1460935" cy="483778"/>
            <a:chOff x="2851759" y="3834561"/>
            <a:chExt cx="1800000" cy="483778"/>
          </a:xfrm>
        </p:grpSpPr>
        <p:sp>
          <p:nvSpPr>
            <p:cNvPr id="4" name="Text Placeholder 3">
              <a:extLst>
                <a:ext uri="{FF2B5EF4-FFF2-40B4-BE49-F238E27FC236}">
                  <a16:creationId xmlns:a16="http://schemas.microsoft.com/office/drawing/2014/main" id="{B87D5A5F-8E6A-4167-B3A5-743413FF0071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3834561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Max Jones</a:t>
              </a:r>
            </a:p>
          </p:txBody>
        </p:sp>
        <p:sp>
          <p:nvSpPr>
            <p:cNvPr id="5" name="Text Placeholder 5">
              <a:extLst>
                <a:ext uri="{FF2B5EF4-FFF2-40B4-BE49-F238E27FC236}">
                  <a16:creationId xmlns:a16="http://schemas.microsoft.com/office/drawing/2014/main" id="{BC45E052-C833-4D71-A0F0-5CAA967712A9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4086246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>
                  <a:solidFill>
                    <a:schemeClr val="bg1"/>
                  </a:solidFill>
                  <a:cs typeface="Arial" pitchFamily="34" charset="0"/>
                </a:rPr>
                <a:t>Manager</a:t>
              </a:r>
              <a:endParaRPr 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DA8C286-45CF-4D09-879B-1D12CB022776}"/>
              </a:ext>
            </a:extLst>
          </p:cNvPr>
          <p:cNvGrpSpPr/>
          <p:nvPr/>
        </p:nvGrpSpPr>
        <p:grpSpPr>
          <a:xfrm>
            <a:off x="6723641" y="3745912"/>
            <a:ext cx="1460935" cy="483778"/>
            <a:chOff x="4795420" y="3844865"/>
            <a:chExt cx="1800000" cy="483778"/>
          </a:xfrm>
        </p:grpSpPr>
        <p:sp>
          <p:nvSpPr>
            <p:cNvPr id="7" name="Text Placeholder 8">
              <a:extLst>
                <a:ext uri="{FF2B5EF4-FFF2-40B4-BE49-F238E27FC236}">
                  <a16:creationId xmlns:a16="http://schemas.microsoft.com/office/drawing/2014/main" id="{81919447-0842-4BBC-9318-EA4BE2763F23}"/>
                </a:ext>
              </a:extLst>
            </p:cNvPr>
            <p:cNvSpPr txBox="1">
              <a:spLocks/>
            </p:cNvSpPr>
            <p:nvPr/>
          </p:nvSpPr>
          <p:spPr>
            <a:xfrm>
              <a:off x="4795420" y="3844865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Tony Wilson</a:t>
              </a:r>
            </a:p>
          </p:txBody>
        </p:sp>
        <p:sp>
          <p:nvSpPr>
            <p:cNvPr id="8" name="Text Placeholder 9">
              <a:extLst>
                <a:ext uri="{FF2B5EF4-FFF2-40B4-BE49-F238E27FC236}">
                  <a16:creationId xmlns:a16="http://schemas.microsoft.com/office/drawing/2014/main" id="{C06AF085-8CBC-4C6E-B4D5-048CEA178178}"/>
                </a:ext>
              </a:extLst>
            </p:cNvPr>
            <p:cNvSpPr txBox="1">
              <a:spLocks/>
            </p:cNvSpPr>
            <p:nvPr/>
          </p:nvSpPr>
          <p:spPr>
            <a:xfrm>
              <a:off x="4795420" y="4096550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>
                  <a:solidFill>
                    <a:schemeClr val="bg1"/>
                  </a:solidFill>
                  <a:cs typeface="Arial" pitchFamily="34" charset="0"/>
                </a:rPr>
                <a:t>Programmer</a:t>
              </a:r>
              <a:endParaRPr 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0548C43-6D15-435B-A03F-58CE2C493C32}"/>
              </a:ext>
            </a:extLst>
          </p:cNvPr>
          <p:cNvGrpSpPr/>
          <p:nvPr/>
        </p:nvGrpSpPr>
        <p:grpSpPr>
          <a:xfrm>
            <a:off x="9290995" y="3745912"/>
            <a:ext cx="1460935" cy="483778"/>
            <a:chOff x="6739082" y="3855169"/>
            <a:chExt cx="1800000" cy="483778"/>
          </a:xfrm>
        </p:grpSpPr>
        <p:sp>
          <p:nvSpPr>
            <p:cNvPr id="10" name="Text Placeholder 12">
              <a:extLst>
                <a:ext uri="{FF2B5EF4-FFF2-40B4-BE49-F238E27FC236}">
                  <a16:creationId xmlns:a16="http://schemas.microsoft.com/office/drawing/2014/main" id="{94558020-6D6C-44E9-8FF0-91236257784C}"/>
                </a:ext>
              </a:extLst>
            </p:cNvPr>
            <p:cNvSpPr txBox="1">
              <a:spLocks/>
            </p:cNvSpPr>
            <p:nvPr/>
          </p:nvSpPr>
          <p:spPr>
            <a:xfrm>
              <a:off x="6739082" y="3855169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Anastasia </a:t>
              </a:r>
            </a:p>
          </p:txBody>
        </p:sp>
        <p:sp>
          <p:nvSpPr>
            <p:cNvPr id="11" name="Text Placeholder 13">
              <a:extLst>
                <a:ext uri="{FF2B5EF4-FFF2-40B4-BE49-F238E27FC236}">
                  <a16:creationId xmlns:a16="http://schemas.microsoft.com/office/drawing/2014/main" id="{568716E8-D6AE-4C1D-9010-391BF55A979B}"/>
                </a:ext>
              </a:extLst>
            </p:cNvPr>
            <p:cNvSpPr txBox="1">
              <a:spLocks/>
            </p:cNvSpPr>
            <p:nvPr/>
          </p:nvSpPr>
          <p:spPr>
            <a:xfrm>
              <a:off x="6739082" y="4106854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bg1"/>
                  </a:solidFill>
                  <a:cs typeface="Arial" pitchFamily="34" charset="0"/>
                </a:rPr>
                <a:t>Designer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C5B5782-D233-4D96-AB45-2D3DAEC692E1}"/>
              </a:ext>
            </a:extLst>
          </p:cNvPr>
          <p:cNvSpPr txBox="1"/>
          <p:nvPr/>
        </p:nvSpPr>
        <p:spPr>
          <a:xfrm>
            <a:off x="3968245" y="4424700"/>
            <a:ext cx="180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Example Text : 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2655E2-532C-40CD-BD6F-1024AF24BC1F}"/>
              </a:ext>
            </a:extLst>
          </p:cNvPr>
          <p:cNvSpPr txBox="1"/>
          <p:nvPr/>
        </p:nvSpPr>
        <p:spPr>
          <a:xfrm>
            <a:off x="6554007" y="4424700"/>
            <a:ext cx="180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Example Text : 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5E4217-2EF0-40A5-8083-F4C83B727F16}"/>
              </a:ext>
            </a:extLst>
          </p:cNvPr>
          <p:cNvSpPr txBox="1"/>
          <p:nvPr/>
        </p:nvSpPr>
        <p:spPr>
          <a:xfrm>
            <a:off x="9121361" y="4424700"/>
            <a:ext cx="180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Example Text : 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000F437-94FD-40DB-952C-4BBCA566628F}"/>
              </a:ext>
            </a:extLst>
          </p:cNvPr>
          <p:cNvGrpSpPr/>
          <p:nvPr/>
        </p:nvGrpSpPr>
        <p:grpSpPr>
          <a:xfrm>
            <a:off x="4240928" y="5582354"/>
            <a:ext cx="1254837" cy="361074"/>
            <a:chOff x="3130166" y="5667342"/>
            <a:chExt cx="1254837" cy="361074"/>
          </a:xfrm>
        </p:grpSpPr>
        <p:sp>
          <p:nvSpPr>
            <p:cNvPr id="16" name="Rounded Rectangle 3">
              <a:extLst>
                <a:ext uri="{FF2B5EF4-FFF2-40B4-BE49-F238E27FC236}">
                  <a16:creationId xmlns:a16="http://schemas.microsoft.com/office/drawing/2014/main" id="{4839C8B3-07C2-4F6E-B16C-646129D6362D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39">
              <a:extLst>
                <a:ext uri="{FF2B5EF4-FFF2-40B4-BE49-F238E27FC236}">
                  <a16:creationId xmlns:a16="http://schemas.microsoft.com/office/drawing/2014/main" id="{B43F1F1D-2066-445A-825B-A1161E201C1C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Rounded Rectangle 2">
              <a:extLst>
                <a:ext uri="{FF2B5EF4-FFF2-40B4-BE49-F238E27FC236}">
                  <a16:creationId xmlns:a16="http://schemas.microsoft.com/office/drawing/2014/main" id="{74761173-0AFE-436A-AD29-5DD602330A57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4E69AB0-3769-4A25-B81A-87F2D1577F98}"/>
              </a:ext>
            </a:extLst>
          </p:cNvPr>
          <p:cNvGrpSpPr/>
          <p:nvPr/>
        </p:nvGrpSpPr>
        <p:grpSpPr>
          <a:xfrm>
            <a:off x="6826690" y="5582354"/>
            <a:ext cx="1254837" cy="361074"/>
            <a:chOff x="3130166" y="5667342"/>
            <a:chExt cx="1254837" cy="361074"/>
          </a:xfrm>
        </p:grpSpPr>
        <p:sp>
          <p:nvSpPr>
            <p:cNvPr id="20" name="Rounded Rectangle 3">
              <a:extLst>
                <a:ext uri="{FF2B5EF4-FFF2-40B4-BE49-F238E27FC236}">
                  <a16:creationId xmlns:a16="http://schemas.microsoft.com/office/drawing/2014/main" id="{0B46AACC-440C-49D0-90A1-58D860A3FB63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1" name="Rounded Rectangle 39">
              <a:extLst>
                <a:ext uri="{FF2B5EF4-FFF2-40B4-BE49-F238E27FC236}">
                  <a16:creationId xmlns:a16="http://schemas.microsoft.com/office/drawing/2014/main" id="{4AD5856E-224A-405E-88F2-89A7EAF602CA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" name="Rounded Rectangle 2">
              <a:extLst>
                <a:ext uri="{FF2B5EF4-FFF2-40B4-BE49-F238E27FC236}">
                  <a16:creationId xmlns:a16="http://schemas.microsoft.com/office/drawing/2014/main" id="{2C05B13B-B961-42EB-AB79-09595972C0DF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7E54EB4-81D1-4637-B77F-11CBD8E795B9}"/>
              </a:ext>
            </a:extLst>
          </p:cNvPr>
          <p:cNvGrpSpPr/>
          <p:nvPr/>
        </p:nvGrpSpPr>
        <p:grpSpPr>
          <a:xfrm>
            <a:off x="9394044" y="5582354"/>
            <a:ext cx="1254837" cy="361074"/>
            <a:chOff x="3130166" y="5667342"/>
            <a:chExt cx="1254837" cy="361074"/>
          </a:xfrm>
        </p:grpSpPr>
        <p:sp>
          <p:nvSpPr>
            <p:cNvPr id="24" name="Rounded Rectangle 3">
              <a:extLst>
                <a:ext uri="{FF2B5EF4-FFF2-40B4-BE49-F238E27FC236}">
                  <a16:creationId xmlns:a16="http://schemas.microsoft.com/office/drawing/2014/main" id="{64860E3B-ECA6-4C02-A865-B111364945EB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5" name="Rounded Rectangle 39">
              <a:extLst>
                <a:ext uri="{FF2B5EF4-FFF2-40B4-BE49-F238E27FC236}">
                  <a16:creationId xmlns:a16="http://schemas.microsoft.com/office/drawing/2014/main" id="{326661A8-DA3B-489C-A6BE-1EBC397819D5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" name="Rounded Rectangle 2">
              <a:extLst>
                <a:ext uri="{FF2B5EF4-FFF2-40B4-BE49-F238E27FC236}">
                  <a16:creationId xmlns:a16="http://schemas.microsoft.com/office/drawing/2014/main" id="{7CCC7CB7-DD73-4093-8141-8D33A45B6904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27" name="직사각형 3">
            <a:extLst>
              <a:ext uri="{FF2B5EF4-FFF2-40B4-BE49-F238E27FC236}">
                <a16:creationId xmlns:a16="http://schemas.microsoft.com/office/drawing/2014/main" id="{DC2D2CC5-EC3D-48F3-AA48-B425B4AD2C79}"/>
              </a:ext>
            </a:extLst>
          </p:cNvPr>
          <p:cNvSpPr/>
          <p:nvPr/>
        </p:nvSpPr>
        <p:spPr>
          <a:xfrm>
            <a:off x="838587" y="507832"/>
            <a:ext cx="206619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Meet Our </a:t>
            </a:r>
            <a:r>
              <a:rPr lang="en-US" altLang="ko-KR" sz="4400" b="1" dirty="0">
                <a:solidFill>
                  <a:schemeClr val="accent1"/>
                </a:solidFill>
                <a:latin typeface="+mj-lt"/>
              </a:rPr>
              <a:t>Team</a:t>
            </a:r>
            <a:endParaRPr lang="ko-KR" altLang="en-US" sz="4400" dirty="0">
              <a:latin typeface="+mj-lt"/>
            </a:endParaRPr>
          </a:p>
        </p:txBody>
      </p:sp>
      <p:sp>
        <p:nvSpPr>
          <p:cNvPr id="28" name="직사각형 9">
            <a:extLst>
              <a:ext uri="{FF2B5EF4-FFF2-40B4-BE49-F238E27FC236}">
                <a16:creationId xmlns:a16="http://schemas.microsoft.com/office/drawing/2014/main" id="{3182982A-18EC-410F-B047-DD6151477242}"/>
              </a:ext>
            </a:extLst>
          </p:cNvPr>
          <p:cNvSpPr/>
          <p:nvPr/>
        </p:nvSpPr>
        <p:spPr>
          <a:xfrm>
            <a:off x="838587" y="2870649"/>
            <a:ext cx="18002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3BC3A95E-FD16-4068-BB66-02C96E221200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6A2450BC-4B66-46CC-9171-44AEDB3A7DC7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78ED9B99-15D6-4B74-96DB-368A418B35D2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32B1D8B-8BAB-4322-BA5F-CE53E3CD4EE6}"/>
              </a:ext>
            </a:extLst>
          </p:cNvPr>
          <p:cNvGrpSpPr/>
          <p:nvPr/>
        </p:nvGrpSpPr>
        <p:grpSpPr>
          <a:xfrm>
            <a:off x="940526" y="1218352"/>
            <a:ext cx="2409896" cy="4945971"/>
            <a:chOff x="5146455" y="374253"/>
            <a:chExt cx="2742212" cy="5628002"/>
          </a:xfrm>
        </p:grpSpPr>
        <p:sp>
          <p:nvSpPr>
            <p:cNvPr id="23" name="Graphic 2">
              <a:extLst>
                <a:ext uri="{FF2B5EF4-FFF2-40B4-BE49-F238E27FC236}">
                  <a16:creationId xmlns:a16="http://schemas.microsoft.com/office/drawing/2014/main" id="{42386F13-53FF-4F75-8FBB-13620FAF1C53}"/>
                </a:ext>
              </a:extLst>
            </p:cNvPr>
            <p:cNvSpPr/>
            <p:nvPr/>
          </p:nvSpPr>
          <p:spPr>
            <a:xfrm>
              <a:off x="5146455" y="1233884"/>
              <a:ext cx="2742212" cy="4768371"/>
            </a:xfrm>
            <a:custGeom>
              <a:avLst/>
              <a:gdLst>
                <a:gd name="connsiteX0" fmla="*/ 2742178 w 2742212"/>
                <a:gd name="connsiteY0" fmla="*/ 1123379 h 4768371"/>
                <a:gd name="connsiteX1" fmla="*/ 2615305 w 2742212"/>
                <a:gd name="connsiteY1" fmla="*/ 1004411 h 4768371"/>
                <a:gd name="connsiteX2" fmla="*/ 2332698 w 2742212"/>
                <a:gd name="connsiteY2" fmla="*/ 1027081 h 4768371"/>
                <a:gd name="connsiteX3" fmla="*/ 2332698 w 2742212"/>
                <a:gd name="connsiteY3" fmla="*/ 64008 h 4768371"/>
                <a:gd name="connsiteX4" fmla="*/ 2268690 w 2742212"/>
                <a:gd name="connsiteY4" fmla="*/ 0 h 4768371"/>
                <a:gd name="connsiteX5" fmla="*/ 470085 w 2742212"/>
                <a:gd name="connsiteY5" fmla="*/ 0 h 4768371"/>
                <a:gd name="connsiteX6" fmla="*/ 406077 w 2742212"/>
                <a:gd name="connsiteY6" fmla="*/ 64008 h 4768371"/>
                <a:gd name="connsiteX7" fmla="*/ 406077 w 2742212"/>
                <a:gd name="connsiteY7" fmla="*/ 1189482 h 4768371"/>
                <a:gd name="connsiteX8" fmla="*/ 112897 w 2742212"/>
                <a:gd name="connsiteY8" fmla="*/ 1214247 h 4768371"/>
                <a:gd name="connsiteX9" fmla="*/ 26 w 2742212"/>
                <a:gd name="connsiteY9" fmla="*/ 1344835 h 4768371"/>
                <a:gd name="connsiteX10" fmla="*/ 26 w 2742212"/>
                <a:gd name="connsiteY10" fmla="*/ 4635723 h 4768371"/>
                <a:gd name="connsiteX11" fmla="*/ 40983 w 2742212"/>
                <a:gd name="connsiteY11" fmla="*/ 4703255 h 4768371"/>
                <a:gd name="connsiteX12" fmla="*/ 107373 w 2742212"/>
                <a:gd name="connsiteY12" fmla="*/ 4727639 h 4768371"/>
                <a:gd name="connsiteX13" fmla="*/ 427413 w 2742212"/>
                <a:gd name="connsiteY13" fmla="*/ 4765834 h 4768371"/>
                <a:gd name="connsiteX14" fmla="*/ 1519835 w 2742212"/>
                <a:gd name="connsiteY14" fmla="*/ 4719924 h 4768371"/>
                <a:gd name="connsiteX15" fmla="*/ 2349177 w 2742212"/>
                <a:gd name="connsiteY15" fmla="*/ 4594194 h 4768371"/>
                <a:gd name="connsiteX16" fmla="*/ 2658453 w 2742212"/>
                <a:gd name="connsiteY16" fmla="*/ 4492467 h 4768371"/>
                <a:gd name="connsiteX17" fmla="*/ 2723986 w 2742212"/>
                <a:gd name="connsiteY17" fmla="*/ 4382834 h 4768371"/>
                <a:gd name="connsiteX18" fmla="*/ 2742178 w 2742212"/>
                <a:gd name="connsiteY18" fmla="*/ 1123379 h 4768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742212" h="4768371">
                  <a:moveTo>
                    <a:pt x="2742178" y="1123379"/>
                  </a:moveTo>
                  <a:cubicBezTo>
                    <a:pt x="2739892" y="1054513"/>
                    <a:pt x="2683790" y="1002316"/>
                    <a:pt x="2615305" y="1004411"/>
                  </a:cubicBezTo>
                  <a:cubicBezTo>
                    <a:pt x="2604732" y="1004697"/>
                    <a:pt x="2497481" y="1013460"/>
                    <a:pt x="2332698" y="1027081"/>
                  </a:cubicBezTo>
                  <a:lnTo>
                    <a:pt x="2332698" y="64008"/>
                  </a:lnTo>
                  <a:cubicBezTo>
                    <a:pt x="2332698" y="28670"/>
                    <a:pt x="2304028" y="0"/>
                    <a:pt x="2268690" y="0"/>
                  </a:cubicBezTo>
                  <a:lnTo>
                    <a:pt x="470085" y="0"/>
                  </a:lnTo>
                  <a:cubicBezTo>
                    <a:pt x="434747" y="0"/>
                    <a:pt x="406077" y="28670"/>
                    <a:pt x="406077" y="64008"/>
                  </a:cubicBezTo>
                  <a:lnTo>
                    <a:pt x="406077" y="1189482"/>
                  </a:lnTo>
                  <a:cubicBezTo>
                    <a:pt x="234817" y="1203960"/>
                    <a:pt x="122898" y="1213390"/>
                    <a:pt x="112897" y="1214247"/>
                  </a:cubicBezTo>
                  <a:cubicBezTo>
                    <a:pt x="47460" y="1219200"/>
                    <a:pt x="121" y="1280065"/>
                    <a:pt x="26" y="1344835"/>
                  </a:cubicBezTo>
                  <a:cubicBezTo>
                    <a:pt x="-165" y="2446115"/>
                    <a:pt x="788" y="3534442"/>
                    <a:pt x="26" y="4635723"/>
                  </a:cubicBezTo>
                  <a:cubicBezTo>
                    <a:pt x="26" y="4669251"/>
                    <a:pt x="12123" y="4690587"/>
                    <a:pt x="40983" y="4703255"/>
                  </a:cubicBezTo>
                  <a:cubicBezTo>
                    <a:pt x="62510" y="4712685"/>
                    <a:pt x="84608" y="4721828"/>
                    <a:pt x="107373" y="4727639"/>
                  </a:cubicBezTo>
                  <a:cubicBezTo>
                    <a:pt x="212338" y="4754404"/>
                    <a:pt x="319780" y="4762976"/>
                    <a:pt x="427413" y="4765834"/>
                  </a:cubicBezTo>
                  <a:cubicBezTo>
                    <a:pt x="792601" y="4775359"/>
                    <a:pt x="1156551" y="4757642"/>
                    <a:pt x="1519835" y="4719924"/>
                  </a:cubicBezTo>
                  <a:cubicBezTo>
                    <a:pt x="1798441" y="4691063"/>
                    <a:pt x="2075714" y="4655535"/>
                    <a:pt x="2349177" y="4594194"/>
                  </a:cubicBezTo>
                  <a:cubicBezTo>
                    <a:pt x="2455380" y="4570381"/>
                    <a:pt x="2561108" y="4543901"/>
                    <a:pt x="2658453" y="4492467"/>
                  </a:cubicBezTo>
                  <a:cubicBezTo>
                    <a:pt x="2702745" y="4469130"/>
                    <a:pt x="2727700" y="4437507"/>
                    <a:pt x="2723986" y="4382834"/>
                  </a:cubicBezTo>
                  <a:cubicBezTo>
                    <a:pt x="2719604" y="4318159"/>
                    <a:pt x="2743226" y="1156621"/>
                    <a:pt x="2742178" y="1123379"/>
                  </a:cubicBezTo>
                  <a:close/>
                </a:path>
              </a:pathLst>
            </a:custGeom>
            <a:solidFill>
              <a:srgbClr val="111A4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Graphic 2">
              <a:extLst>
                <a:ext uri="{FF2B5EF4-FFF2-40B4-BE49-F238E27FC236}">
                  <a16:creationId xmlns:a16="http://schemas.microsoft.com/office/drawing/2014/main" id="{08989AC5-CB30-4B15-8877-F2B4B67CA119}"/>
                </a:ext>
              </a:extLst>
            </p:cNvPr>
            <p:cNvSpPr/>
            <p:nvPr/>
          </p:nvSpPr>
          <p:spPr>
            <a:xfrm>
              <a:off x="5404663" y="1886061"/>
              <a:ext cx="2216754" cy="3911422"/>
            </a:xfrm>
            <a:custGeom>
              <a:avLst/>
              <a:gdLst>
                <a:gd name="connsiteX0" fmla="*/ 2117162 w 2216754"/>
                <a:gd name="connsiteY0" fmla="*/ 0 h 3911422"/>
                <a:gd name="connsiteX1" fmla="*/ 2216222 w 2216754"/>
                <a:gd name="connsiteY1" fmla="*/ 85439 h 3911422"/>
                <a:gd name="connsiteX2" fmla="*/ 2215746 w 2216754"/>
                <a:gd name="connsiteY2" fmla="*/ 3531775 h 3911422"/>
                <a:gd name="connsiteX3" fmla="*/ 2060488 w 2216754"/>
                <a:gd name="connsiteY3" fmla="*/ 3762280 h 3911422"/>
                <a:gd name="connsiteX4" fmla="*/ 1560902 w 2216754"/>
                <a:gd name="connsiteY4" fmla="*/ 3855625 h 3911422"/>
                <a:gd name="connsiteX5" fmla="*/ 850147 w 2216754"/>
                <a:gd name="connsiteY5" fmla="*/ 3907346 h 3911422"/>
                <a:gd name="connsiteX6" fmla="*/ 237784 w 2216754"/>
                <a:gd name="connsiteY6" fmla="*/ 3894106 h 3911422"/>
                <a:gd name="connsiteX7" fmla="*/ 74621 w 2216754"/>
                <a:gd name="connsiteY7" fmla="*/ 3862673 h 3911422"/>
                <a:gd name="connsiteX8" fmla="*/ 612 w 2216754"/>
                <a:gd name="connsiteY8" fmla="*/ 3765614 h 3911422"/>
                <a:gd name="connsiteX9" fmla="*/ 612 w 2216754"/>
                <a:gd name="connsiteY9" fmla="*/ 242602 h 3911422"/>
                <a:gd name="connsiteX10" fmla="*/ 95576 w 2216754"/>
                <a:gd name="connsiteY10" fmla="*/ 141446 h 3911422"/>
                <a:gd name="connsiteX11" fmla="*/ 2117162 w 2216754"/>
                <a:gd name="connsiteY11" fmla="*/ 0 h 3911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16754" h="3911422">
                  <a:moveTo>
                    <a:pt x="2117162" y="0"/>
                  </a:moveTo>
                  <a:cubicBezTo>
                    <a:pt x="2170883" y="1524"/>
                    <a:pt x="2216794" y="21146"/>
                    <a:pt x="2216222" y="85439"/>
                  </a:cubicBezTo>
                  <a:cubicBezTo>
                    <a:pt x="2217365" y="178975"/>
                    <a:pt x="2216413" y="3347847"/>
                    <a:pt x="2215746" y="3531775"/>
                  </a:cubicBezTo>
                  <a:cubicBezTo>
                    <a:pt x="2219270" y="3700177"/>
                    <a:pt x="2205554" y="3717703"/>
                    <a:pt x="2060488" y="3762280"/>
                  </a:cubicBezTo>
                  <a:cubicBezTo>
                    <a:pt x="1897516" y="3812381"/>
                    <a:pt x="1729590" y="3836480"/>
                    <a:pt x="1560902" y="3855625"/>
                  </a:cubicBezTo>
                  <a:cubicBezTo>
                    <a:pt x="1324682" y="3882390"/>
                    <a:pt x="1087700" y="3896582"/>
                    <a:pt x="850147" y="3907346"/>
                  </a:cubicBezTo>
                  <a:cubicBezTo>
                    <a:pt x="645073" y="3916585"/>
                    <a:pt x="441715" y="3909251"/>
                    <a:pt x="237784" y="3894106"/>
                  </a:cubicBezTo>
                  <a:cubicBezTo>
                    <a:pt x="182349" y="3890010"/>
                    <a:pt x="127580" y="3880009"/>
                    <a:pt x="74621" y="3862673"/>
                  </a:cubicBezTo>
                  <a:cubicBezTo>
                    <a:pt x="20329" y="3844957"/>
                    <a:pt x="3469" y="3822001"/>
                    <a:pt x="612" y="3765614"/>
                  </a:cubicBezTo>
                  <a:cubicBezTo>
                    <a:pt x="-341" y="3746564"/>
                    <a:pt x="-55" y="324898"/>
                    <a:pt x="612" y="242602"/>
                  </a:cubicBezTo>
                  <a:cubicBezTo>
                    <a:pt x="40" y="166402"/>
                    <a:pt x="42808" y="149257"/>
                    <a:pt x="95576" y="141446"/>
                  </a:cubicBezTo>
                  <a:cubicBezTo>
                    <a:pt x="196255" y="133445"/>
                    <a:pt x="1971430" y="9716"/>
                    <a:pt x="2117162" y="0"/>
                  </a:cubicBezTo>
                  <a:close/>
                </a:path>
              </a:pathLst>
            </a:custGeom>
            <a:solidFill>
              <a:srgbClr val="81818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2">
              <a:extLst>
                <a:ext uri="{FF2B5EF4-FFF2-40B4-BE49-F238E27FC236}">
                  <a16:creationId xmlns:a16="http://schemas.microsoft.com/office/drawing/2014/main" id="{0C995B95-96DE-4B78-8362-B43525850F21}"/>
                </a:ext>
              </a:extLst>
            </p:cNvPr>
            <p:cNvSpPr/>
            <p:nvPr/>
          </p:nvSpPr>
          <p:spPr>
            <a:xfrm>
              <a:off x="5641876" y="2248201"/>
              <a:ext cx="1751552" cy="1105090"/>
            </a:xfrm>
            <a:custGeom>
              <a:avLst/>
              <a:gdLst>
                <a:gd name="connsiteX0" fmla="*/ 1692974 w 1751552"/>
                <a:gd name="connsiteY0" fmla="*/ 1105091 h 1105090"/>
                <a:gd name="connsiteX1" fmla="*/ 58674 w 1751552"/>
                <a:gd name="connsiteY1" fmla="*/ 1105091 h 1105090"/>
                <a:gd name="connsiteX2" fmla="*/ 0 w 1751552"/>
                <a:gd name="connsiteY2" fmla="*/ 1046417 h 1105090"/>
                <a:gd name="connsiteX3" fmla="*/ 0 w 1751552"/>
                <a:gd name="connsiteY3" fmla="*/ 58674 h 1105090"/>
                <a:gd name="connsiteX4" fmla="*/ 58674 w 1751552"/>
                <a:gd name="connsiteY4" fmla="*/ 0 h 1105090"/>
                <a:gd name="connsiteX5" fmla="*/ 1692878 w 1751552"/>
                <a:gd name="connsiteY5" fmla="*/ 0 h 1105090"/>
                <a:gd name="connsiteX6" fmla="*/ 1751552 w 1751552"/>
                <a:gd name="connsiteY6" fmla="*/ 58674 h 1105090"/>
                <a:gd name="connsiteX7" fmla="*/ 1751552 w 1751552"/>
                <a:gd name="connsiteY7" fmla="*/ 1046417 h 1105090"/>
                <a:gd name="connsiteX8" fmla="*/ 1692974 w 1751552"/>
                <a:gd name="connsiteY8" fmla="*/ 1105091 h 1105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1552" h="1105090">
                  <a:moveTo>
                    <a:pt x="1692974" y="1105091"/>
                  </a:moveTo>
                  <a:lnTo>
                    <a:pt x="58674" y="1105091"/>
                  </a:lnTo>
                  <a:cubicBezTo>
                    <a:pt x="26384" y="1105091"/>
                    <a:pt x="0" y="1078706"/>
                    <a:pt x="0" y="1046417"/>
                  </a:cubicBezTo>
                  <a:lnTo>
                    <a:pt x="0" y="58674"/>
                  </a:lnTo>
                  <a:cubicBezTo>
                    <a:pt x="0" y="26384"/>
                    <a:pt x="26384" y="0"/>
                    <a:pt x="58674" y="0"/>
                  </a:cubicBezTo>
                  <a:lnTo>
                    <a:pt x="1692878" y="0"/>
                  </a:lnTo>
                  <a:cubicBezTo>
                    <a:pt x="1725168" y="0"/>
                    <a:pt x="1751552" y="26384"/>
                    <a:pt x="1751552" y="58674"/>
                  </a:cubicBezTo>
                  <a:lnTo>
                    <a:pt x="1751552" y="1046417"/>
                  </a:lnTo>
                  <a:cubicBezTo>
                    <a:pt x="1751648" y="1078706"/>
                    <a:pt x="1725168" y="1105091"/>
                    <a:pt x="1692974" y="1105091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EAD39B5-57D8-48FA-BB4A-5E071F81C302}"/>
                </a:ext>
              </a:extLst>
            </p:cNvPr>
            <p:cNvSpPr/>
            <p:nvPr/>
          </p:nvSpPr>
          <p:spPr>
            <a:xfrm>
              <a:off x="5645146" y="3751394"/>
              <a:ext cx="1741279" cy="1099231"/>
            </a:xfrm>
            <a:custGeom>
              <a:avLst/>
              <a:gdLst>
                <a:gd name="connsiteX0" fmla="*/ 677672 w 1741279"/>
                <a:gd name="connsiteY0" fmla="*/ 829193 h 1099231"/>
                <a:gd name="connsiteX1" fmla="*/ 1067340 w 1741279"/>
                <a:gd name="connsiteY1" fmla="*/ 829193 h 1099231"/>
                <a:gd name="connsiteX2" fmla="*/ 1120299 w 1741279"/>
                <a:gd name="connsiteY2" fmla="*/ 880152 h 1099231"/>
                <a:gd name="connsiteX3" fmla="*/ 1120394 w 1741279"/>
                <a:gd name="connsiteY3" fmla="*/ 1046459 h 1099231"/>
                <a:gd name="connsiteX4" fmla="*/ 1068769 w 1741279"/>
                <a:gd name="connsiteY4" fmla="*/ 1098561 h 1099231"/>
                <a:gd name="connsiteX5" fmla="*/ 679006 w 1741279"/>
                <a:gd name="connsiteY5" fmla="*/ 1098846 h 1099231"/>
                <a:gd name="connsiteX6" fmla="*/ 624332 w 1741279"/>
                <a:gd name="connsiteY6" fmla="*/ 1045697 h 1099231"/>
                <a:gd name="connsiteX7" fmla="*/ 624427 w 1741279"/>
                <a:gd name="connsiteY7" fmla="*/ 884153 h 1099231"/>
                <a:gd name="connsiteX8" fmla="*/ 677672 w 1741279"/>
                <a:gd name="connsiteY8" fmla="*/ 829193 h 1099231"/>
                <a:gd name="connsiteX9" fmla="*/ 54451 w 1741279"/>
                <a:gd name="connsiteY9" fmla="*/ 829099 h 1099231"/>
                <a:gd name="connsiteX10" fmla="*/ 444881 w 1741279"/>
                <a:gd name="connsiteY10" fmla="*/ 829099 h 1099231"/>
                <a:gd name="connsiteX11" fmla="*/ 498602 w 1741279"/>
                <a:gd name="connsiteY11" fmla="*/ 879486 h 1099231"/>
                <a:gd name="connsiteX12" fmla="*/ 498793 w 1741279"/>
                <a:gd name="connsiteY12" fmla="*/ 1046174 h 1099231"/>
                <a:gd name="connsiteX13" fmla="*/ 442405 w 1741279"/>
                <a:gd name="connsiteY13" fmla="*/ 1098942 h 1099231"/>
                <a:gd name="connsiteX14" fmla="*/ 61500 w 1741279"/>
                <a:gd name="connsiteY14" fmla="*/ 1099133 h 1099231"/>
                <a:gd name="connsiteX15" fmla="*/ 64 w 1741279"/>
                <a:gd name="connsiteY15" fmla="*/ 1036553 h 1099231"/>
                <a:gd name="connsiteX16" fmla="*/ 349 w 1741279"/>
                <a:gd name="connsiteY16" fmla="*/ 884153 h 1099231"/>
                <a:gd name="connsiteX17" fmla="*/ 54451 w 1741279"/>
                <a:gd name="connsiteY17" fmla="*/ 829099 h 1099231"/>
                <a:gd name="connsiteX18" fmla="*/ 1693418 w 1741279"/>
                <a:gd name="connsiteY18" fmla="*/ 829004 h 1099231"/>
                <a:gd name="connsiteX19" fmla="*/ 1741138 w 1741279"/>
                <a:gd name="connsiteY19" fmla="*/ 876629 h 1099231"/>
                <a:gd name="connsiteX20" fmla="*/ 1741138 w 1741279"/>
                <a:gd name="connsiteY20" fmla="*/ 1052460 h 1099231"/>
                <a:gd name="connsiteX21" fmla="*/ 1692275 w 1741279"/>
                <a:gd name="connsiteY21" fmla="*/ 1098942 h 1099231"/>
                <a:gd name="connsiteX22" fmla="*/ 1293082 w 1741279"/>
                <a:gd name="connsiteY22" fmla="*/ 1098942 h 1099231"/>
                <a:gd name="connsiteX23" fmla="*/ 1244981 w 1741279"/>
                <a:gd name="connsiteY23" fmla="*/ 1051412 h 1099231"/>
                <a:gd name="connsiteX24" fmla="*/ 1244981 w 1741279"/>
                <a:gd name="connsiteY24" fmla="*/ 875581 h 1099231"/>
                <a:gd name="connsiteX25" fmla="*/ 1294130 w 1741279"/>
                <a:gd name="connsiteY25" fmla="*/ 829099 h 1099231"/>
                <a:gd name="connsiteX26" fmla="*/ 1693418 w 1741279"/>
                <a:gd name="connsiteY26" fmla="*/ 829004 h 1099231"/>
                <a:gd name="connsiteX27" fmla="*/ 979642 w 1741279"/>
                <a:gd name="connsiteY27" fmla="*/ 413088 h 1099231"/>
                <a:gd name="connsiteX28" fmla="*/ 1054672 w 1741279"/>
                <a:gd name="connsiteY28" fmla="*/ 413237 h 1099231"/>
                <a:gd name="connsiteX29" fmla="*/ 1120204 w 1741279"/>
                <a:gd name="connsiteY29" fmla="*/ 476864 h 1099231"/>
                <a:gd name="connsiteX30" fmla="*/ 1120394 w 1741279"/>
                <a:gd name="connsiteY30" fmla="*/ 629073 h 1099231"/>
                <a:gd name="connsiteX31" fmla="*/ 1067054 w 1741279"/>
                <a:gd name="connsiteY31" fmla="*/ 685652 h 1099231"/>
                <a:gd name="connsiteX32" fmla="*/ 676910 w 1741279"/>
                <a:gd name="connsiteY32" fmla="*/ 685747 h 1099231"/>
                <a:gd name="connsiteX33" fmla="*/ 624332 w 1741279"/>
                <a:gd name="connsiteY33" fmla="*/ 634407 h 1099231"/>
                <a:gd name="connsiteX34" fmla="*/ 624142 w 1741279"/>
                <a:gd name="connsiteY34" fmla="*/ 467910 h 1099231"/>
                <a:gd name="connsiteX35" fmla="*/ 678720 w 1741279"/>
                <a:gd name="connsiteY35" fmla="*/ 413141 h 1099231"/>
                <a:gd name="connsiteX36" fmla="*/ 979642 w 1741279"/>
                <a:gd name="connsiteY36" fmla="*/ 413088 h 1099231"/>
                <a:gd name="connsiteX37" fmla="*/ 55118 w 1741279"/>
                <a:gd name="connsiteY37" fmla="*/ 413046 h 1099231"/>
                <a:gd name="connsiteX38" fmla="*/ 444690 w 1741279"/>
                <a:gd name="connsiteY38" fmla="*/ 413046 h 1099231"/>
                <a:gd name="connsiteX39" fmla="*/ 498506 w 1741279"/>
                <a:gd name="connsiteY39" fmla="*/ 464481 h 1099231"/>
                <a:gd name="connsiteX40" fmla="*/ 498602 w 1741279"/>
                <a:gd name="connsiteY40" fmla="*/ 635455 h 1099231"/>
                <a:gd name="connsiteX41" fmla="*/ 444023 w 1741279"/>
                <a:gd name="connsiteY41" fmla="*/ 685747 h 1099231"/>
                <a:gd name="connsiteX42" fmla="*/ 63976 w 1741279"/>
                <a:gd name="connsiteY42" fmla="*/ 686128 h 1099231"/>
                <a:gd name="connsiteX43" fmla="*/ 63 w 1741279"/>
                <a:gd name="connsiteY43" fmla="*/ 625263 h 1099231"/>
                <a:gd name="connsiteX44" fmla="*/ 254 w 1741279"/>
                <a:gd name="connsiteY44" fmla="*/ 468482 h 1099231"/>
                <a:gd name="connsiteX45" fmla="*/ 55118 w 1741279"/>
                <a:gd name="connsiteY45" fmla="*/ 413046 h 1099231"/>
                <a:gd name="connsiteX46" fmla="*/ 1293083 w 1741279"/>
                <a:gd name="connsiteY46" fmla="*/ 412951 h 1099231"/>
                <a:gd name="connsiteX47" fmla="*/ 1692752 w 1741279"/>
                <a:gd name="connsiteY47" fmla="*/ 412951 h 1099231"/>
                <a:gd name="connsiteX48" fmla="*/ 1741043 w 1741279"/>
                <a:gd name="connsiteY48" fmla="*/ 461147 h 1099231"/>
                <a:gd name="connsiteX49" fmla="*/ 1740758 w 1741279"/>
                <a:gd name="connsiteY49" fmla="*/ 641932 h 1099231"/>
                <a:gd name="connsiteX50" fmla="*/ 1697990 w 1741279"/>
                <a:gd name="connsiteY50" fmla="*/ 685556 h 1099231"/>
                <a:gd name="connsiteX51" fmla="*/ 1288796 w 1741279"/>
                <a:gd name="connsiteY51" fmla="*/ 685556 h 1099231"/>
                <a:gd name="connsiteX52" fmla="*/ 1245267 w 1741279"/>
                <a:gd name="connsiteY52" fmla="*/ 642408 h 1099231"/>
                <a:gd name="connsiteX53" fmla="*/ 1245172 w 1741279"/>
                <a:gd name="connsiteY53" fmla="*/ 456861 h 1099231"/>
                <a:gd name="connsiteX54" fmla="*/ 1293083 w 1741279"/>
                <a:gd name="connsiteY54" fmla="*/ 412951 h 1099231"/>
                <a:gd name="connsiteX55" fmla="*/ 1289844 w 1741279"/>
                <a:gd name="connsiteY55" fmla="*/ 233 h 1099231"/>
                <a:gd name="connsiteX56" fmla="*/ 1698562 w 1741279"/>
                <a:gd name="connsiteY56" fmla="*/ 328 h 1099231"/>
                <a:gd name="connsiteX57" fmla="*/ 1741043 w 1741279"/>
                <a:gd name="connsiteY57" fmla="*/ 43191 h 1099231"/>
                <a:gd name="connsiteX58" fmla="*/ 1741234 w 1741279"/>
                <a:gd name="connsiteY58" fmla="*/ 223785 h 1099231"/>
                <a:gd name="connsiteX59" fmla="*/ 1691990 w 1741279"/>
                <a:gd name="connsiteY59" fmla="*/ 269791 h 1099231"/>
                <a:gd name="connsiteX60" fmla="*/ 1292797 w 1741279"/>
                <a:gd name="connsiteY60" fmla="*/ 269791 h 1099231"/>
                <a:gd name="connsiteX61" fmla="*/ 1244981 w 1741279"/>
                <a:gd name="connsiteY61" fmla="*/ 221975 h 1099231"/>
                <a:gd name="connsiteX62" fmla="*/ 1245077 w 1741279"/>
                <a:gd name="connsiteY62" fmla="*/ 46144 h 1099231"/>
                <a:gd name="connsiteX63" fmla="*/ 1289844 w 1741279"/>
                <a:gd name="connsiteY63" fmla="*/ 233 h 1099231"/>
                <a:gd name="connsiteX64" fmla="*/ 674148 w 1741279"/>
                <a:gd name="connsiteY64" fmla="*/ 233 h 1099231"/>
                <a:gd name="connsiteX65" fmla="*/ 1068483 w 1741279"/>
                <a:gd name="connsiteY65" fmla="*/ 328 h 1099231"/>
                <a:gd name="connsiteX66" fmla="*/ 1120299 w 1741279"/>
                <a:gd name="connsiteY66" fmla="*/ 52240 h 1099231"/>
                <a:gd name="connsiteX67" fmla="*/ 1120204 w 1741279"/>
                <a:gd name="connsiteY67" fmla="*/ 218451 h 1099231"/>
                <a:gd name="connsiteX68" fmla="*/ 1067435 w 1741279"/>
                <a:gd name="connsiteY68" fmla="*/ 269505 h 1099231"/>
                <a:gd name="connsiteX69" fmla="*/ 677958 w 1741279"/>
                <a:gd name="connsiteY69" fmla="*/ 269505 h 1099231"/>
                <a:gd name="connsiteX70" fmla="*/ 624428 w 1741279"/>
                <a:gd name="connsiteY70" fmla="*/ 219689 h 1099231"/>
                <a:gd name="connsiteX71" fmla="*/ 624523 w 1741279"/>
                <a:gd name="connsiteY71" fmla="*/ 48715 h 1099231"/>
                <a:gd name="connsiteX72" fmla="*/ 674148 w 1741279"/>
                <a:gd name="connsiteY72" fmla="*/ 233 h 1099231"/>
                <a:gd name="connsiteX73" fmla="*/ 56546 w 1741279"/>
                <a:gd name="connsiteY73" fmla="*/ 42 h 1099231"/>
                <a:gd name="connsiteX74" fmla="*/ 442118 w 1741279"/>
                <a:gd name="connsiteY74" fmla="*/ 42 h 1099231"/>
                <a:gd name="connsiteX75" fmla="*/ 498792 w 1741279"/>
                <a:gd name="connsiteY75" fmla="*/ 52430 h 1099231"/>
                <a:gd name="connsiteX76" fmla="*/ 498697 w 1741279"/>
                <a:gd name="connsiteY76" fmla="*/ 219022 h 1099231"/>
                <a:gd name="connsiteX77" fmla="*/ 445166 w 1741279"/>
                <a:gd name="connsiteY77" fmla="*/ 269695 h 1099231"/>
                <a:gd name="connsiteX78" fmla="*/ 54737 w 1741279"/>
                <a:gd name="connsiteY78" fmla="*/ 269790 h 1099231"/>
                <a:gd name="connsiteX79" fmla="*/ 349 w 1741279"/>
                <a:gd name="connsiteY79" fmla="*/ 215021 h 1099231"/>
                <a:gd name="connsiteX80" fmla="*/ 444 w 1741279"/>
                <a:gd name="connsiteY80" fmla="*/ 53096 h 1099231"/>
                <a:gd name="connsiteX81" fmla="*/ 56546 w 1741279"/>
                <a:gd name="connsiteY81" fmla="*/ 42 h 1099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1741279" h="1099231">
                  <a:moveTo>
                    <a:pt x="677672" y="829193"/>
                  </a:moveTo>
                  <a:cubicBezTo>
                    <a:pt x="807593" y="830146"/>
                    <a:pt x="937419" y="829956"/>
                    <a:pt x="1067340" y="829193"/>
                  </a:cubicBezTo>
                  <a:cubicBezTo>
                    <a:pt x="1103249" y="829003"/>
                    <a:pt x="1120299" y="844815"/>
                    <a:pt x="1120299" y="880152"/>
                  </a:cubicBezTo>
                  <a:cubicBezTo>
                    <a:pt x="1120299" y="935588"/>
                    <a:pt x="1120108" y="991023"/>
                    <a:pt x="1120394" y="1046459"/>
                  </a:cubicBezTo>
                  <a:cubicBezTo>
                    <a:pt x="1120585" y="1081511"/>
                    <a:pt x="1105059" y="1099037"/>
                    <a:pt x="1068769" y="1098561"/>
                  </a:cubicBezTo>
                  <a:cubicBezTo>
                    <a:pt x="1002094" y="1097894"/>
                    <a:pt x="742347" y="1097608"/>
                    <a:pt x="679006" y="1098846"/>
                  </a:cubicBezTo>
                  <a:cubicBezTo>
                    <a:pt x="641287" y="1099513"/>
                    <a:pt x="623284" y="1084845"/>
                    <a:pt x="624332" y="1045697"/>
                  </a:cubicBezTo>
                  <a:cubicBezTo>
                    <a:pt x="625666" y="991881"/>
                    <a:pt x="625475" y="937969"/>
                    <a:pt x="624427" y="884153"/>
                  </a:cubicBezTo>
                  <a:cubicBezTo>
                    <a:pt x="623665" y="846720"/>
                    <a:pt x="638524" y="828908"/>
                    <a:pt x="677672" y="829193"/>
                  </a:cubicBezTo>
                  <a:close/>
                  <a:moveTo>
                    <a:pt x="54451" y="829099"/>
                  </a:moveTo>
                  <a:cubicBezTo>
                    <a:pt x="184563" y="830146"/>
                    <a:pt x="314770" y="830146"/>
                    <a:pt x="444881" y="829099"/>
                  </a:cubicBezTo>
                  <a:cubicBezTo>
                    <a:pt x="480981" y="828813"/>
                    <a:pt x="498412" y="844243"/>
                    <a:pt x="498602" y="879486"/>
                  </a:cubicBezTo>
                  <a:cubicBezTo>
                    <a:pt x="498983" y="935017"/>
                    <a:pt x="498602" y="990547"/>
                    <a:pt x="498793" y="1046174"/>
                  </a:cubicBezTo>
                  <a:cubicBezTo>
                    <a:pt x="498983" y="1084274"/>
                    <a:pt x="480314" y="1099799"/>
                    <a:pt x="442405" y="1098942"/>
                  </a:cubicBezTo>
                  <a:cubicBezTo>
                    <a:pt x="378968" y="1097418"/>
                    <a:pt x="124936" y="1096751"/>
                    <a:pt x="61500" y="1099133"/>
                  </a:cubicBezTo>
                  <a:cubicBezTo>
                    <a:pt x="15208" y="1100847"/>
                    <a:pt x="-1175" y="1080083"/>
                    <a:pt x="64" y="1036553"/>
                  </a:cubicBezTo>
                  <a:cubicBezTo>
                    <a:pt x="1492" y="985785"/>
                    <a:pt x="635" y="935017"/>
                    <a:pt x="349" y="884153"/>
                  </a:cubicBezTo>
                  <a:cubicBezTo>
                    <a:pt x="159" y="847482"/>
                    <a:pt x="15018" y="828718"/>
                    <a:pt x="54451" y="829099"/>
                  </a:cubicBezTo>
                  <a:close/>
                  <a:moveTo>
                    <a:pt x="1693418" y="829004"/>
                  </a:moveTo>
                  <a:cubicBezTo>
                    <a:pt x="1727994" y="828718"/>
                    <a:pt x="1742090" y="841672"/>
                    <a:pt x="1741138" y="876629"/>
                  </a:cubicBezTo>
                  <a:cubicBezTo>
                    <a:pt x="1739519" y="935207"/>
                    <a:pt x="1739423" y="993881"/>
                    <a:pt x="1741138" y="1052460"/>
                  </a:cubicBezTo>
                  <a:cubicBezTo>
                    <a:pt x="1742186" y="1088655"/>
                    <a:pt x="1725707" y="1099514"/>
                    <a:pt x="1692275" y="1098942"/>
                  </a:cubicBezTo>
                  <a:cubicBezTo>
                    <a:pt x="1625790" y="1097704"/>
                    <a:pt x="1359566" y="1097609"/>
                    <a:pt x="1293082" y="1098942"/>
                  </a:cubicBezTo>
                  <a:cubicBezTo>
                    <a:pt x="1258982" y="1099609"/>
                    <a:pt x="1244028" y="1086655"/>
                    <a:pt x="1244981" y="1051412"/>
                  </a:cubicBezTo>
                  <a:cubicBezTo>
                    <a:pt x="1246600" y="992834"/>
                    <a:pt x="1246505" y="934160"/>
                    <a:pt x="1244981" y="875581"/>
                  </a:cubicBezTo>
                  <a:cubicBezTo>
                    <a:pt x="1244028" y="839672"/>
                    <a:pt x="1260792" y="828908"/>
                    <a:pt x="1294130" y="829099"/>
                  </a:cubicBezTo>
                  <a:cubicBezTo>
                    <a:pt x="1427194" y="830052"/>
                    <a:pt x="1560258" y="830147"/>
                    <a:pt x="1693418" y="829004"/>
                  </a:cubicBezTo>
                  <a:close/>
                  <a:moveTo>
                    <a:pt x="979642" y="413088"/>
                  </a:moveTo>
                  <a:cubicBezTo>
                    <a:pt x="1012631" y="413100"/>
                    <a:pt x="1039599" y="413142"/>
                    <a:pt x="1054672" y="413237"/>
                  </a:cubicBezTo>
                  <a:cubicBezTo>
                    <a:pt x="1107345" y="413618"/>
                    <a:pt x="1119727" y="425714"/>
                    <a:pt x="1120204" y="476864"/>
                  </a:cubicBezTo>
                  <a:cubicBezTo>
                    <a:pt x="1120680" y="527632"/>
                    <a:pt x="1119727" y="578400"/>
                    <a:pt x="1120394" y="629073"/>
                  </a:cubicBezTo>
                  <a:cubicBezTo>
                    <a:pt x="1120870" y="665840"/>
                    <a:pt x="1105630" y="685652"/>
                    <a:pt x="1067054" y="685652"/>
                  </a:cubicBezTo>
                  <a:cubicBezTo>
                    <a:pt x="937038" y="685366"/>
                    <a:pt x="806927" y="685366"/>
                    <a:pt x="676910" y="685747"/>
                  </a:cubicBezTo>
                  <a:cubicBezTo>
                    <a:pt x="641858" y="685842"/>
                    <a:pt x="623856" y="670888"/>
                    <a:pt x="624332" y="634407"/>
                  </a:cubicBezTo>
                  <a:cubicBezTo>
                    <a:pt x="625094" y="578876"/>
                    <a:pt x="625380" y="523346"/>
                    <a:pt x="624142" y="467910"/>
                  </a:cubicBezTo>
                  <a:cubicBezTo>
                    <a:pt x="623284" y="429143"/>
                    <a:pt x="641668" y="413046"/>
                    <a:pt x="678720" y="413141"/>
                  </a:cubicBezTo>
                  <a:cubicBezTo>
                    <a:pt x="727512" y="413284"/>
                    <a:pt x="880674" y="413052"/>
                    <a:pt x="979642" y="413088"/>
                  </a:cubicBezTo>
                  <a:close/>
                  <a:moveTo>
                    <a:pt x="55118" y="413046"/>
                  </a:moveTo>
                  <a:cubicBezTo>
                    <a:pt x="184943" y="413237"/>
                    <a:pt x="314769" y="413332"/>
                    <a:pt x="444690" y="413046"/>
                  </a:cubicBezTo>
                  <a:cubicBezTo>
                    <a:pt x="479742" y="412951"/>
                    <a:pt x="498221" y="429524"/>
                    <a:pt x="498506" y="464481"/>
                  </a:cubicBezTo>
                  <a:cubicBezTo>
                    <a:pt x="498983" y="521441"/>
                    <a:pt x="499078" y="578496"/>
                    <a:pt x="498602" y="635455"/>
                  </a:cubicBezTo>
                  <a:cubicBezTo>
                    <a:pt x="498221" y="670793"/>
                    <a:pt x="478790" y="686128"/>
                    <a:pt x="444023" y="685747"/>
                  </a:cubicBezTo>
                  <a:cubicBezTo>
                    <a:pt x="379063" y="685175"/>
                    <a:pt x="125698" y="684318"/>
                    <a:pt x="63976" y="686128"/>
                  </a:cubicBezTo>
                  <a:cubicBezTo>
                    <a:pt x="20161" y="687366"/>
                    <a:pt x="-985" y="670507"/>
                    <a:pt x="63" y="625263"/>
                  </a:cubicBezTo>
                  <a:cubicBezTo>
                    <a:pt x="1397" y="573066"/>
                    <a:pt x="635" y="520774"/>
                    <a:pt x="254" y="468482"/>
                  </a:cubicBezTo>
                  <a:cubicBezTo>
                    <a:pt x="-32" y="431239"/>
                    <a:pt x="17684" y="412951"/>
                    <a:pt x="55118" y="413046"/>
                  </a:cubicBezTo>
                  <a:close/>
                  <a:moveTo>
                    <a:pt x="1293083" y="412951"/>
                  </a:moveTo>
                  <a:cubicBezTo>
                    <a:pt x="1361282" y="413522"/>
                    <a:pt x="1627791" y="413713"/>
                    <a:pt x="1692752" y="412951"/>
                  </a:cubicBezTo>
                  <a:cubicBezTo>
                    <a:pt x="1726375" y="412570"/>
                    <a:pt x="1741996" y="426000"/>
                    <a:pt x="1741043" y="461147"/>
                  </a:cubicBezTo>
                  <a:cubicBezTo>
                    <a:pt x="1739519" y="521345"/>
                    <a:pt x="1740186" y="581639"/>
                    <a:pt x="1740758" y="641932"/>
                  </a:cubicBezTo>
                  <a:cubicBezTo>
                    <a:pt x="1741043" y="671745"/>
                    <a:pt x="1727708" y="685652"/>
                    <a:pt x="1697990" y="685556"/>
                  </a:cubicBezTo>
                  <a:cubicBezTo>
                    <a:pt x="1561592" y="685366"/>
                    <a:pt x="1425194" y="685366"/>
                    <a:pt x="1288796" y="685556"/>
                  </a:cubicBezTo>
                  <a:cubicBezTo>
                    <a:pt x="1259364" y="685652"/>
                    <a:pt x="1244981" y="672507"/>
                    <a:pt x="1245267" y="642408"/>
                  </a:cubicBezTo>
                  <a:cubicBezTo>
                    <a:pt x="1245743" y="580591"/>
                    <a:pt x="1245934" y="518678"/>
                    <a:pt x="1245172" y="456861"/>
                  </a:cubicBezTo>
                  <a:cubicBezTo>
                    <a:pt x="1244791" y="423333"/>
                    <a:pt x="1262793" y="412665"/>
                    <a:pt x="1293083" y="412951"/>
                  </a:cubicBezTo>
                  <a:close/>
                  <a:moveTo>
                    <a:pt x="1289844" y="233"/>
                  </a:moveTo>
                  <a:cubicBezTo>
                    <a:pt x="1426052" y="900"/>
                    <a:pt x="1562354" y="805"/>
                    <a:pt x="1698562" y="328"/>
                  </a:cubicBezTo>
                  <a:cubicBezTo>
                    <a:pt x="1728756" y="233"/>
                    <a:pt x="1741520" y="12997"/>
                    <a:pt x="1741043" y="43191"/>
                  </a:cubicBezTo>
                  <a:cubicBezTo>
                    <a:pt x="1740091" y="103389"/>
                    <a:pt x="1739519" y="163587"/>
                    <a:pt x="1741234" y="223785"/>
                  </a:cubicBezTo>
                  <a:cubicBezTo>
                    <a:pt x="1742282" y="260170"/>
                    <a:pt x="1725137" y="270457"/>
                    <a:pt x="1691990" y="269791"/>
                  </a:cubicBezTo>
                  <a:cubicBezTo>
                    <a:pt x="1625410" y="268457"/>
                    <a:pt x="1359281" y="268457"/>
                    <a:pt x="1292797" y="269791"/>
                  </a:cubicBezTo>
                  <a:cubicBezTo>
                    <a:pt x="1258412" y="270457"/>
                    <a:pt x="1244029" y="256932"/>
                    <a:pt x="1244981" y="221975"/>
                  </a:cubicBezTo>
                  <a:cubicBezTo>
                    <a:pt x="1246600" y="163396"/>
                    <a:pt x="1246315" y="104722"/>
                    <a:pt x="1245077" y="46144"/>
                  </a:cubicBezTo>
                  <a:cubicBezTo>
                    <a:pt x="1244410" y="13854"/>
                    <a:pt x="1257459" y="43"/>
                    <a:pt x="1289844" y="233"/>
                  </a:cubicBezTo>
                  <a:close/>
                  <a:moveTo>
                    <a:pt x="674148" y="233"/>
                  </a:moveTo>
                  <a:cubicBezTo>
                    <a:pt x="739204" y="995"/>
                    <a:pt x="1001999" y="1090"/>
                    <a:pt x="1068483" y="328"/>
                  </a:cubicBezTo>
                  <a:cubicBezTo>
                    <a:pt x="1104488" y="-53"/>
                    <a:pt x="1120680" y="16711"/>
                    <a:pt x="1120299" y="52240"/>
                  </a:cubicBezTo>
                  <a:cubicBezTo>
                    <a:pt x="1119823" y="107675"/>
                    <a:pt x="1119918" y="163110"/>
                    <a:pt x="1120204" y="218451"/>
                  </a:cubicBezTo>
                  <a:cubicBezTo>
                    <a:pt x="1120394" y="254169"/>
                    <a:pt x="1102964" y="269695"/>
                    <a:pt x="1067435" y="269505"/>
                  </a:cubicBezTo>
                  <a:cubicBezTo>
                    <a:pt x="937609" y="268933"/>
                    <a:pt x="807784" y="268933"/>
                    <a:pt x="677958" y="269505"/>
                  </a:cubicBezTo>
                  <a:cubicBezTo>
                    <a:pt x="643192" y="269695"/>
                    <a:pt x="624047" y="256646"/>
                    <a:pt x="624428" y="219689"/>
                  </a:cubicBezTo>
                  <a:cubicBezTo>
                    <a:pt x="624999" y="162730"/>
                    <a:pt x="624713" y="105675"/>
                    <a:pt x="624523" y="48715"/>
                  </a:cubicBezTo>
                  <a:cubicBezTo>
                    <a:pt x="624428" y="15187"/>
                    <a:pt x="640525" y="-148"/>
                    <a:pt x="674148" y="233"/>
                  </a:cubicBezTo>
                  <a:close/>
                  <a:moveTo>
                    <a:pt x="56546" y="42"/>
                  </a:moveTo>
                  <a:cubicBezTo>
                    <a:pt x="121507" y="1566"/>
                    <a:pt x="378682" y="1661"/>
                    <a:pt x="442118" y="42"/>
                  </a:cubicBezTo>
                  <a:cubicBezTo>
                    <a:pt x="480028" y="-910"/>
                    <a:pt x="498887" y="14234"/>
                    <a:pt x="498792" y="52430"/>
                  </a:cubicBezTo>
                  <a:cubicBezTo>
                    <a:pt x="498697" y="107961"/>
                    <a:pt x="498887" y="163491"/>
                    <a:pt x="498697" y="219022"/>
                  </a:cubicBezTo>
                  <a:cubicBezTo>
                    <a:pt x="498602" y="254455"/>
                    <a:pt x="480980" y="269886"/>
                    <a:pt x="445166" y="269695"/>
                  </a:cubicBezTo>
                  <a:cubicBezTo>
                    <a:pt x="315055" y="268838"/>
                    <a:pt x="184848" y="268742"/>
                    <a:pt x="54737" y="269790"/>
                  </a:cubicBezTo>
                  <a:cubicBezTo>
                    <a:pt x="15589" y="270076"/>
                    <a:pt x="63" y="251978"/>
                    <a:pt x="349" y="215021"/>
                  </a:cubicBezTo>
                  <a:cubicBezTo>
                    <a:pt x="730" y="161110"/>
                    <a:pt x="635" y="107103"/>
                    <a:pt x="444" y="53096"/>
                  </a:cubicBezTo>
                  <a:cubicBezTo>
                    <a:pt x="349" y="15282"/>
                    <a:pt x="18256" y="-910"/>
                    <a:pt x="56546" y="42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2">
              <a:extLst>
                <a:ext uri="{FF2B5EF4-FFF2-40B4-BE49-F238E27FC236}">
                  <a16:creationId xmlns:a16="http://schemas.microsoft.com/office/drawing/2014/main" id="{F9A2F424-48E7-4925-A3EA-70E2C0E8CAC8}"/>
                </a:ext>
              </a:extLst>
            </p:cNvPr>
            <p:cNvSpPr/>
            <p:nvPr/>
          </p:nvSpPr>
          <p:spPr>
            <a:xfrm>
              <a:off x="6890696" y="5096402"/>
              <a:ext cx="495215" cy="274321"/>
            </a:xfrm>
            <a:custGeom>
              <a:avLst/>
              <a:gdLst>
                <a:gd name="connsiteX0" fmla="*/ 135163 w 495215"/>
                <a:gd name="connsiteY0" fmla="*/ 273904 h 274321"/>
                <a:gd name="connsiteX1" fmla="*/ 3 w 495215"/>
                <a:gd name="connsiteY1" fmla="*/ 138935 h 274321"/>
                <a:gd name="connsiteX2" fmla="*/ 136592 w 495215"/>
                <a:gd name="connsiteY2" fmla="*/ 536 h 274321"/>
                <a:gd name="connsiteX3" fmla="*/ 360048 w 495215"/>
                <a:gd name="connsiteY3" fmla="*/ 536 h 274321"/>
                <a:gd name="connsiteX4" fmla="*/ 495208 w 495215"/>
                <a:gd name="connsiteY4" fmla="*/ 140268 h 274321"/>
                <a:gd name="connsiteX5" fmla="*/ 358714 w 495215"/>
                <a:gd name="connsiteY5" fmla="*/ 273809 h 274321"/>
                <a:gd name="connsiteX6" fmla="*/ 135163 w 495215"/>
                <a:gd name="connsiteY6" fmla="*/ 273904 h 274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5215" h="274321">
                  <a:moveTo>
                    <a:pt x="135163" y="273904"/>
                  </a:moveTo>
                  <a:cubicBezTo>
                    <a:pt x="58201" y="272666"/>
                    <a:pt x="479" y="214754"/>
                    <a:pt x="3" y="138935"/>
                  </a:cubicBezTo>
                  <a:cubicBezTo>
                    <a:pt x="-473" y="60544"/>
                    <a:pt x="57439" y="1298"/>
                    <a:pt x="136592" y="536"/>
                  </a:cubicBezTo>
                  <a:cubicBezTo>
                    <a:pt x="211077" y="-130"/>
                    <a:pt x="285563" y="-226"/>
                    <a:pt x="360048" y="536"/>
                  </a:cubicBezTo>
                  <a:cubicBezTo>
                    <a:pt x="439010" y="1394"/>
                    <a:pt x="495970" y="60925"/>
                    <a:pt x="495208" y="140268"/>
                  </a:cubicBezTo>
                  <a:cubicBezTo>
                    <a:pt x="494446" y="216563"/>
                    <a:pt x="437201" y="272856"/>
                    <a:pt x="358714" y="273809"/>
                  </a:cubicBezTo>
                  <a:cubicBezTo>
                    <a:pt x="320614" y="274476"/>
                    <a:pt x="171643" y="274476"/>
                    <a:pt x="135163" y="273904"/>
                  </a:cubicBezTo>
                  <a:close/>
                </a:path>
              </a:pathLst>
            </a:custGeom>
            <a:solidFill>
              <a:srgbClr val="69BD4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2">
              <a:extLst>
                <a:ext uri="{FF2B5EF4-FFF2-40B4-BE49-F238E27FC236}">
                  <a16:creationId xmlns:a16="http://schemas.microsoft.com/office/drawing/2014/main" id="{74C4E0A9-E06B-47CE-B3EA-C161FD28230A}"/>
                </a:ext>
              </a:extLst>
            </p:cNvPr>
            <p:cNvSpPr/>
            <p:nvPr/>
          </p:nvSpPr>
          <p:spPr>
            <a:xfrm>
              <a:off x="6269077" y="5096151"/>
              <a:ext cx="496463" cy="275142"/>
            </a:xfrm>
            <a:custGeom>
              <a:avLst/>
              <a:gdLst>
                <a:gd name="connsiteX0" fmla="*/ 360255 w 496463"/>
                <a:gd name="connsiteY0" fmla="*/ 1073 h 275142"/>
                <a:gd name="connsiteX1" fmla="*/ 496463 w 496463"/>
                <a:gd name="connsiteY1" fmla="*/ 137280 h 275142"/>
                <a:gd name="connsiteX2" fmla="*/ 361017 w 496463"/>
                <a:gd name="connsiteY2" fmla="*/ 273869 h 275142"/>
                <a:gd name="connsiteX3" fmla="*/ 132989 w 496463"/>
                <a:gd name="connsiteY3" fmla="*/ 273773 h 275142"/>
                <a:gd name="connsiteX4" fmla="*/ 20 w 496463"/>
                <a:gd name="connsiteY4" fmla="*/ 140328 h 275142"/>
                <a:gd name="connsiteX5" fmla="*/ 132227 w 496463"/>
                <a:gd name="connsiteY5" fmla="*/ 1073 h 275142"/>
                <a:gd name="connsiteX6" fmla="*/ 360255 w 496463"/>
                <a:gd name="connsiteY6" fmla="*/ 1073 h 275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6463" h="275142">
                  <a:moveTo>
                    <a:pt x="360255" y="1073"/>
                  </a:moveTo>
                  <a:cubicBezTo>
                    <a:pt x="437408" y="3740"/>
                    <a:pt x="496272" y="63366"/>
                    <a:pt x="496463" y="137280"/>
                  </a:cubicBezTo>
                  <a:cubicBezTo>
                    <a:pt x="496653" y="211480"/>
                    <a:pt x="437789" y="272250"/>
                    <a:pt x="361017" y="273869"/>
                  </a:cubicBezTo>
                  <a:cubicBezTo>
                    <a:pt x="285008" y="275488"/>
                    <a:pt x="208998" y="275678"/>
                    <a:pt x="132989" y="273773"/>
                  </a:cubicBezTo>
                  <a:cubicBezTo>
                    <a:pt x="57741" y="271869"/>
                    <a:pt x="1163" y="213480"/>
                    <a:pt x="20" y="140328"/>
                  </a:cubicBezTo>
                  <a:cubicBezTo>
                    <a:pt x="-1218" y="64985"/>
                    <a:pt x="55551" y="4407"/>
                    <a:pt x="132227" y="1073"/>
                  </a:cubicBezTo>
                  <a:cubicBezTo>
                    <a:pt x="170136" y="-451"/>
                    <a:pt x="322346" y="-261"/>
                    <a:pt x="360255" y="1073"/>
                  </a:cubicBezTo>
                  <a:close/>
                </a:path>
              </a:pathLst>
            </a:custGeom>
            <a:solidFill>
              <a:srgbClr val="F6EB1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2">
              <a:extLst>
                <a:ext uri="{FF2B5EF4-FFF2-40B4-BE49-F238E27FC236}">
                  <a16:creationId xmlns:a16="http://schemas.microsoft.com/office/drawing/2014/main" id="{BAB58B10-6721-4D06-A943-4D35E0D6A132}"/>
                </a:ext>
              </a:extLst>
            </p:cNvPr>
            <p:cNvSpPr/>
            <p:nvPr/>
          </p:nvSpPr>
          <p:spPr>
            <a:xfrm>
              <a:off x="5645208" y="5095270"/>
              <a:ext cx="498688" cy="276404"/>
            </a:xfrm>
            <a:custGeom>
              <a:avLst/>
              <a:gdLst>
                <a:gd name="connsiteX0" fmla="*/ 136304 w 498688"/>
                <a:gd name="connsiteY0" fmla="*/ 275131 h 276404"/>
                <a:gd name="connsiteX1" fmla="*/ 1 w 498688"/>
                <a:gd name="connsiteY1" fmla="*/ 138161 h 276404"/>
                <a:gd name="connsiteX2" fmla="*/ 132589 w 498688"/>
                <a:gd name="connsiteY2" fmla="*/ 2334 h 276404"/>
                <a:gd name="connsiteX3" fmla="*/ 365094 w 498688"/>
                <a:gd name="connsiteY3" fmla="*/ 2239 h 276404"/>
                <a:gd name="connsiteX4" fmla="*/ 498635 w 498688"/>
                <a:gd name="connsiteY4" fmla="*/ 141495 h 276404"/>
                <a:gd name="connsiteX5" fmla="*/ 364142 w 498688"/>
                <a:gd name="connsiteY5" fmla="*/ 275035 h 276404"/>
                <a:gd name="connsiteX6" fmla="*/ 136304 w 498688"/>
                <a:gd name="connsiteY6" fmla="*/ 275131 h 27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8688" h="276404">
                  <a:moveTo>
                    <a:pt x="136304" y="275131"/>
                  </a:moveTo>
                  <a:cubicBezTo>
                    <a:pt x="60199" y="271701"/>
                    <a:pt x="-285" y="210075"/>
                    <a:pt x="1" y="138161"/>
                  </a:cubicBezTo>
                  <a:cubicBezTo>
                    <a:pt x="287" y="68628"/>
                    <a:pt x="59056" y="5382"/>
                    <a:pt x="132589" y="2334"/>
                  </a:cubicBezTo>
                  <a:cubicBezTo>
                    <a:pt x="209932" y="-904"/>
                    <a:pt x="287656" y="-619"/>
                    <a:pt x="365094" y="2239"/>
                  </a:cubicBezTo>
                  <a:cubicBezTo>
                    <a:pt x="441199" y="5001"/>
                    <a:pt x="500730" y="69676"/>
                    <a:pt x="498635" y="141495"/>
                  </a:cubicBezTo>
                  <a:cubicBezTo>
                    <a:pt x="496635" y="212456"/>
                    <a:pt x="438246" y="271416"/>
                    <a:pt x="364142" y="275035"/>
                  </a:cubicBezTo>
                  <a:cubicBezTo>
                    <a:pt x="324613" y="276940"/>
                    <a:pt x="172594" y="276750"/>
                    <a:pt x="136304" y="275131"/>
                  </a:cubicBezTo>
                  <a:close/>
                </a:path>
              </a:pathLst>
            </a:custGeom>
            <a:solidFill>
              <a:srgbClr val="F2672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611E352-5F16-4AB8-82A6-3CC9E0EA16C1}"/>
                </a:ext>
              </a:extLst>
            </p:cNvPr>
            <p:cNvSpPr/>
            <p:nvPr/>
          </p:nvSpPr>
          <p:spPr>
            <a:xfrm>
              <a:off x="5646081" y="3438135"/>
              <a:ext cx="1738971" cy="117266"/>
            </a:xfrm>
            <a:custGeom>
              <a:avLst/>
              <a:gdLst>
                <a:gd name="connsiteX0" fmla="*/ 1312721 w 1738971"/>
                <a:gd name="connsiteY0" fmla="*/ 215 h 117266"/>
                <a:gd name="connsiteX1" fmla="*/ 1673433 w 1738971"/>
                <a:gd name="connsiteY1" fmla="*/ 310 h 117266"/>
                <a:gd name="connsiteX2" fmla="*/ 1738965 w 1738971"/>
                <a:gd name="connsiteY2" fmla="*/ 57936 h 117266"/>
                <a:gd name="connsiteX3" fmla="*/ 1674481 w 1738971"/>
                <a:gd name="connsiteY3" fmla="*/ 116610 h 117266"/>
                <a:gd name="connsiteX4" fmla="*/ 1309006 w 1738971"/>
                <a:gd name="connsiteY4" fmla="*/ 116515 h 117266"/>
                <a:gd name="connsiteX5" fmla="*/ 1245379 w 1738971"/>
                <a:gd name="connsiteY5" fmla="*/ 56793 h 117266"/>
                <a:gd name="connsiteX6" fmla="*/ 1312721 w 1738971"/>
                <a:gd name="connsiteY6" fmla="*/ 215 h 117266"/>
                <a:gd name="connsiteX7" fmla="*/ 695501 w 1738971"/>
                <a:gd name="connsiteY7" fmla="*/ 119 h 117266"/>
                <a:gd name="connsiteX8" fmla="*/ 1046783 w 1738971"/>
                <a:gd name="connsiteY8" fmla="*/ 501 h 117266"/>
                <a:gd name="connsiteX9" fmla="*/ 1119078 w 1738971"/>
                <a:gd name="connsiteY9" fmla="*/ 57651 h 117266"/>
                <a:gd name="connsiteX10" fmla="*/ 1048783 w 1738971"/>
                <a:gd name="connsiteY10" fmla="*/ 116706 h 117266"/>
                <a:gd name="connsiteX11" fmla="*/ 692739 w 1738971"/>
                <a:gd name="connsiteY11" fmla="*/ 116610 h 117266"/>
                <a:gd name="connsiteX12" fmla="*/ 624064 w 1738971"/>
                <a:gd name="connsiteY12" fmla="*/ 57269 h 117266"/>
                <a:gd name="connsiteX13" fmla="*/ 695501 w 1738971"/>
                <a:gd name="connsiteY13" fmla="*/ 119 h 117266"/>
                <a:gd name="connsiteX14" fmla="*/ 249874 w 1738971"/>
                <a:gd name="connsiteY14" fmla="*/ 0 h 117266"/>
                <a:gd name="connsiteX15" fmla="*/ 427468 w 1738971"/>
                <a:gd name="connsiteY15" fmla="*/ 500 h 117266"/>
                <a:gd name="connsiteX16" fmla="*/ 497191 w 1738971"/>
                <a:gd name="connsiteY16" fmla="*/ 60508 h 117266"/>
                <a:gd name="connsiteX17" fmla="*/ 428611 w 1738971"/>
                <a:gd name="connsiteY17" fmla="*/ 116991 h 117266"/>
                <a:gd name="connsiteX18" fmla="*/ 67423 w 1738971"/>
                <a:gd name="connsiteY18" fmla="*/ 116896 h 117266"/>
                <a:gd name="connsiteX19" fmla="*/ 177 w 1738971"/>
                <a:gd name="connsiteY19" fmla="*/ 59174 h 117266"/>
                <a:gd name="connsiteX20" fmla="*/ 71138 w 1738971"/>
                <a:gd name="connsiteY20" fmla="*/ 500 h 117266"/>
                <a:gd name="connsiteX21" fmla="*/ 249874 w 1738971"/>
                <a:gd name="connsiteY21" fmla="*/ 0 h 11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38971" h="117266">
                  <a:moveTo>
                    <a:pt x="1312721" y="215"/>
                  </a:moveTo>
                  <a:cubicBezTo>
                    <a:pt x="1374443" y="596"/>
                    <a:pt x="1614949" y="405"/>
                    <a:pt x="1673433" y="310"/>
                  </a:cubicBezTo>
                  <a:cubicBezTo>
                    <a:pt x="1712390" y="215"/>
                    <a:pt x="1738489" y="16407"/>
                    <a:pt x="1738965" y="57936"/>
                  </a:cubicBezTo>
                  <a:cubicBezTo>
                    <a:pt x="1739441" y="99751"/>
                    <a:pt x="1713057" y="116515"/>
                    <a:pt x="1674481" y="116610"/>
                  </a:cubicBezTo>
                  <a:cubicBezTo>
                    <a:pt x="1552656" y="116991"/>
                    <a:pt x="1430831" y="116991"/>
                    <a:pt x="1309006" y="116515"/>
                  </a:cubicBezTo>
                  <a:cubicBezTo>
                    <a:pt x="1269954" y="116420"/>
                    <a:pt x="1243855" y="97656"/>
                    <a:pt x="1245379" y="56793"/>
                  </a:cubicBezTo>
                  <a:cubicBezTo>
                    <a:pt x="1246808" y="16312"/>
                    <a:pt x="1273764" y="-71"/>
                    <a:pt x="1312721" y="215"/>
                  </a:cubicBezTo>
                  <a:close/>
                  <a:moveTo>
                    <a:pt x="695501" y="119"/>
                  </a:moveTo>
                  <a:cubicBezTo>
                    <a:pt x="812563" y="882"/>
                    <a:pt x="929626" y="119"/>
                    <a:pt x="1046783" y="501"/>
                  </a:cubicBezTo>
                  <a:cubicBezTo>
                    <a:pt x="1092217" y="691"/>
                    <a:pt x="1118411" y="22027"/>
                    <a:pt x="1119078" y="57651"/>
                  </a:cubicBezTo>
                  <a:cubicBezTo>
                    <a:pt x="1119745" y="93465"/>
                    <a:pt x="1094027" y="116039"/>
                    <a:pt x="1048783" y="116706"/>
                  </a:cubicBezTo>
                  <a:cubicBezTo>
                    <a:pt x="988585" y="117468"/>
                    <a:pt x="751222" y="117468"/>
                    <a:pt x="692739" y="116610"/>
                  </a:cubicBezTo>
                  <a:cubicBezTo>
                    <a:pt x="646352" y="115943"/>
                    <a:pt x="621682" y="94703"/>
                    <a:pt x="624064" y="57269"/>
                  </a:cubicBezTo>
                  <a:cubicBezTo>
                    <a:pt x="626921" y="13264"/>
                    <a:pt x="655020" y="-166"/>
                    <a:pt x="695501" y="119"/>
                  </a:cubicBezTo>
                  <a:close/>
                  <a:moveTo>
                    <a:pt x="249874" y="0"/>
                  </a:moveTo>
                  <a:cubicBezTo>
                    <a:pt x="324122" y="0"/>
                    <a:pt x="398178" y="166"/>
                    <a:pt x="427468" y="500"/>
                  </a:cubicBezTo>
                  <a:cubicBezTo>
                    <a:pt x="470045" y="976"/>
                    <a:pt x="500811" y="26599"/>
                    <a:pt x="497191" y="60508"/>
                  </a:cubicBezTo>
                  <a:cubicBezTo>
                    <a:pt x="492905" y="100036"/>
                    <a:pt x="468045" y="117181"/>
                    <a:pt x="428611" y="116991"/>
                  </a:cubicBezTo>
                  <a:cubicBezTo>
                    <a:pt x="308215" y="116419"/>
                    <a:pt x="187819" y="116515"/>
                    <a:pt x="67423" y="116896"/>
                  </a:cubicBezTo>
                  <a:cubicBezTo>
                    <a:pt x="27799" y="116991"/>
                    <a:pt x="3320" y="98703"/>
                    <a:pt x="177" y="59174"/>
                  </a:cubicBezTo>
                  <a:cubicBezTo>
                    <a:pt x="-2586" y="24503"/>
                    <a:pt x="27132" y="881"/>
                    <a:pt x="71138" y="500"/>
                  </a:cubicBezTo>
                  <a:cubicBezTo>
                    <a:pt x="101189" y="166"/>
                    <a:pt x="175627" y="0"/>
                    <a:pt x="249874" y="0"/>
                  </a:cubicBezTo>
                  <a:close/>
                </a:path>
              </a:pathLst>
            </a:custGeom>
            <a:solidFill>
              <a:srgbClr val="FFCD0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D1B85C4-4904-4136-B46D-CC29E898F4DF}"/>
                </a:ext>
              </a:extLst>
            </p:cNvPr>
            <p:cNvSpPr/>
            <p:nvPr/>
          </p:nvSpPr>
          <p:spPr>
            <a:xfrm>
              <a:off x="6159894" y="2458773"/>
              <a:ext cx="711755" cy="712972"/>
            </a:xfrm>
            <a:custGeom>
              <a:avLst/>
              <a:gdLst>
                <a:gd name="connsiteX0" fmla="*/ 580214 w 711755"/>
                <a:gd name="connsiteY0" fmla="*/ 162617 h 712972"/>
                <a:gd name="connsiteX1" fmla="*/ 346185 w 711755"/>
                <a:gd name="connsiteY1" fmla="*/ 450653 h 712972"/>
                <a:gd name="connsiteX2" fmla="*/ 293893 w 711755"/>
                <a:gd name="connsiteY2" fmla="*/ 457987 h 712972"/>
                <a:gd name="connsiteX3" fmla="*/ 159400 w 711755"/>
                <a:gd name="connsiteY3" fmla="*/ 371786 h 712972"/>
                <a:gd name="connsiteX4" fmla="*/ 154828 w 711755"/>
                <a:gd name="connsiteY4" fmla="*/ 376739 h 712972"/>
                <a:gd name="connsiteX5" fmla="*/ 305704 w 711755"/>
                <a:gd name="connsiteY5" fmla="*/ 565715 h 712972"/>
                <a:gd name="connsiteX6" fmla="*/ 352091 w 711755"/>
                <a:gd name="connsiteY6" fmla="*/ 563715 h 712972"/>
                <a:gd name="connsiteX7" fmla="*/ 538305 w 711755"/>
                <a:gd name="connsiteY7" fmla="*/ 245008 h 712972"/>
                <a:gd name="connsiteX8" fmla="*/ 580214 w 711755"/>
                <a:gd name="connsiteY8" fmla="*/ 162617 h 712972"/>
                <a:gd name="connsiteX9" fmla="*/ 356949 w 711755"/>
                <a:gd name="connsiteY9" fmla="*/ 26 h 712972"/>
                <a:gd name="connsiteX10" fmla="*/ 711755 w 711755"/>
                <a:gd name="connsiteY10" fmla="*/ 356451 h 712972"/>
                <a:gd name="connsiteX11" fmla="*/ 357139 w 711755"/>
                <a:gd name="connsiteY11" fmla="*/ 712972 h 712972"/>
                <a:gd name="connsiteX12" fmla="*/ 47 w 711755"/>
                <a:gd name="connsiteY12" fmla="*/ 357309 h 712972"/>
                <a:gd name="connsiteX13" fmla="*/ 356949 w 711755"/>
                <a:gd name="connsiteY13" fmla="*/ 26 h 712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11755" h="712972">
                  <a:moveTo>
                    <a:pt x="580214" y="162617"/>
                  </a:moveTo>
                  <a:cubicBezTo>
                    <a:pt x="497252" y="264154"/>
                    <a:pt x="420290" y="356260"/>
                    <a:pt x="346185" y="450653"/>
                  </a:cubicBezTo>
                  <a:cubicBezTo>
                    <a:pt x="327707" y="474084"/>
                    <a:pt x="316563" y="473894"/>
                    <a:pt x="293893" y="457987"/>
                  </a:cubicBezTo>
                  <a:cubicBezTo>
                    <a:pt x="250364" y="427317"/>
                    <a:pt x="204358" y="400266"/>
                    <a:pt x="159400" y="371786"/>
                  </a:cubicBezTo>
                  <a:cubicBezTo>
                    <a:pt x="157876" y="373310"/>
                    <a:pt x="156352" y="374929"/>
                    <a:pt x="154828" y="376739"/>
                  </a:cubicBezTo>
                  <a:cubicBezTo>
                    <a:pt x="205310" y="439604"/>
                    <a:pt x="256650" y="501802"/>
                    <a:pt x="305704" y="565715"/>
                  </a:cubicBezTo>
                  <a:cubicBezTo>
                    <a:pt x="324754" y="590575"/>
                    <a:pt x="333136" y="597528"/>
                    <a:pt x="352091" y="563715"/>
                  </a:cubicBezTo>
                  <a:cubicBezTo>
                    <a:pt x="412193" y="456368"/>
                    <a:pt x="476487" y="351403"/>
                    <a:pt x="538305" y="245008"/>
                  </a:cubicBezTo>
                  <a:cubicBezTo>
                    <a:pt x="551925" y="221672"/>
                    <a:pt x="570880" y="200622"/>
                    <a:pt x="580214" y="162617"/>
                  </a:cubicBezTo>
                  <a:close/>
                  <a:moveTo>
                    <a:pt x="356949" y="26"/>
                  </a:moveTo>
                  <a:cubicBezTo>
                    <a:pt x="553068" y="-2355"/>
                    <a:pt x="711755" y="159284"/>
                    <a:pt x="711755" y="356451"/>
                  </a:cubicBezTo>
                  <a:cubicBezTo>
                    <a:pt x="711755" y="554381"/>
                    <a:pt x="554021" y="712877"/>
                    <a:pt x="357139" y="712972"/>
                  </a:cubicBezTo>
                  <a:cubicBezTo>
                    <a:pt x="161686" y="712972"/>
                    <a:pt x="-3192" y="552000"/>
                    <a:pt x="47" y="357309"/>
                  </a:cubicBezTo>
                  <a:cubicBezTo>
                    <a:pt x="3381" y="156903"/>
                    <a:pt x="148923" y="2502"/>
                    <a:pt x="356949" y="2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95B8C60-2A7D-4D58-B2A8-B6852F223408}"/>
                </a:ext>
              </a:extLst>
            </p:cNvPr>
            <p:cNvGrpSpPr/>
            <p:nvPr/>
          </p:nvGrpSpPr>
          <p:grpSpPr>
            <a:xfrm>
              <a:off x="5782294" y="374253"/>
              <a:ext cx="1450887" cy="1470731"/>
              <a:chOff x="5782294" y="374253"/>
              <a:chExt cx="1450887" cy="1470731"/>
            </a:xfrm>
          </p:grpSpPr>
          <p:sp>
            <p:nvSpPr>
              <p:cNvPr id="33" name="Graphic 2">
                <a:extLst>
                  <a:ext uri="{FF2B5EF4-FFF2-40B4-BE49-F238E27FC236}">
                    <a16:creationId xmlns:a16="http://schemas.microsoft.com/office/drawing/2014/main" id="{7B662F5F-CE7A-493F-AB95-0748018001D4}"/>
                  </a:ext>
                </a:extLst>
              </p:cNvPr>
              <p:cNvSpPr/>
              <p:nvPr/>
            </p:nvSpPr>
            <p:spPr>
              <a:xfrm>
                <a:off x="5782294" y="374253"/>
                <a:ext cx="1450887" cy="1470731"/>
              </a:xfrm>
              <a:custGeom>
                <a:avLst/>
                <a:gdLst>
                  <a:gd name="connsiteX0" fmla="*/ 1450067 w 1450887"/>
                  <a:gd name="connsiteY0" fmla="*/ 13811 h 1470731"/>
                  <a:gd name="connsiteX1" fmla="*/ 1418920 w 1450887"/>
                  <a:gd name="connsiteY1" fmla="*/ 41053 h 1470731"/>
                  <a:gd name="connsiteX2" fmla="*/ 1324718 w 1450887"/>
                  <a:gd name="connsiteY2" fmla="*/ 36671 h 1470731"/>
                  <a:gd name="connsiteX3" fmla="*/ 1263281 w 1450887"/>
                  <a:gd name="connsiteY3" fmla="*/ 34481 h 1470731"/>
                  <a:gd name="connsiteX4" fmla="*/ 1242040 w 1450887"/>
                  <a:gd name="connsiteY4" fmla="*/ 53340 h 1470731"/>
                  <a:gd name="connsiteX5" fmla="*/ 1167746 w 1450887"/>
                  <a:gd name="connsiteY5" fmla="*/ 52483 h 1470731"/>
                  <a:gd name="connsiteX6" fmla="*/ 1075067 w 1450887"/>
                  <a:gd name="connsiteY6" fmla="*/ 54673 h 1470731"/>
                  <a:gd name="connsiteX7" fmla="*/ 1006678 w 1450887"/>
                  <a:gd name="connsiteY7" fmla="*/ 60865 h 1470731"/>
                  <a:gd name="connsiteX8" fmla="*/ 879043 w 1450887"/>
                  <a:gd name="connsiteY8" fmla="*/ 62294 h 1470731"/>
                  <a:gd name="connsiteX9" fmla="*/ 821988 w 1450887"/>
                  <a:gd name="connsiteY9" fmla="*/ 61341 h 1470731"/>
                  <a:gd name="connsiteX10" fmla="*/ 706354 w 1450887"/>
                  <a:gd name="connsiteY10" fmla="*/ 62484 h 1470731"/>
                  <a:gd name="connsiteX11" fmla="*/ 653872 w 1450887"/>
                  <a:gd name="connsiteY11" fmla="*/ 62579 h 1470731"/>
                  <a:gd name="connsiteX12" fmla="*/ 632155 w 1450887"/>
                  <a:gd name="connsiteY12" fmla="*/ 45339 h 1470731"/>
                  <a:gd name="connsiteX13" fmla="*/ 632155 w 1450887"/>
                  <a:gd name="connsiteY13" fmla="*/ 45339 h 1470731"/>
                  <a:gd name="connsiteX14" fmla="*/ 568147 w 1450887"/>
                  <a:gd name="connsiteY14" fmla="*/ 33338 h 1470731"/>
                  <a:gd name="connsiteX15" fmla="*/ 442512 w 1450887"/>
                  <a:gd name="connsiteY15" fmla="*/ 31623 h 1470731"/>
                  <a:gd name="connsiteX16" fmla="*/ 439083 w 1450887"/>
                  <a:gd name="connsiteY16" fmla="*/ 28385 h 1470731"/>
                  <a:gd name="connsiteX17" fmla="*/ 385457 w 1450887"/>
                  <a:gd name="connsiteY17" fmla="*/ 27337 h 1470731"/>
                  <a:gd name="connsiteX18" fmla="*/ 245440 w 1450887"/>
                  <a:gd name="connsiteY18" fmla="*/ 31337 h 1470731"/>
                  <a:gd name="connsiteX19" fmla="*/ 226961 w 1450887"/>
                  <a:gd name="connsiteY19" fmla="*/ 16478 h 1470731"/>
                  <a:gd name="connsiteX20" fmla="*/ 197529 w 1450887"/>
                  <a:gd name="connsiteY20" fmla="*/ 15526 h 1470731"/>
                  <a:gd name="connsiteX21" fmla="*/ 2266 w 1450887"/>
                  <a:gd name="connsiteY21" fmla="*/ 0 h 1470731"/>
                  <a:gd name="connsiteX22" fmla="*/ 5981 w 1450887"/>
                  <a:gd name="connsiteY22" fmla="*/ 1404366 h 1470731"/>
                  <a:gd name="connsiteX23" fmla="*/ 38461 w 1450887"/>
                  <a:gd name="connsiteY23" fmla="*/ 1470374 h 1470731"/>
                  <a:gd name="connsiteX24" fmla="*/ 1360341 w 1450887"/>
                  <a:gd name="connsiteY24" fmla="*/ 1388364 h 1470731"/>
                  <a:gd name="connsiteX25" fmla="*/ 1450257 w 1450887"/>
                  <a:gd name="connsiteY25" fmla="*/ 1296162 h 1470731"/>
                  <a:gd name="connsiteX26" fmla="*/ 1450067 w 1450887"/>
                  <a:gd name="connsiteY26" fmla="*/ 13811 h 147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450887" h="1470731">
                    <a:moveTo>
                      <a:pt x="1450067" y="13811"/>
                    </a:moveTo>
                    <a:cubicBezTo>
                      <a:pt x="1439780" y="22765"/>
                      <a:pt x="1429207" y="31814"/>
                      <a:pt x="1418920" y="41053"/>
                    </a:cubicBezTo>
                    <a:cubicBezTo>
                      <a:pt x="1369485" y="85439"/>
                      <a:pt x="1367866" y="86868"/>
                      <a:pt x="1324718" y="36671"/>
                    </a:cubicBezTo>
                    <a:cubicBezTo>
                      <a:pt x="1302048" y="10287"/>
                      <a:pt x="1285379" y="4572"/>
                      <a:pt x="1263281" y="34481"/>
                    </a:cubicBezTo>
                    <a:cubicBezTo>
                      <a:pt x="1257757" y="41910"/>
                      <a:pt x="1247755" y="46006"/>
                      <a:pt x="1242040" y="53340"/>
                    </a:cubicBezTo>
                    <a:cubicBezTo>
                      <a:pt x="1216418" y="86011"/>
                      <a:pt x="1195749" y="83915"/>
                      <a:pt x="1167746" y="52483"/>
                    </a:cubicBezTo>
                    <a:cubicBezTo>
                      <a:pt x="1124311" y="3810"/>
                      <a:pt x="1120787" y="4667"/>
                      <a:pt x="1075067" y="54673"/>
                    </a:cubicBezTo>
                    <a:cubicBezTo>
                      <a:pt x="1051922" y="80010"/>
                      <a:pt x="1035824" y="86392"/>
                      <a:pt x="1006678" y="60865"/>
                    </a:cubicBezTo>
                    <a:cubicBezTo>
                      <a:pt x="943622" y="5620"/>
                      <a:pt x="940860" y="5906"/>
                      <a:pt x="879043" y="62294"/>
                    </a:cubicBezTo>
                    <a:cubicBezTo>
                      <a:pt x="855992" y="83249"/>
                      <a:pt x="843514" y="83058"/>
                      <a:pt x="821988" y="61341"/>
                    </a:cubicBezTo>
                    <a:cubicBezTo>
                      <a:pt x="766362" y="5334"/>
                      <a:pt x="764362" y="5429"/>
                      <a:pt x="706354" y="62484"/>
                    </a:cubicBezTo>
                    <a:cubicBezTo>
                      <a:pt x="686257" y="82296"/>
                      <a:pt x="672064" y="87249"/>
                      <a:pt x="653872" y="62579"/>
                    </a:cubicBezTo>
                    <a:cubicBezTo>
                      <a:pt x="648538" y="55436"/>
                      <a:pt x="639489" y="50959"/>
                      <a:pt x="632155" y="45339"/>
                    </a:cubicBezTo>
                    <a:cubicBezTo>
                      <a:pt x="632155" y="45339"/>
                      <a:pt x="632155" y="45339"/>
                      <a:pt x="632155" y="45339"/>
                    </a:cubicBezTo>
                    <a:cubicBezTo>
                      <a:pt x="616248" y="11906"/>
                      <a:pt x="601198" y="2858"/>
                      <a:pt x="568147" y="33338"/>
                    </a:cubicBezTo>
                    <a:cubicBezTo>
                      <a:pt x="506329" y="90392"/>
                      <a:pt x="504043" y="87916"/>
                      <a:pt x="442512" y="31623"/>
                    </a:cubicBezTo>
                    <a:cubicBezTo>
                      <a:pt x="441369" y="30575"/>
                      <a:pt x="440035" y="29623"/>
                      <a:pt x="439083" y="28385"/>
                    </a:cubicBezTo>
                    <a:cubicBezTo>
                      <a:pt x="421557" y="5715"/>
                      <a:pt x="407269" y="8382"/>
                      <a:pt x="385457" y="27337"/>
                    </a:cubicBezTo>
                    <a:cubicBezTo>
                      <a:pt x="318496" y="85725"/>
                      <a:pt x="317353" y="84487"/>
                      <a:pt x="245440" y="31337"/>
                    </a:cubicBezTo>
                    <a:cubicBezTo>
                      <a:pt x="239058" y="26670"/>
                      <a:pt x="232962" y="21622"/>
                      <a:pt x="226961" y="16478"/>
                    </a:cubicBezTo>
                    <a:cubicBezTo>
                      <a:pt x="217341" y="8287"/>
                      <a:pt x="207149" y="5620"/>
                      <a:pt x="197529" y="15526"/>
                    </a:cubicBezTo>
                    <a:cubicBezTo>
                      <a:pt x="131616" y="82487"/>
                      <a:pt x="66655" y="93536"/>
                      <a:pt x="2266" y="0"/>
                    </a:cubicBezTo>
                    <a:cubicBezTo>
                      <a:pt x="2266" y="144590"/>
                      <a:pt x="-4782" y="1211771"/>
                      <a:pt x="5981" y="1404366"/>
                    </a:cubicBezTo>
                    <a:cubicBezTo>
                      <a:pt x="9886" y="1473422"/>
                      <a:pt x="4648" y="1471613"/>
                      <a:pt x="38461" y="1470374"/>
                    </a:cubicBezTo>
                    <a:cubicBezTo>
                      <a:pt x="101041" y="1468946"/>
                      <a:pt x="1191463" y="1400461"/>
                      <a:pt x="1360341" y="1388364"/>
                    </a:cubicBezTo>
                    <a:cubicBezTo>
                      <a:pt x="1459972" y="1381220"/>
                      <a:pt x="1451305" y="1392841"/>
                      <a:pt x="1450257" y="1296162"/>
                    </a:cubicBezTo>
                    <a:cubicBezTo>
                      <a:pt x="1448923" y="1172528"/>
                      <a:pt x="1450067" y="299657"/>
                      <a:pt x="1450067" y="13811"/>
                    </a:cubicBezTo>
                    <a:close/>
                  </a:path>
                </a:pathLst>
              </a:custGeom>
              <a:solidFill>
                <a:srgbClr val="E5E4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CA18867-3081-48EA-AC32-769A59541DAB}"/>
                  </a:ext>
                </a:extLst>
              </p:cNvPr>
              <p:cNvSpPr/>
              <p:nvPr/>
            </p:nvSpPr>
            <p:spPr>
              <a:xfrm>
                <a:off x="5913882" y="600471"/>
                <a:ext cx="1152648" cy="1123283"/>
              </a:xfrm>
              <a:custGeom>
                <a:avLst/>
                <a:gdLst>
                  <a:gd name="connsiteX0" fmla="*/ 491802 w 1152648"/>
                  <a:gd name="connsiteY0" fmla="*/ 1095661 h 1123283"/>
                  <a:gd name="connsiteX1" fmla="*/ 935572 w 1152648"/>
                  <a:gd name="connsiteY1" fmla="*/ 1095661 h 1123283"/>
                  <a:gd name="connsiteX2" fmla="*/ 949383 w 1152648"/>
                  <a:gd name="connsiteY2" fmla="*/ 1109472 h 1123283"/>
                  <a:gd name="connsiteX3" fmla="*/ 935572 w 1152648"/>
                  <a:gd name="connsiteY3" fmla="*/ 1123283 h 1123283"/>
                  <a:gd name="connsiteX4" fmla="*/ 491802 w 1152648"/>
                  <a:gd name="connsiteY4" fmla="*/ 1123283 h 1123283"/>
                  <a:gd name="connsiteX5" fmla="*/ 477991 w 1152648"/>
                  <a:gd name="connsiteY5" fmla="*/ 1109472 h 1123283"/>
                  <a:gd name="connsiteX6" fmla="*/ 491802 w 1152648"/>
                  <a:gd name="connsiteY6" fmla="*/ 1095661 h 1123283"/>
                  <a:gd name="connsiteX7" fmla="*/ 15171 w 1152648"/>
                  <a:gd name="connsiteY7" fmla="*/ 1095661 h 1123283"/>
                  <a:gd name="connsiteX8" fmla="*/ 422937 w 1152648"/>
                  <a:gd name="connsiteY8" fmla="*/ 1095661 h 1123283"/>
                  <a:gd name="connsiteX9" fmla="*/ 436748 w 1152648"/>
                  <a:gd name="connsiteY9" fmla="*/ 1109472 h 1123283"/>
                  <a:gd name="connsiteX10" fmla="*/ 422937 w 1152648"/>
                  <a:gd name="connsiteY10" fmla="*/ 1123283 h 1123283"/>
                  <a:gd name="connsiteX11" fmla="*/ 15171 w 1152648"/>
                  <a:gd name="connsiteY11" fmla="*/ 1123283 h 1123283"/>
                  <a:gd name="connsiteX12" fmla="*/ 1360 w 1152648"/>
                  <a:gd name="connsiteY12" fmla="*/ 1109472 h 1123283"/>
                  <a:gd name="connsiteX13" fmla="*/ 15171 w 1152648"/>
                  <a:gd name="connsiteY13" fmla="*/ 1095661 h 1123283"/>
                  <a:gd name="connsiteX14" fmla="*/ 491802 w 1152648"/>
                  <a:gd name="connsiteY14" fmla="*/ 1016889 h 1123283"/>
                  <a:gd name="connsiteX15" fmla="*/ 935572 w 1152648"/>
                  <a:gd name="connsiteY15" fmla="*/ 1016889 h 1123283"/>
                  <a:gd name="connsiteX16" fmla="*/ 949383 w 1152648"/>
                  <a:gd name="connsiteY16" fmla="*/ 1030700 h 1123283"/>
                  <a:gd name="connsiteX17" fmla="*/ 935572 w 1152648"/>
                  <a:gd name="connsiteY17" fmla="*/ 1044512 h 1123283"/>
                  <a:gd name="connsiteX18" fmla="*/ 491802 w 1152648"/>
                  <a:gd name="connsiteY18" fmla="*/ 1044512 h 1123283"/>
                  <a:gd name="connsiteX19" fmla="*/ 477991 w 1152648"/>
                  <a:gd name="connsiteY19" fmla="*/ 1030700 h 1123283"/>
                  <a:gd name="connsiteX20" fmla="*/ 491802 w 1152648"/>
                  <a:gd name="connsiteY20" fmla="*/ 1016889 h 1123283"/>
                  <a:gd name="connsiteX21" fmla="*/ 15171 w 1152648"/>
                  <a:gd name="connsiteY21" fmla="*/ 1016889 h 1123283"/>
                  <a:gd name="connsiteX22" fmla="*/ 422937 w 1152648"/>
                  <a:gd name="connsiteY22" fmla="*/ 1016889 h 1123283"/>
                  <a:gd name="connsiteX23" fmla="*/ 436748 w 1152648"/>
                  <a:gd name="connsiteY23" fmla="*/ 1030700 h 1123283"/>
                  <a:gd name="connsiteX24" fmla="*/ 422937 w 1152648"/>
                  <a:gd name="connsiteY24" fmla="*/ 1044512 h 1123283"/>
                  <a:gd name="connsiteX25" fmla="*/ 15171 w 1152648"/>
                  <a:gd name="connsiteY25" fmla="*/ 1044512 h 1123283"/>
                  <a:gd name="connsiteX26" fmla="*/ 1360 w 1152648"/>
                  <a:gd name="connsiteY26" fmla="*/ 1030700 h 1123283"/>
                  <a:gd name="connsiteX27" fmla="*/ 15171 w 1152648"/>
                  <a:gd name="connsiteY27" fmla="*/ 1016889 h 1123283"/>
                  <a:gd name="connsiteX28" fmla="*/ 491802 w 1152648"/>
                  <a:gd name="connsiteY28" fmla="*/ 938022 h 1123283"/>
                  <a:gd name="connsiteX29" fmla="*/ 935572 w 1152648"/>
                  <a:gd name="connsiteY29" fmla="*/ 938022 h 1123283"/>
                  <a:gd name="connsiteX30" fmla="*/ 949383 w 1152648"/>
                  <a:gd name="connsiteY30" fmla="*/ 951833 h 1123283"/>
                  <a:gd name="connsiteX31" fmla="*/ 935572 w 1152648"/>
                  <a:gd name="connsiteY31" fmla="*/ 965644 h 1123283"/>
                  <a:gd name="connsiteX32" fmla="*/ 491802 w 1152648"/>
                  <a:gd name="connsiteY32" fmla="*/ 965644 h 1123283"/>
                  <a:gd name="connsiteX33" fmla="*/ 477991 w 1152648"/>
                  <a:gd name="connsiteY33" fmla="*/ 951833 h 1123283"/>
                  <a:gd name="connsiteX34" fmla="*/ 491802 w 1152648"/>
                  <a:gd name="connsiteY34" fmla="*/ 938022 h 1123283"/>
                  <a:gd name="connsiteX35" fmla="*/ 491802 w 1152648"/>
                  <a:gd name="connsiteY35" fmla="*/ 859250 h 1123283"/>
                  <a:gd name="connsiteX36" fmla="*/ 935572 w 1152648"/>
                  <a:gd name="connsiteY36" fmla="*/ 859250 h 1123283"/>
                  <a:gd name="connsiteX37" fmla="*/ 949383 w 1152648"/>
                  <a:gd name="connsiteY37" fmla="*/ 873061 h 1123283"/>
                  <a:gd name="connsiteX38" fmla="*/ 935572 w 1152648"/>
                  <a:gd name="connsiteY38" fmla="*/ 886873 h 1123283"/>
                  <a:gd name="connsiteX39" fmla="*/ 491802 w 1152648"/>
                  <a:gd name="connsiteY39" fmla="*/ 886873 h 1123283"/>
                  <a:gd name="connsiteX40" fmla="*/ 477991 w 1152648"/>
                  <a:gd name="connsiteY40" fmla="*/ 873061 h 1123283"/>
                  <a:gd name="connsiteX41" fmla="*/ 491802 w 1152648"/>
                  <a:gd name="connsiteY41" fmla="*/ 859250 h 1123283"/>
                  <a:gd name="connsiteX42" fmla="*/ 15171 w 1152648"/>
                  <a:gd name="connsiteY42" fmla="*/ 859250 h 1123283"/>
                  <a:gd name="connsiteX43" fmla="*/ 422937 w 1152648"/>
                  <a:gd name="connsiteY43" fmla="*/ 859250 h 1123283"/>
                  <a:gd name="connsiteX44" fmla="*/ 436748 w 1152648"/>
                  <a:gd name="connsiteY44" fmla="*/ 873061 h 1123283"/>
                  <a:gd name="connsiteX45" fmla="*/ 422937 w 1152648"/>
                  <a:gd name="connsiteY45" fmla="*/ 886873 h 1123283"/>
                  <a:gd name="connsiteX46" fmla="*/ 15171 w 1152648"/>
                  <a:gd name="connsiteY46" fmla="*/ 886873 h 1123283"/>
                  <a:gd name="connsiteX47" fmla="*/ 1360 w 1152648"/>
                  <a:gd name="connsiteY47" fmla="*/ 873061 h 1123283"/>
                  <a:gd name="connsiteX48" fmla="*/ 15171 w 1152648"/>
                  <a:gd name="connsiteY48" fmla="*/ 859250 h 1123283"/>
                  <a:gd name="connsiteX49" fmla="*/ 491802 w 1152648"/>
                  <a:gd name="connsiteY49" fmla="*/ 780479 h 1123283"/>
                  <a:gd name="connsiteX50" fmla="*/ 935572 w 1152648"/>
                  <a:gd name="connsiteY50" fmla="*/ 780479 h 1123283"/>
                  <a:gd name="connsiteX51" fmla="*/ 949383 w 1152648"/>
                  <a:gd name="connsiteY51" fmla="*/ 794290 h 1123283"/>
                  <a:gd name="connsiteX52" fmla="*/ 935572 w 1152648"/>
                  <a:gd name="connsiteY52" fmla="*/ 808101 h 1123283"/>
                  <a:gd name="connsiteX53" fmla="*/ 491802 w 1152648"/>
                  <a:gd name="connsiteY53" fmla="*/ 808101 h 1123283"/>
                  <a:gd name="connsiteX54" fmla="*/ 477991 w 1152648"/>
                  <a:gd name="connsiteY54" fmla="*/ 794290 h 1123283"/>
                  <a:gd name="connsiteX55" fmla="*/ 491802 w 1152648"/>
                  <a:gd name="connsiteY55" fmla="*/ 780479 h 1123283"/>
                  <a:gd name="connsiteX56" fmla="*/ 15171 w 1152648"/>
                  <a:gd name="connsiteY56" fmla="*/ 780479 h 1123283"/>
                  <a:gd name="connsiteX57" fmla="*/ 422937 w 1152648"/>
                  <a:gd name="connsiteY57" fmla="*/ 780479 h 1123283"/>
                  <a:gd name="connsiteX58" fmla="*/ 436748 w 1152648"/>
                  <a:gd name="connsiteY58" fmla="*/ 794290 h 1123283"/>
                  <a:gd name="connsiteX59" fmla="*/ 422937 w 1152648"/>
                  <a:gd name="connsiteY59" fmla="*/ 808101 h 1123283"/>
                  <a:gd name="connsiteX60" fmla="*/ 15171 w 1152648"/>
                  <a:gd name="connsiteY60" fmla="*/ 808101 h 1123283"/>
                  <a:gd name="connsiteX61" fmla="*/ 1360 w 1152648"/>
                  <a:gd name="connsiteY61" fmla="*/ 794290 h 1123283"/>
                  <a:gd name="connsiteX62" fmla="*/ 15171 w 1152648"/>
                  <a:gd name="connsiteY62" fmla="*/ 780479 h 1123283"/>
                  <a:gd name="connsiteX63" fmla="*/ 15171 w 1152648"/>
                  <a:gd name="connsiteY63" fmla="*/ 698754 h 1123283"/>
                  <a:gd name="connsiteX64" fmla="*/ 626105 w 1152648"/>
                  <a:gd name="connsiteY64" fmla="*/ 698754 h 1123283"/>
                  <a:gd name="connsiteX65" fmla="*/ 639916 w 1152648"/>
                  <a:gd name="connsiteY65" fmla="*/ 712565 h 1123283"/>
                  <a:gd name="connsiteX66" fmla="*/ 626105 w 1152648"/>
                  <a:gd name="connsiteY66" fmla="*/ 726377 h 1123283"/>
                  <a:gd name="connsiteX67" fmla="*/ 15171 w 1152648"/>
                  <a:gd name="connsiteY67" fmla="*/ 726377 h 1123283"/>
                  <a:gd name="connsiteX68" fmla="*/ 1360 w 1152648"/>
                  <a:gd name="connsiteY68" fmla="*/ 712565 h 1123283"/>
                  <a:gd name="connsiteX69" fmla="*/ 15171 w 1152648"/>
                  <a:gd name="connsiteY69" fmla="*/ 698754 h 1123283"/>
                  <a:gd name="connsiteX70" fmla="*/ 491802 w 1152648"/>
                  <a:gd name="connsiteY70" fmla="*/ 619982 h 1123283"/>
                  <a:gd name="connsiteX71" fmla="*/ 935572 w 1152648"/>
                  <a:gd name="connsiteY71" fmla="*/ 619982 h 1123283"/>
                  <a:gd name="connsiteX72" fmla="*/ 949383 w 1152648"/>
                  <a:gd name="connsiteY72" fmla="*/ 633793 h 1123283"/>
                  <a:gd name="connsiteX73" fmla="*/ 935572 w 1152648"/>
                  <a:gd name="connsiteY73" fmla="*/ 647605 h 1123283"/>
                  <a:gd name="connsiteX74" fmla="*/ 491802 w 1152648"/>
                  <a:gd name="connsiteY74" fmla="*/ 647605 h 1123283"/>
                  <a:gd name="connsiteX75" fmla="*/ 477991 w 1152648"/>
                  <a:gd name="connsiteY75" fmla="*/ 633793 h 1123283"/>
                  <a:gd name="connsiteX76" fmla="*/ 491802 w 1152648"/>
                  <a:gd name="connsiteY76" fmla="*/ 619982 h 1123283"/>
                  <a:gd name="connsiteX77" fmla="*/ 15171 w 1152648"/>
                  <a:gd name="connsiteY77" fmla="*/ 619982 h 1123283"/>
                  <a:gd name="connsiteX78" fmla="*/ 422937 w 1152648"/>
                  <a:gd name="connsiteY78" fmla="*/ 619982 h 1123283"/>
                  <a:gd name="connsiteX79" fmla="*/ 436748 w 1152648"/>
                  <a:gd name="connsiteY79" fmla="*/ 633793 h 1123283"/>
                  <a:gd name="connsiteX80" fmla="*/ 422937 w 1152648"/>
                  <a:gd name="connsiteY80" fmla="*/ 647605 h 1123283"/>
                  <a:gd name="connsiteX81" fmla="*/ 15171 w 1152648"/>
                  <a:gd name="connsiteY81" fmla="*/ 647605 h 1123283"/>
                  <a:gd name="connsiteX82" fmla="*/ 1360 w 1152648"/>
                  <a:gd name="connsiteY82" fmla="*/ 633793 h 1123283"/>
                  <a:gd name="connsiteX83" fmla="*/ 15171 w 1152648"/>
                  <a:gd name="connsiteY83" fmla="*/ 619982 h 1123283"/>
                  <a:gd name="connsiteX84" fmla="*/ 491802 w 1152648"/>
                  <a:gd name="connsiteY84" fmla="*/ 541115 h 1123283"/>
                  <a:gd name="connsiteX85" fmla="*/ 935572 w 1152648"/>
                  <a:gd name="connsiteY85" fmla="*/ 541115 h 1123283"/>
                  <a:gd name="connsiteX86" fmla="*/ 949383 w 1152648"/>
                  <a:gd name="connsiteY86" fmla="*/ 554926 h 1123283"/>
                  <a:gd name="connsiteX87" fmla="*/ 935572 w 1152648"/>
                  <a:gd name="connsiteY87" fmla="*/ 568738 h 1123283"/>
                  <a:gd name="connsiteX88" fmla="*/ 491802 w 1152648"/>
                  <a:gd name="connsiteY88" fmla="*/ 568738 h 1123283"/>
                  <a:gd name="connsiteX89" fmla="*/ 477991 w 1152648"/>
                  <a:gd name="connsiteY89" fmla="*/ 554926 h 1123283"/>
                  <a:gd name="connsiteX90" fmla="*/ 491802 w 1152648"/>
                  <a:gd name="connsiteY90" fmla="*/ 541115 h 1123283"/>
                  <a:gd name="connsiteX91" fmla="*/ 15171 w 1152648"/>
                  <a:gd name="connsiteY91" fmla="*/ 541115 h 1123283"/>
                  <a:gd name="connsiteX92" fmla="*/ 422937 w 1152648"/>
                  <a:gd name="connsiteY92" fmla="*/ 541115 h 1123283"/>
                  <a:gd name="connsiteX93" fmla="*/ 436748 w 1152648"/>
                  <a:gd name="connsiteY93" fmla="*/ 554926 h 1123283"/>
                  <a:gd name="connsiteX94" fmla="*/ 422937 w 1152648"/>
                  <a:gd name="connsiteY94" fmla="*/ 568738 h 1123283"/>
                  <a:gd name="connsiteX95" fmla="*/ 15171 w 1152648"/>
                  <a:gd name="connsiteY95" fmla="*/ 568738 h 1123283"/>
                  <a:gd name="connsiteX96" fmla="*/ 1360 w 1152648"/>
                  <a:gd name="connsiteY96" fmla="*/ 554926 h 1123283"/>
                  <a:gd name="connsiteX97" fmla="*/ 15171 w 1152648"/>
                  <a:gd name="connsiteY97" fmla="*/ 541115 h 1123283"/>
                  <a:gd name="connsiteX98" fmla="*/ 491802 w 1152648"/>
                  <a:gd name="connsiteY98" fmla="*/ 462344 h 1123283"/>
                  <a:gd name="connsiteX99" fmla="*/ 935572 w 1152648"/>
                  <a:gd name="connsiteY99" fmla="*/ 462344 h 1123283"/>
                  <a:gd name="connsiteX100" fmla="*/ 949383 w 1152648"/>
                  <a:gd name="connsiteY100" fmla="*/ 476155 h 1123283"/>
                  <a:gd name="connsiteX101" fmla="*/ 935572 w 1152648"/>
                  <a:gd name="connsiteY101" fmla="*/ 489967 h 1123283"/>
                  <a:gd name="connsiteX102" fmla="*/ 491802 w 1152648"/>
                  <a:gd name="connsiteY102" fmla="*/ 489967 h 1123283"/>
                  <a:gd name="connsiteX103" fmla="*/ 477991 w 1152648"/>
                  <a:gd name="connsiteY103" fmla="*/ 476155 h 1123283"/>
                  <a:gd name="connsiteX104" fmla="*/ 491802 w 1152648"/>
                  <a:gd name="connsiteY104" fmla="*/ 462344 h 1123283"/>
                  <a:gd name="connsiteX105" fmla="*/ 15171 w 1152648"/>
                  <a:gd name="connsiteY105" fmla="*/ 462344 h 1123283"/>
                  <a:gd name="connsiteX106" fmla="*/ 422937 w 1152648"/>
                  <a:gd name="connsiteY106" fmla="*/ 462344 h 1123283"/>
                  <a:gd name="connsiteX107" fmla="*/ 436748 w 1152648"/>
                  <a:gd name="connsiteY107" fmla="*/ 476155 h 1123283"/>
                  <a:gd name="connsiteX108" fmla="*/ 422937 w 1152648"/>
                  <a:gd name="connsiteY108" fmla="*/ 489967 h 1123283"/>
                  <a:gd name="connsiteX109" fmla="*/ 15171 w 1152648"/>
                  <a:gd name="connsiteY109" fmla="*/ 489967 h 1123283"/>
                  <a:gd name="connsiteX110" fmla="*/ 1360 w 1152648"/>
                  <a:gd name="connsiteY110" fmla="*/ 476155 h 1123283"/>
                  <a:gd name="connsiteX111" fmla="*/ 15171 w 1152648"/>
                  <a:gd name="connsiteY111" fmla="*/ 462344 h 1123283"/>
                  <a:gd name="connsiteX112" fmla="*/ 491802 w 1152648"/>
                  <a:gd name="connsiteY112" fmla="*/ 383477 h 1123283"/>
                  <a:gd name="connsiteX113" fmla="*/ 935572 w 1152648"/>
                  <a:gd name="connsiteY113" fmla="*/ 383477 h 1123283"/>
                  <a:gd name="connsiteX114" fmla="*/ 949383 w 1152648"/>
                  <a:gd name="connsiteY114" fmla="*/ 397288 h 1123283"/>
                  <a:gd name="connsiteX115" fmla="*/ 935572 w 1152648"/>
                  <a:gd name="connsiteY115" fmla="*/ 411100 h 1123283"/>
                  <a:gd name="connsiteX116" fmla="*/ 491802 w 1152648"/>
                  <a:gd name="connsiteY116" fmla="*/ 411100 h 1123283"/>
                  <a:gd name="connsiteX117" fmla="*/ 477991 w 1152648"/>
                  <a:gd name="connsiteY117" fmla="*/ 397288 h 1123283"/>
                  <a:gd name="connsiteX118" fmla="*/ 491802 w 1152648"/>
                  <a:gd name="connsiteY118" fmla="*/ 383477 h 1123283"/>
                  <a:gd name="connsiteX119" fmla="*/ 15171 w 1152648"/>
                  <a:gd name="connsiteY119" fmla="*/ 383477 h 1123283"/>
                  <a:gd name="connsiteX120" fmla="*/ 422937 w 1152648"/>
                  <a:gd name="connsiteY120" fmla="*/ 383477 h 1123283"/>
                  <a:gd name="connsiteX121" fmla="*/ 436748 w 1152648"/>
                  <a:gd name="connsiteY121" fmla="*/ 397288 h 1123283"/>
                  <a:gd name="connsiteX122" fmla="*/ 422937 w 1152648"/>
                  <a:gd name="connsiteY122" fmla="*/ 411100 h 1123283"/>
                  <a:gd name="connsiteX123" fmla="*/ 15171 w 1152648"/>
                  <a:gd name="connsiteY123" fmla="*/ 411100 h 1123283"/>
                  <a:gd name="connsiteX124" fmla="*/ 1360 w 1152648"/>
                  <a:gd name="connsiteY124" fmla="*/ 397288 h 1123283"/>
                  <a:gd name="connsiteX125" fmla="*/ 15171 w 1152648"/>
                  <a:gd name="connsiteY125" fmla="*/ 383477 h 1123283"/>
                  <a:gd name="connsiteX126" fmla="*/ 491802 w 1152648"/>
                  <a:gd name="connsiteY126" fmla="*/ 304705 h 1123283"/>
                  <a:gd name="connsiteX127" fmla="*/ 935572 w 1152648"/>
                  <a:gd name="connsiteY127" fmla="*/ 304705 h 1123283"/>
                  <a:gd name="connsiteX128" fmla="*/ 949383 w 1152648"/>
                  <a:gd name="connsiteY128" fmla="*/ 318516 h 1123283"/>
                  <a:gd name="connsiteX129" fmla="*/ 935572 w 1152648"/>
                  <a:gd name="connsiteY129" fmla="*/ 332327 h 1123283"/>
                  <a:gd name="connsiteX130" fmla="*/ 491802 w 1152648"/>
                  <a:gd name="connsiteY130" fmla="*/ 332327 h 1123283"/>
                  <a:gd name="connsiteX131" fmla="*/ 477991 w 1152648"/>
                  <a:gd name="connsiteY131" fmla="*/ 318516 h 1123283"/>
                  <a:gd name="connsiteX132" fmla="*/ 491802 w 1152648"/>
                  <a:gd name="connsiteY132" fmla="*/ 304705 h 1123283"/>
                  <a:gd name="connsiteX133" fmla="*/ 218959 w 1152648"/>
                  <a:gd name="connsiteY133" fmla="*/ 294632 h 1123283"/>
                  <a:gd name="connsiteX134" fmla="*/ 410554 w 1152648"/>
                  <a:gd name="connsiteY134" fmla="*/ 303657 h 1123283"/>
                  <a:gd name="connsiteX135" fmla="*/ 437224 w 1152648"/>
                  <a:gd name="connsiteY135" fmla="*/ 315564 h 1123283"/>
                  <a:gd name="connsiteX136" fmla="*/ 409030 w 1152648"/>
                  <a:gd name="connsiteY136" fmla="*/ 333090 h 1123283"/>
                  <a:gd name="connsiteX137" fmla="*/ 218816 w 1152648"/>
                  <a:gd name="connsiteY137" fmla="*/ 333280 h 1123283"/>
                  <a:gd name="connsiteX138" fmla="*/ 28506 w 1152648"/>
                  <a:gd name="connsiteY138" fmla="*/ 333185 h 1123283"/>
                  <a:gd name="connsiteX139" fmla="*/ 27 w 1152648"/>
                  <a:gd name="connsiteY139" fmla="*/ 314897 h 1123283"/>
                  <a:gd name="connsiteX140" fmla="*/ 27078 w 1152648"/>
                  <a:gd name="connsiteY140" fmla="*/ 295466 h 1123283"/>
                  <a:gd name="connsiteX141" fmla="*/ 218959 w 1152648"/>
                  <a:gd name="connsiteY141" fmla="*/ 294632 h 1123283"/>
                  <a:gd name="connsiteX142" fmla="*/ 14981 w 1152648"/>
                  <a:gd name="connsiteY142" fmla="*/ 115253 h 1123283"/>
                  <a:gd name="connsiteX143" fmla="*/ 1138836 w 1152648"/>
                  <a:gd name="connsiteY143" fmla="*/ 115253 h 1123283"/>
                  <a:gd name="connsiteX144" fmla="*/ 1152647 w 1152648"/>
                  <a:gd name="connsiteY144" fmla="*/ 129064 h 1123283"/>
                  <a:gd name="connsiteX145" fmla="*/ 1138836 w 1152648"/>
                  <a:gd name="connsiteY145" fmla="*/ 142876 h 1123283"/>
                  <a:gd name="connsiteX146" fmla="*/ 14981 w 1152648"/>
                  <a:gd name="connsiteY146" fmla="*/ 142876 h 1123283"/>
                  <a:gd name="connsiteX147" fmla="*/ 1170 w 1152648"/>
                  <a:gd name="connsiteY147" fmla="*/ 129064 h 1123283"/>
                  <a:gd name="connsiteX148" fmla="*/ 14981 w 1152648"/>
                  <a:gd name="connsiteY148" fmla="*/ 115253 h 1123283"/>
                  <a:gd name="connsiteX149" fmla="*/ 260154 w 1152648"/>
                  <a:gd name="connsiteY149" fmla="*/ 0 h 1123283"/>
                  <a:gd name="connsiteX150" fmla="*/ 916808 w 1152648"/>
                  <a:gd name="connsiteY150" fmla="*/ 0 h 1123283"/>
                  <a:gd name="connsiteX151" fmla="*/ 954908 w 1152648"/>
                  <a:gd name="connsiteY151" fmla="*/ 38100 h 1123283"/>
                  <a:gd name="connsiteX152" fmla="*/ 916808 w 1152648"/>
                  <a:gd name="connsiteY152" fmla="*/ 76200 h 1123283"/>
                  <a:gd name="connsiteX153" fmla="*/ 260154 w 1152648"/>
                  <a:gd name="connsiteY153" fmla="*/ 76200 h 1123283"/>
                  <a:gd name="connsiteX154" fmla="*/ 222054 w 1152648"/>
                  <a:gd name="connsiteY154" fmla="*/ 38100 h 1123283"/>
                  <a:gd name="connsiteX155" fmla="*/ 260154 w 1152648"/>
                  <a:gd name="connsiteY155" fmla="*/ 0 h 1123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</a:cxnLst>
                <a:rect l="l" t="t" r="r" b="b"/>
                <a:pathLst>
                  <a:path w="1152648" h="1123283">
                    <a:moveTo>
                      <a:pt x="491802" y="1095661"/>
                    </a:moveTo>
                    <a:lnTo>
                      <a:pt x="935572" y="1095661"/>
                    </a:lnTo>
                    <a:cubicBezTo>
                      <a:pt x="943192" y="1095661"/>
                      <a:pt x="949383" y="1101852"/>
                      <a:pt x="949383" y="1109472"/>
                    </a:cubicBezTo>
                    <a:cubicBezTo>
                      <a:pt x="949383" y="1117092"/>
                      <a:pt x="943192" y="1123283"/>
                      <a:pt x="935572" y="1123283"/>
                    </a:cubicBezTo>
                    <a:lnTo>
                      <a:pt x="491802" y="1123283"/>
                    </a:lnTo>
                    <a:cubicBezTo>
                      <a:pt x="484182" y="1123283"/>
                      <a:pt x="477991" y="1117092"/>
                      <a:pt x="477991" y="1109472"/>
                    </a:cubicBezTo>
                    <a:cubicBezTo>
                      <a:pt x="477991" y="1101852"/>
                      <a:pt x="484182" y="1095661"/>
                      <a:pt x="491802" y="1095661"/>
                    </a:cubicBezTo>
                    <a:close/>
                    <a:moveTo>
                      <a:pt x="15171" y="1095661"/>
                    </a:moveTo>
                    <a:lnTo>
                      <a:pt x="422937" y="1095661"/>
                    </a:lnTo>
                    <a:cubicBezTo>
                      <a:pt x="430556" y="1095661"/>
                      <a:pt x="436748" y="1101852"/>
                      <a:pt x="436748" y="1109472"/>
                    </a:cubicBezTo>
                    <a:cubicBezTo>
                      <a:pt x="436748" y="1117092"/>
                      <a:pt x="430556" y="1123283"/>
                      <a:pt x="422937" y="1123283"/>
                    </a:cubicBezTo>
                    <a:lnTo>
                      <a:pt x="15171" y="1123283"/>
                    </a:lnTo>
                    <a:cubicBezTo>
                      <a:pt x="7551" y="1123283"/>
                      <a:pt x="1360" y="1117092"/>
                      <a:pt x="1360" y="1109472"/>
                    </a:cubicBezTo>
                    <a:cubicBezTo>
                      <a:pt x="1360" y="1101852"/>
                      <a:pt x="7551" y="1095661"/>
                      <a:pt x="15171" y="1095661"/>
                    </a:cubicBezTo>
                    <a:close/>
                    <a:moveTo>
                      <a:pt x="491802" y="1016889"/>
                    </a:moveTo>
                    <a:lnTo>
                      <a:pt x="935572" y="1016889"/>
                    </a:lnTo>
                    <a:cubicBezTo>
                      <a:pt x="943192" y="1016889"/>
                      <a:pt x="949383" y="1023080"/>
                      <a:pt x="949383" y="1030700"/>
                    </a:cubicBezTo>
                    <a:cubicBezTo>
                      <a:pt x="949383" y="1038320"/>
                      <a:pt x="943192" y="1044512"/>
                      <a:pt x="935572" y="1044512"/>
                    </a:cubicBezTo>
                    <a:lnTo>
                      <a:pt x="491802" y="1044512"/>
                    </a:lnTo>
                    <a:cubicBezTo>
                      <a:pt x="484182" y="1044512"/>
                      <a:pt x="477991" y="1038320"/>
                      <a:pt x="477991" y="1030700"/>
                    </a:cubicBezTo>
                    <a:cubicBezTo>
                      <a:pt x="477991" y="1023080"/>
                      <a:pt x="484182" y="1016889"/>
                      <a:pt x="491802" y="1016889"/>
                    </a:cubicBezTo>
                    <a:close/>
                    <a:moveTo>
                      <a:pt x="15171" y="1016889"/>
                    </a:moveTo>
                    <a:lnTo>
                      <a:pt x="422937" y="1016889"/>
                    </a:lnTo>
                    <a:cubicBezTo>
                      <a:pt x="430556" y="1016889"/>
                      <a:pt x="436748" y="1023080"/>
                      <a:pt x="436748" y="1030700"/>
                    </a:cubicBezTo>
                    <a:cubicBezTo>
                      <a:pt x="436748" y="1038320"/>
                      <a:pt x="430556" y="1044512"/>
                      <a:pt x="422937" y="1044512"/>
                    </a:cubicBezTo>
                    <a:lnTo>
                      <a:pt x="15171" y="1044512"/>
                    </a:lnTo>
                    <a:cubicBezTo>
                      <a:pt x="7551" y="1044512"/>
                      <a:pt x="1360" y="1038320"/>
                      <a:pt x="1360" y="1030700"/>
                    </a:cubicBezTo>
                    <a:cubicBezTo>
                      <a:pt x="1360" y="1023080"/>
                      <a:pt x="7551" y="1016889"/>
                      <a:pt x="15171" y="1016889"/>
                    </a:cubicBezTo>
                    <a:close/>
                    <a:moveTo>
                      <a:pt x="491802" y="938022"/>
                    </a:moveTo>
                    <a:lnTo>
                      <a:pt x="935572" y="938022"/>
                    </a:lnTo>
                    <a:cubicBezTo>
                      <a:pt x="943192" y="938022"/>
                      <a:pt x="949383" y="944213"/>
                      <a:pt x="949383" y="951833"/>
                    </a:cubicBezTo>
                    <a:cubicBezTo>
                      <a:pt x="949383" y="959453"/>
                      <a:pt x="943192" y="965644"/>
                      <a:pt x="935572" y="965644"/>
                    </a:cubicBezTo>
                    <a:lnTo>
                      <a:pt x="491802" y="965644"/>
                    </a:lnTo>
                    <a:cubicBezTo>
                      <a:pt x="484182" y="965644"/>
                      <a:pt x="477991" y="959453"/>
                      <a:pt x="477991" y="951833"/>
                    </a:cubicBezTo>
                    <a:cubicBezTo>
                      <a:pt x="477991" y="944213"/>
                      <a:pt x="484182" y="938022"/>
                      <a:pt x="491802" y="938022"/>
                    </a:cubicBezTo>
                    <a:close/>
                    <a:moveTo>
                      <a:pt x="491802" y="859250"/>
                    </a:moveTo>
                    <a:lnTo>
                      <a:pt x="935572" y="859250"/>
                    </a:lnTo>
                    <a:cubicBezTo>
                      <a:pt x="943192" y="859250"/>
                      <a:pt x="949383" y="865441"/>
                      <a:pt x="949383" y="873061"/>
                    </a:cubicBezTo>
                    <a:cubicBezTo>
                      <a:pt x="949383" y="880681"/>
                      <a:pt x="943192" y="886873"/>
                      <a:pt x="935572" y="886873"/>
                    </a:cubicBezTo>
                    <a:lnTo>
                      <a:pt x="491802" y="886873"/>
                    </a:lnTo>
                    <a:cubicBezTo>
                      <a:pt x="484182" y="886873"/>
                      <a:pt x="477991" y="880681"/>
                      <a:pt x="477991" y="873061"/>
                    </a:cubicBezTo>
                    <a:cubicBezTo>
                      <a:pt x="477991" y="865441"/>
                      <a:pt x="484182" y="859250"/>
                      <a:pt x="491802" y="859250"/>
                    </a:cubicBezTo>
                    <a:close/>
                    <a:moveTo>
                      <a:pt x="15171" y="859250"/>
                    </a:moveTo>
                    <a:lnTo>
                      <a:pt x="422937" y="859250"/>
                    </a:lnTo>
                    <a:cubicBezTo>
                      <a:pt x="430556" y="859250"/>
                      <a:pt x="436748" y="865441"/>
                      <a:pt x="436748" y="873061"/>
                    </a:cubicBezTo>
                    <a:cubicBezTo>
                      <a:pt x="436748" y="880681"/>
                      <a:pt x="430556" y="886873"/>
                      <a:pt x="422937" y="886873"/>
                    </a:cubicBezTo>
                    <a:lnTo>
                      <a:pt x="15171" y="886873"/>
                    </a:lnTo>
                    <a:cubicBezTo>
                      <a:pt x="7551" y="886873"/>
                      <a:pt x="1360" y="880681"/>
                      <a:pt x="1360" y="873061"/>
                    </a:cubicBezTo>
                    <a:cubicBezTo>
                      <a:pt x="1360" y="865441"/>
                      <a:pt x="7551" y="859250"/>
                      <a:pt x="15171" y="859250"/>
                    </a:cubicBezTo>
                    <a:close/>
                    <a:moveTo>
                      <a:pt x="491802" y="780479"/>
                    </a:moveTo>
                    <a:lnTo>
                      <a:pt x="935572" y="780479"/>
                    </a:lnTo>
                    <a:cubicBezTo>
                      <a:pt x="943192" y="780479"/>
                      <a:pt x="949383" y="786670"/>
                      <a:pt x="949383" y="794290"/>
                    </a:cubicBezTo>
                    <a:cubicBezTo>
                      <a:pt x="949383" y="801815"/>
                      <a:pt x="943192" y="808101"/>
                      <a:pt x="935572" y="808101"/>
                    </a:cubicBezTo>
                    <a:lnTo>
                      <a:pt x="491802" y="808101"/>
                    </a:lnTo>
                    <a:cubicBezTo>
                      <a:pt x="484182" y="808101"/>
                      <a:pt x="477991" y="801910"/>
                      <a:pt x="477991" y="794290"/>
                    </a:cubicBezTo>
                    <a:cubicBezTo>
                      <a:pt x="477991" y="786670"/>
                      <a:pt x="484182" y="780479"/>
                      <a:pt x="491802" y="780479"/>
                    </a:cubicBezTo>
                    <a:close/>
                    <a:moveTo>
                      <a:pt x="15171" y="780479"/>
                    </a:moveTo>
                    <a:lnTo>
                      <a:pt x="422937" y="780479"/>
                    </a:lnTo>
                    <a:cubicBezTo>
                      <a:pt x="430556" y="780479"/>
                      <a:pt x="436748" y="786670"/>
                      <a:pt x="436748" y="794290"/>
                    </a:cubicBezTo>
                    <a:cubicBezTo>
                      <a:pt x="436748" y="801815"/>
                      <a:pt x="430556" y="808101"/>
                      <a:pt x="422937" y="808101"/>
                    </a:cubicBezTo>
                    <a:lnTo>
                      <a:pt x="15171" y="808101"/>
                    </a:lnTo>
                    <a:cubicBezTo>
                      <a:pt x="7551" y="808101"/>
                      <a:pt x="1360" y="801910"/>
                      <a:pt x="1360" y="794290"/>
                    </a:cubicBezTo>
                    <a:cubicBezTo>
                      <a:pt x="1360" y="786670"/>
                      <a:pt x="7551" y="780479"/>
                      <a:pt x="15171" y="780479"/>
                    </a:cubicBezTo>
                    <a:close/>
                    <a:moveTo>
                      <a:pt x="15171" y="698754"/>
                    </a:moveTo>
                    <a:lnTo>
                      <a:pt x="626105" y="698754"/>
                    </a:lnTo>
                    <a:cubicBezTo>
                      <a:pt x="633725" y="698754"/>
                      <a:pt x="639916" y="704945"/>
                      <a:pt x="639916" y="712565"/>
                    </a:cubicBezTo>
                    <a:cubicBezTo>
                      <a:pt x="640011" y="720185"/>
                      <a:pt x="633725" y="726377"/>
                      <a:pt x="626105" y="726377"/>
                    </a:cubicBezTo>
                    <a:lnTo>
                      <a:pt x="15171" y="726377"/>
                    </a:lnTo>
                    <a:cubicBezTo>
                      <a:pt x="7551" y="726377"/>
                      <a:pt x="1360" y="720185"/>
                      <a:pt x="1360" y="712565"/>
                    </a:cubicBezTo>
                    <a:cubicBezTo>
                      <a:pt x="1360" y="704945"/>
                      <a:pt x="7551" y="698754"/>
                      <a:pt x="15171" y="698754"/>
                    </a:cubicBezTo>
                    <a:close/>
                    <a:moveTo>
                      <a:pt x="491802" y="619982"/>
                    </a:moveTo>
                    <a:lnTo>
                      <a:pt x="935572" y="619982"/>
                    </a:lnTo>
                    <a:cubicBezTo>
                      <a:pt x="943192" y="619982"/>
                      <a:pt x="949383" y="626173"/>
                      <a:pt x="949383" y="633793"/>
                    </a:cubicBezTo>
                    <a:cubicBezTo>
                      <a:pt x="949383" y="641318"/>
                      <a:pt x="943192" y="647605"/>
                      <a:pt x="935572" y="647605"/>
                    </a:cubicBezTo>
                    <a:lnTo>
                      <a:pt x="491802" y="647605"/>
                    </a:lnTo>
                    <a:cubicBezTo>
                      <a:pt x="484182" y="647605"/>
                      <a:pt x="477991" y="641413"/>
                      <a:pt x="477991" y="633793"/>
                    </a:cubicBezTo>
                    <a:cubicBezTo>
                      <a:pt x="477991" y="626173"/>
                      <a:pt x="484182" y="619982"/>
                      <a:pt x="491802" y="619982"/>
                    </a:cubicBezTo>
                    <a:close/>
                    <a:moveTo>
                      <a:pt x="15171" y="619982"/>
                    </a:moveTo>
                    <a:lnTo>
                      <a:pt x="422937" y="619982"/>
                    </a:lnTo>
                    <a:cubicBezTo>
                      <a:pt x="430556" y="619982"/>
                      <a:pt x="436748" y="626173"/>
                      <a:pt x="436748" y="633793"/>
                    </a:cubicBezTo>
                    <a:cubicBezTo>
                      <a:pt x="436748" y="641318"/>
                      <a:pt x="430556" y="647605"/>
                      <a:pt x="422937" y="647605"/>
                    </a:cubicBezTo>
                    <a:lnTo>
                      <a:pt x="15171" y="647605"/>
                    </a:lnTo>
                    <a:cubicBezTo>
                      <a:pt x="7551" y="647605"/>
                      <a:pt x="1360" y="641413"/>
                      <a:pt x="1360" y="633793"/>
                    </a:cubicBezTo>
                    <a:cubicBezTo>
                      <a:pt x="1360" y="626173"/>
                      <a:pt x="7551" y="619982"/>
                      <a:pt x="15171" y="619982"/>
                    </a:cubicBezTo>
                    <a:close/>
                    <a:moveTo>
                      <a:pt x="491802" y="541115"/>
                    </a:moveTo>
                    <a:lnTo>
                      <a:pt x="935572" y="541115"/>
                    </a:lnTo>
                    <a:cubicBezTo>
                      <a:pt x="943192" y="541115"/>
                      <a:pt x="949383" y="547306"/>
                      <a:pt x="949383" y="554926"/>
                    </a:cubicBezTo>
                    <a:cubicBezTo>
                      <a:pt x="949383" y="562546"/>
                      <a:pt x="943192" y="568738"/>
                      <a:pt x="935572" y="568738"/>
                    </a:cubicBezTo>
                    <a:lnTo>
                      <a:pt x="491802" y="568738"/>
                    </a:lnTo>
                    <a:cubicBezTo>
                      <a:pt x="484182" y="568738"/>
                      <a:pt x="477991" y="562546"/>
                      <a:pt x="477991" y="554926"/>
                    </a:cubicBezTo>
                    <a:cubicBezTo>
                      <a:pt x="477991" y="547306"/>
                      <a:pt x="484182" y="541115"/>
                      <a:pt x="491802" y="541115"/>
                    </a:cubicBezTo>
                    <a:close/>
                    <a:moveTo>
                      <a:pt x="15171" y="541115"/>
                    </a:moveTo>
                    <a:lnTo>
                      <a:pt x="422937" y="541115"/>
                    </a:lnTo>
                    <a:cubicBezTo>
                      <a:pt x="430556" y="541115"/>
                      <a:pt x="436748" y="547306"/>
                      <a:pt x="436748" y="554926"/>
                    </a:cubicBezTo>
                    <a:cubicBezTo>
                      <a:pt x="436748" y="562546"/>
                      <a:pt x="430556" y="568738"/>
                      <a:pt x="422937" y="568738"/>
                    </a:cubicBezTo>
                    <a:lnTo>
                      <a:pt x="15171" y="568738"/>
                    </a:lnTo>
                    <a:cubicBezTo>
                      <a:pt x="7551" y="568738"/>
                      <a:pt x="1360" y="562546"/>
                      <a:pt x="1360" y="554926"/>
                    </a:cubicBezTo>
                    <a:cubicBezTo>
                      <a:pt x="1360" y="547306"/>
                      <a:pt x="7551" y="541115"/>
                      <a:pt x="15171" y="541115"/>
                    </a:cubicBezTo>
                    <a:close/>
                    <a:moveTo>
                      <a:pt x="491802" y="462344"/>
                    </a:moveTo>
                    <a:lnTo>
                      <a:pt x="935572" y="462344"/>
                    </a:lnTo>
                    <a:cubicBezTo>
                      <a:pt x="943192" y="462344"/>
                      <a:pt x="949383" y="468535"/>
                      <a:pt x="949383" y="476155"/>
                    </a:cubicBezTo>
                    <a:cubicBezTo>
                      <a:pt x="949383" y="483775"/>
                      <a:pt x="943192" y="489967"/>
                      <a:pt x="935572" y="489967"/>
                    </a:cubicBezTo>
                    <a:lnTo>
                      <a:pt x="491802" y="489967"/>
                    </a:lnTo>
                    <a:cubicBezTo>
                      <a:pt x="484182" y="489967"/>
                      <a:pt x="477991" y="483775"/>
                      <a:pt x="477991" y="476155"/>
                    </a:cubicBezTo>
                    <a:cubicBezTo>
                      <a:pt x="477991" y="468535"/>
                      <a:pt x="484182" y="462344"/>
                      <a:pt x="491802" y="462344"/>
                    </a:cubicBezTo>
                    <a:close/>
                    <a:moveTo>
                      <a:pt x="15171" y="462344"/>
                    </a:moveTo>
                    <a:lnTo>
                      <a:pt x="422937" y="462344"/>
                    </a:lnTo>
                    <a:cubicBezTo>
                      <a:pt x="430556" y="462344"/>
                      <a:pt x="436748" y="468535"/>
                      <a:pt x="436748" y="476155"/>
                    </a:cubicBezTo>
                    <a:cubicBezTo>
                      <a:pt x="436748" y="483775"/>
                      <a:pt x="430556" y="489967"/>
                      <a:pt x="422937" y="489967"/>
                    </a:cubicBezTo>
                    <a:lnTo>
                      <a:pt x="15171" y="489967"/>
                    </a:lnTo>
                    <a:cubicBezTo>
                      <a:pt x="7551" y="489967"/>
                      <a:pt x="1360" y="483775"/>
                      <a:pt x="1360" y="476155"/>
                    </a:cubicBezTo>
                    <a:cubicBezTo>
                      <a:pt x="1360" y="468535"/>
                      <a:pt x="7551" y="462344"/>
                      <a:pt x="15171" y="462344"/>
                    </a:cubicBezTo>
                    <a:close/>
                    <a:moveTo>
                      <a:pt x="491802" y="383477"/>
                    </a:moveTo>
                    <a:lnTo>
                      <a:pt x="935572" y="383477"/>
                    </a:lnTo>
                    <a:cubicBezTo>
                      <a:pt x="943192" y="383477"/>
                      <a:pt x="949383" y="389668"/>
                      <a:pt x="949383" y="397288"/>
                    </a:cubicBezTo>
                    <a:cubicBezTo>
                      <a:pt x="949383" y="404908"/>
                      <a:pt x="943192" y="411100"/>
                      <a:pt x="935572" y="411100"/>
                    </a:cubicBezTo>
                    <a:lnTo>
                      <a:pt x="491802" y="411100"/>
                    </a:lnTo>
                    <a:cubicBezTo>
                      <a:pt x="484182" y="411100"/>
                      <a:pt x="477991" y="404908"/>
                      <a:pt x="477991" y="397288"/>
                    </a:cubicBezTo>
                    <a:cubicBezTo>
                      <a:pt x="477991" y="389668"/>
                      <a:pt x="484182" y="383477"/>
                      <a:pt x="491802" y="383477"/>
                    </a:cubicBezTo>
                    <a:close/>
                    <a:moveTo>
                      <a:pt x="15171" y="383477"/>
                    </a:moveTo>
                    <a:lnTo>
                      <a:pt x="422937" y="383477"/>
                    </a:lnTo>
                    <a:cubicBezTo>
                      <a:pt x="430556" y="383477"/>
                      <a:pt x="436748" y="389668"/>
                      <a:pt x="436748" y="397288"/>
                    </a:cubicBezTo>
                    <a:cubicBezTo>
                      <a:pt x="436748" y="404908"/>
                      <a:pt x="430556" y="411100"/>
                      <a:pt x="422937" y="411100"/>
                    </a:cubicBezTo>
                    <a:lnTo>
                      <a:pt x="15171" y="411100"/>
                    </a:lnTo>
                    <a:cubicBezTo>
                      <a:pt x="7551" y="411100"/>
                      <a:pt x="1360" y="404908"/>
                      <a:pt x="1360" y="397288"/>
                    </a:cubicBezTo>
                    <a:cubicBezTo>
                      <a:pt x="1360" y="389668"/>
                      <a:pt x="7551" y="383477"/>
                      <a:pt x="15171" y="383477"/>
                    </a:cubicBezTo>
                    <a:close/>
                    <a:moveTo>
                      <a:pt x="491802" y="304705"/>
                    </a:moveTo>
                    <a:lnTo>
                      <a:pt x="935572" y="304705"/>
                    </a:lnTo>
                    <a:cubicBezTo>
                      <a:pt x="943192" y="304705"/>
                      <a:pt x="949383" y="310896"/>
                      <a:pt x="949383" y="318516"/>
                    </a:cubicBezTo>
                    <a:cubicBezTo>
                      <a:pt x="949383" y="326136"/>
                      <a:pt x="943192" y="332327"/>
                      <a:pt x="935572" y="332327"/>
                    </a:cubicBezTo>
                    <a:lnTo>
                      <a:pt x="491802" y="332327"/>
                    </a:lnTo>
                    <a:cubicBezTo>
                      <a:pt x="484182" y="332327"/>
                      <a:pt x="477991" y="326136"/>
                      <a:pt x="477991" y="318516"/>
                    </a:cubicBezTo>
                    <a:cubicBezTo>
                      <a:pt x="477991" y="310896"/>
                      <a:pt x="484182" y="304705"/>
                      <a:pt x="491802" y="304705"/>
                    </a:cubicBezTo>
                    <a:close/>
                    <a:moveTo>
                      <a:pt x="218959" y="294632"/>
                    </a:moveTo>
                    <a:cubicBezTo>
                      <a:pt x="282895" y="294823"/>
                      <a:pt x="346784" y="296656"/>
                      <a:pt x="410554" y="303657"/>
                    </a:cubicBezTo>
                    <a:cubicBezTo>
                      <a:pt x="420460" y="304705"/>
                      <a:pt x="436653" y="299943"/>
                      <a:pt x="437224" y="315564"/>
                    </a:cubicBezTo>
                    <a:cubicBezTo>
                      <a:pt x="437796" y="332613"/>
                      <a:pt x="421508" y="332994"/>
                      <a:pt x="409030" y="333090"/>
                    </a:cubicBezTo>
                    <a:cubicBezTo>
                      <a:pt x="345689" y="333375"/>
                      <a:pt x="282252" y="333185"/>
                      <a:pt x="218816" y="333280"/>
                    </a:cubicBezTo>
                    <a:cubicBezTo>
                      <a:pt x="155379" y="333375"/>
                      <a:pt x="91943" y="333566"/>
                      <a:pt x="28506" y="333185"/>
                    </a:cubicBezTo>
                    <a:cubicBezTo>
                      <a:pt x="15648" y="333090"/>
                      <a:pt x="789" y="331375"/>
                      <a:pt x="27" y="314897"/>
                    </a:cubicBezTo>
                    <a:cubicBezTo>
                      <a:pt x="-735" y="297942"/>
                      <a:pt x="14409" y="295370"/>
                      <a:pt x="27078" y="295466"/>
                    </a:cubicBezTo>
                    <a:cubicBezTo>
                      <a:pt x="91038" y="295894"/>
                      <a:pt x="155022" y="294442"/>
                      <a:pt x="218959" y="294632"/>
                    </a:cubicBezTo>
                    <a:close/>
                    <a:moveTo>
                      <a:pt x="14981" y="115253"/>
                    </a:moveTo>
                    <a:lnTo>
                      <a:pt x="1138836" y="115253"/>
                    </a:lnTo>
                    <a:cubicBezTo>
                      <a:pt x="1146456" y="115253"/>
                      <a:pt x="1152647" y="121444"/>
                      <a:pt x="1152647" y="129064"/>
                    </a:cubicBezTo>
                    <a:cubicBezTo>
                      <a:pt x="1152743" y="136684"/>
                      <a:pt x="1146456" y="142876"/>
                      <a:pt x="1138836" y="142876"/>
                    </a:cubicBezTo>
                    <a:lnTo>
                      <a:pt x="14981" y="142876"/>
                    </a:lnTo>
                    <a:cubicBezTo>
                      <a:pt x="7361" y="142876"/>
                      <a:pt x="1170" y="136684"/>
                      <a:pt x="1170" y="129064"/>
                    </a:cubicBezTo>
                    <a:cubicBezTo>
                      <a:pt x="1170" y="121444"/>
                      <a:pt x="7361" y="115253"/>
                      <a:pt x="14981" y="115253"/>
                    </a:cubicBezTo>
                    <a:close/>
                    <a:moveTo>
                      <a:pt x="260154" y="0"/>
                    </a:moveTo>
                    <a:lnTo>
                      <a:pt x="916808" y="0"/>
                    </a:lnTo>
                    <a:cubicBezTo>
                      <a:pt x="937858" y="0"/>
                      <a:pt x="954908" y="17050"/>
                      <a:pt x="954908" y="38100"/>
                    </a:cubicBezTo>
                    <a:cubicBezTo>
                      <a:pt x="954908" y="59150"/>
                      <a:pt x="937858" y="76200"/>
                      <a:pt x="916808" y="76200"/>
                    </a:cubicBezTo>
                    <a:lnTo>
                      <a:pt x="260154" y="76200"/>
                    </a:lnTo>
                    <a:cubicBezTo>
                      <a:pt x="239104" y="76200"/>
                      <a:pt x="222054" y="59150"/>
                      <a:pt x="222054" y="38100"/>
                    </a:cubicBezTo>
                    <a:cubicBezTo>
                      <a:pt x="222054" y="17050"/>
                      <a:pt x="239104" y="0"/>
                      <a:pt x="260154" y="0"/>
                    </a:cubicBezTo>
                    <a:close/>
                  </a:path>
                </a:pathLst>
              </a:custGeom>
              <a:solidFill>
                <a:srgbClr val="CDCD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5EC8B9F-7EED-447E-965E-3F773E92DA75}"/>
              </a:ext>
            </a:extLst>
          </p:cNvPr>
          <p:cNvGrpSpPr/>
          <p:nvPr/>
        </p:nvGrpSpPr>
        <p:grpSpPr>
          <a:xfrm>
            <a:off x="2456652" y="3314366"/>
            <a:ext cx="2607393" cy="1621113"/>
            <a:chOff x="3927385" y="3563515"/>
            <a:chExt cx="2607393" cy="1621113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5F802034-D11F-4678-9441-EFD6FB242477}"/>
                </a:ext>
              </a:extLst>
            </p:cNvPr>
            <p:cNvSpPr/>
            <p:nvPr/>
          </p:nvSpPr>
          <p:spPr>
            <a:xfrm>
              <a:off x="3927385" y="3563515"/>
              <a:ext cx="2607393" cy="1621113"/>
            </a:xfrm>
            <a:prstGeom prst="roundRect">
              <a:avLst>
                <a:gd name="adj" fmla="val 3466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9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3C24114-0405-44D2-99B5-F530248A57AF}"/>
                </a:ext>
              </a:extLst>
            </p:cNvPr>
            <p:cNvSpPr/>
            <p:nvPr/>
          </p:nvSpPr>
          <p:spPr>
            <a:xfrm rot="5400000">
              <a:off x="4334128" y="3823603"/>
              <a:ext cx="215002" cy="80925"/>
            </a:xfrm>
            <a:custGeom>
              <a:avLst/>
              <a:gdLst>
                <a:gd name="connsiteX0" fmla="*/ 122325 w 244650"/>
                <a:gd name="connsiteY0" fmla="*/ 0 h 92084"/>
                <a:gd name="connsiteX1" fmla="*/ 199456 w 244650"/>
                <a:gd name="connsiteY1" fmla="*/ 15572 h 92084"/>
                <a:gd name="connsiteX2" fmla="*/ 244650 w 244650"/>
                <a:gd name="connsiteY2" fmla="*/ 46042 h 92084"/>
                <a:gd name="connsiteX3" fmla="*/ 199456 w 244650"/>
                <a:gd name="connsiteY3" fmla="*/ 76512 h 92084"/>
                <a:gd name="connsiteX4" fmla="*/ 122325 w 244650"/>
                <a:gd name="connsiteY4" fmla="*/ 92084 h 92084"/>
                <a:gd name="connsiteX5" fmla="*/ 45194 w 244650"/>
                <a:gd name="connsiteY5" fmla="*/ 76512 h 92084"/>
                <a:gd name="connsiteX6" fmla="*/ 0 w 244650"/>
                <a:gd name="connsiteY6" fmla="*/ 46042 h 92084"/>
                <a:gd name="connsiteX7" fmla="*/ 45194 w 244650"/>
                <a:gd name="connsiteY7" fmla="*/ 15572 h 92084"/>
                <a:gd name="connsiteX8" fmla="*/ 122325 w 244650"/>
                <a:gd name="connsiteY8" fmla="*/ 0 h 9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4650" h="92084">
                  <a:moveTo>
                    <a:pt x="122325" y="0"/>
                  </a:moveTo>
                  <a:cubicBezTo>
                    <a:pt x="149685" y="0"/>
                    <a:pt x="175750" y="5545"/>
                    <a:pt x="199456" y="15572"/>
                  </a:cubicBezTo>
                  <a:lnTo>
                    <a:pt x="244650" y="46042"/>
                  </a:lnTo>
                  <a:lnTo>
                    <a:pt x="199456" y="76512"/>
                  </a:lnTo>
                  <a:cubicBezTo>
                    <a:pt x="175750" y="86539"/>
                    <a:pt x="149685" y="92084"/>
                    <a:pt x="122325" y="92084"/>
                  </a:cubicBezTo>
                  <a:cubicBezTo>
                    <a:pt x="94965" y="92084"/>
                    <a:pt x="68901" y="86539"/>
                    <a:pt x="45194" y="76512"/>
                  </a:cubicBezTo>
                  <a:lnTo>
                    <a:pt x="0" y="46042"/>
                  </a:lnTo>
                  <a:lnTo>
                    <a:pt x="45194" y="15572"/>
                  </a:lnTo>
                  <a:cubicBezTo>
                    <a:pt x="68901" y="5545"/>
                    <a:pt x="94965" y="0"/>
                    <a:pt x="122325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A9BA2A7-6E83-4105-8F34-FD2B0B1A3340}"/>
                </a:ext>
              </a:extLst>
            </p:cNvPr>
            <p:cNvSpPr/>
            <p:nvPr/>
          </p:nvSpPr>
          <p:spPr>
            <a:xfrm rot="5400000">
              <a:off x="4421398" y="3710154"/>
              <a:ext cx="348285" cy="307822"/>
            </a:xfrm>
            <a:custGeom>
              <a:avLst/>
              <a:gdLst>
                <a:gd name="connsiteX0" fmla="*/ 198156 w 396312"/>
                <a:gd name="connsiteY0" fmla="*/ 0 h 350270"/>
                <a:gd name="connsiteX1" fmla="*/ 396312 w 396312"/>
                <a:gd name="connsiteY1" fmla="*/ 198156 h 350270"/>
                <a:gd name="connsiteX2" fmla="*/ 338274 w 396312"/>
                <a:gd name="connsiteY2" fmla="*/ 338274 h 350270"/>
                <a:gd name="connsiteX3" fmla="*/ 320481 w 396312"/>
                <a:gd name="connsiteY3" fmla="*/ 350270 h 350270"/>
                <a:gd name="connsiteX4" fmla="*/ 275287 w 396312"/>
                <a:gd name="connsiteY4" fmla="*/ 319800 h 350270"/>
                <a:gd name="connsiteX5" fmla="*/ 198156 w 396312"/>
                <a:gd name="connsiteY5" fmla="*/ 304228 h 350270"/>
                <a:gd name="connsiteX6" fmla="*/ 121025 w 396312"/>
                <a:gd name="connsiteY6" fmla="*/ 319800 h 350270"/>
                <a:gd name="connsiteX7" fmla="*/ 75831 w 396312"/>
                <a:gd name="connsiteY7" fmla="*/ 350270 h 350270"/>
                <a:gd name="connsiteX8" fmla="*/ 58038 w 396312"/>
                <a:gd name="connsiteY8" fmla="*/ 338274 h 350270"/>
                <a:gd name="connsiteX9" fmla="*/ 0 w 396312"/>
                <a:gd name="connsiteY9" fmla="*/ 198156 h 350270"/>
                <a:gd name="connsiteX10" fmla="*/ 198156 w 396312"/>
                <a:gd name="connsiteY10" fmla="*/ 0 h 3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6312" h="350270">
                  <a:moveTo>
                    <a:pt x="198156" y="0"/>
                  </a:moveTo>
                  <a:cubicBezTo>
                    <a:pt x="307595" y="0"/>
                    <a:pt x="396312" y="88717"/>
                    <a:pt x="396312" y="198156"/>
                  </a:cubicBezTo>
                  <a:cubicBezTo>
                    <a:pt x="396312" y="252875"/>
                    <a:pt x="374133" y="302414"/>
                    <a:pt x="338274" y="338274"/>
                  </a:cubicBezTo>
                  <a:lnTo>
                    <a:pt x="320481" y="350270"/>
                  </a:lnTo>
                  <a:lnTo>
                    <a:pt x="275287" y="319800"/>
                  </a:lnTo>
                  <a:cubicBezTo>
                    <a:pt x="251581" y="309773"/>
                    <a:pt x="225516" y="304228"/>
                    <a:pt x="198156" y="304228"/>
                  </a:cubicBezTo>
                  <a:cubicBezTo>
                    <a:pt x="170796" y="304228"/>
                    <a:pt x="144732" y="309773"/>
                    <a:pt x="121025" y="319800"/>
                  </a:cubicBezTo>
                  <a:lnTo>
                    <a:pt x="75831" y="350270"/>
                  </a:lnTo>
                  <a:lnTo>
                    <a:pt x="58038" y="338274"/>
                  </a:lnTo>
                  <a:cubicBezTo>
                    <a:pt x="22179" y="302414"/>
                    <a:pt x="0" y="252875"/>
                    <a:pt x="0" y="198156"/>
                  </a:cubicBezTo>
                  <a:cubicBezTo>
                    <a:pt x="0" y="88717"/>
                    <a:pt x="88717" y="0"/>
                    <a:pt x="198156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EA80D87-4A60-43B4-B1B9-DC3F077B9D3E}"/>
                </a:ext>
              </a:extLst>
            </p:cNvPr>
            <p:cNvSpPr/>
            <p:nvPr/>
          </p:nvSpPr>
          <p:spPr>
            <a:xfrm rot="5400000">
              <a:off x="4113576" y="3710154"/>
              <a:ext cx="348285" cy="307822"/>
            </a:xfrm>
            <a:custGeom>
              <a:avLst/>
              <a:gdLst>
                <a:gd name="connsiteX0" fmla="*/ 75831 w 396312"/>
                <a:gd name="connsiteY0" fmla="*/ 0 h 350270"/>
                <a:gd name="connsiteX1" fmla="*/ 121025 w 396312"/>
                <a:gd name="connsiteY1" fmla="*/ 30470 h 350270"/>
                <a:gd name="connsiteX2" fmla="*/ 198156 w 396312"/>
                <a:gd name="connsiteY2" fmla="*/ 46042 h 350270"/>
                <a:gd name="connsiteX3" fmla="*/ 275287 w 396312"/>
                <a:gd name="connsiteY3" fmla="*/ 30470 h 350270"/>
                <a:gd name="connsiteX4" fmla="*/ 320481 w 396312"/>
                <a:gd name="connsiteY4" fmla="*/ 0 h 350270"/>
                <a:gd name="connsiteX5" fmla="*/ 338274 w 396312"/>
                <a:gd name="connsiteY5" fmla="*/ 11996 h 350270"/>
                <a:gd name="connsiteX6" fmla="*/ 396312 w 396312"/>
                <a:gd name="connsiteY6" fmla="*/ 152114 h 350270"/>
                <a:gd name="connsiteX7" fmla="*/ 198156 w 396312"/>
                <a:gd name="connsiteY7" fmla="*/ 350270 h 350270"/>
                <a:gd name="connsiteX8" fmla="*/ 0 w 396312"/>
                <a:gd name="connsiteY8" fmla="*/ 152114 h 350270"/>
                <a:gd name="connsiteX9" fmla="*/ 58038 w 396312"/>
                <a:gd name="connsiteY9" fmla="*/ 11996 h 350270"/>
                <a:gd name="connsiteX10" fmla="*/ 75831 w 396312"/>
                <a:gd name="connsiteY10" fmla="*/ 0 h 3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6312" h="350270">
                  <a:moveTo>
                    <a:pt x="75831" y="0"/>
                  </a:moveTo>
                  <a:lnTo>
                    <a:pt x="121025" y="30470"/>
                  </a:lnTo>
                  <a:cubicBezTo>
                    <a:pt x="144732" y="40497"/>
                    <a:pt x="170796" y="46042"/>
                    <a:pt x="198156" y="46042"/>
                  </a:cubicBezTo>
                  <a:cubicBezTo>
                    <a:pt x="225516" y="46042"/>
                    <a:pt x="251581" y="40497"/>
                    <a:pt x="275287" y="30470"/>
                  </a:cubicBezTo>
                  <a:lnTo>
                    <a:pt x="320481" y="0"/>
                  </a:lnTo>
                  <a:lnTo>
                    <a:pt x="338274" y="11996"/>
                  </a:lnTo>
                  <a:cubicBezTo>
                    <a:pt x="374133" y="47856"/>
                    <a:pt x="396312" y="97395"/>
                    <a:pt x="396312" y="152114"/>
                  </a:cubicBezTo>
                  <a:cubicBezTo>
                    <a:pt x="396312" y="261553"/>
                    <a:pt x="307595" y="350270"/>
                    <a:pt x="198156" y="350270"/>
                  </a:cubicBezTo>
                  <a:cubicBezTo>
                    <a:pt x="88717" y="350270"/>
                    <a:pt x="0" y="261553"/>
                    <a:pt x="0" y="152114"/>
                  </a:cubicBezTo>
                  <a:cubicBezTo>
                    <a:pt x="0" y="97395"/>
                    <a:pt x="22179" y="47856"/>
                    <a:pt x="58038" y="11996"/>
                  </a:cubicBezTo>
                  <a:lnTo>
                    <a:pt x="758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Graphic 2">
              <a:extLst>
                <a:ext uri="{FF2B5EF4-FFF2-40B4-BE49-F238E27FC236}">
                  <a16:creationId xmlns:a16="http://schemas.microsoft.com/office/drawing/2014/main" id="{4D54CD99-E396-434A-A1E0-E84E22AE522E}"/>
                </a:ext>
              </a:extLst>
            </p:cNvPr>
            <p:cNvSpPr/>
            <p:nvPr/>
          </p:nvSpPr>
          <p:spPr>
            <a:xfrm rot="5400000">
              <a:off x="4273591" y="4085722"/>
              <a:ext cx="388233" cy="609722"/>
            </a:xfrm>
            <a:custGeom>
              <a:avLst/>
              <a:gdLst>
                <a:gd name="connsiteX0" fmla="*/ 413575 w 441769"/>
                <a:gd name="connsiteY0" fmla="*/ 693801 h 693800"/>
                <a:gd name="connsiteX1" fmla="*/ 28194 w 441769"/>
                <a:gd name="connsiteY1" fmla="*/ 693801 h 693800"/>
                <a:gd name="connsiteX2" fmla="*/ 0 w 441769"/>
                <a:gd name="connsiteY2" fmla="*/ 665607 h 693800"/>
                <a:gd name="connsiteX3" fmla="*/ 0 w 441769"/>
                <a:gd name="connsiteY3" fmla="*/ 28194 h 693800"/>
                <a:gd name="connsiteX4" fmla="*/ 28194 w 441769"/>
                <a:gd name="connsiteY4" fmla="*/ 0 h 693800"/>
                <a:gd name="connsiteX5" fmla="*/ 413575 w 441769"/>
                <a:gd name="connsiteY5" fmla="*/ 0 h 693800"/>
                <a:gd name="connsiteX6" fmla="*/ 441770 w 441769"/>
                <a:gd name="connsiteY6" fmla="*/ 28194 h 693800"/>
                <a:gd name="connsiteX7" fmla="*/ 441770 w 441769"/>
                <a:gd name="connsiteY7" fmla="*/ 665607 h 693800"/>
                <a:gd name="connsiteX8" fmla="*/ 413575 w 441769"/>
                <a:gd name="connsiteY8" fmla="*/ 693801 h 6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769" h="693800">
                  <a:moveTo>
                    <a:pt x="413575" y="693801"/>
                  </a:moveTo>
                  <a:lnTo>
                    <a:pt x="28194" y="693801"/>
                  </a:lnTo>
                  <a:cubicBezTo>
                    <a:pt x="12668" y="693801"/>
                    <a:pt x="0" y="681228"/>
                    <a:pt x="0" y="665607"/>
                  </a:cubicBezTo>
                  <a:lnTo>
                    <a:pt x="0" y="28194"/>
                  </a:lnTo>
                  <a:cubicBezTo>
                    <a:pt x="0" y="12668"/>
                    <a:pt x="12573" y="0"/>
                    <a:pt x="28194" y="0"/>
                  </a:cubicBezTo>
                  <a:lnTo>
                    <a:pt x="413575" y="0"/>
                  </a:lnTo>
                  <a:cubicBezTo>
                    <a:pt x="429101" y="0"/>
                    <a:pt x="441770" y="12573"/>
                    <a:pt x="441770" y="28194"/>
                  </a:cubicBezTo>
                  <a:lnTo>
                    <a:pt x="441770" y="665607"/>
                  </a:lnTo>
                  <a:cubicBezTo>
                    <a:pt x="441770" y="681133"/>
                    <a:pt x="429101" y="693801"/>
                    <a:pt x="413575" y="69380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Graphic 2">
              <a:extLst>
                <a:ext uri="{FF2B5EF4-FFF2-40B4-BE49-F238E27FC236}">
                  <a16:creationId xmlns:a16="http://schemas.microsoft.com/office/drawing/2014/main" id="{7704E99C-9DE8-4D94-A2C7-B2AF7378A687}"/>
                </a:ext>
              </a:extLst>
            </p:cNvPr>
            <p:cNvSpPr/>
            <p:nvPr/>
          </p:nvSpPr>
          <p:spPr>
            <a:xfrm rot="5400000">
              <a:off x="4293270" y="4085722"/>
              <a:ext cx="388233" cy="609722"/>
            </a:xfrm>
            <a:custGeom>
              <a:avLst/>
              <a:gdLst>
                <a:gd name="connsiteX0" fmla="*/ 413575 w 441769"/>
                <a:gd name="connsiteY0" fmla="*/ 693801 h 693800"/>
                <a:gd name="connsiteX1" fmla="*/ 28194 w 441769"/>
                <a:gd name="connsiteY1" fmla="*/ 693801 h 693800"/>
                <a:gd name="connsiteX2" fmla="*/ 0 w 441769"/>
                <a:gd name="connsiteY2" fmla="*/ 665607 h 693800"/>
                <a:gd name="connsiteX3" fmla="*/ 0 w 441769"/>
                <a:gd name="connsiteY3" fmla="*/ 28194 h 693800"/>
                <a:gd name="connsiteX4" fmla="*/ 28194 w 441769"/>
                <a:gd name="connsiteY4" fmla="*/ 0 h 693800"/>
                <a:gd name="connsiteX5" fmla="*/ 413575 w 441769"/>
                <a:gd name="connsiteY5" fmla="*/ 0 h 693800"/>
                <a:gd name="connsiteX6" fmla="*/ 441770 w 441769"/>
                <a:gd name="connsiteY6" fmla="*/ 28194 h 693800"/>
                <a:gd name="connsiteX7" fmla="*/ 441770 w 441769"/>
                <a:gd name="connsiteY7" fmla="*/ 665607 h 693800"/>
                <a:gd name="connsiteX8" fmla="*/ 413575 w 441769"/>
                <a:gd name="connsiteY8" fmla="*/ 693801 h 6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769" h="693800">
                  <a:moveTo>
                    <a:pt x="413575" y="693801"/>
                  </a:moveTo>
                  <a:lnTo>
                    <a:pt x="28194" y="693801"/>
                  </a:lnTo>
                  <a:cubicBezTo>
                    <a:pt x="12668" y="693801"/>
                    <a:pt x="0" y="681228"/>
                    <a:pt x="0" y="665607"/>
                  </a:cubicBezTo>
                  <a:lnTo>
                    <a:pt x="0" y="28194"/>
                  </a:lnTo>
                  <a:cubicBezTo>
                    <a:pt x="0" y="12668"/>
                    <a:pt x="12573" y="0"/>
                    <a:pt x="28194" y="0"/>
                  </a:cubicBezTo>
                  <a:lnTo>
                    <a:pt x="413575" y="0"/>
                  </a:lnTo>
                  <a:cubicBezTo>
                    <a:pt x="429101" y="0"/>
                    <a:pt x="441770" y="12573"/>
                    <a:pt x="441770" y="28194"/>
                  </a:cubicBezTo>
                  <a:lnTo>
                    <a:pt x="441770" y="665607"/>
                  </a:lnTo>
                  <a:cubicBezTo>
                    <a:pt x="441770" y="681228"/>
                    <a:pt x="429101" y="693801"/>
                    <a:pt x="413575" y="693801"/>
                  </a:cubicBezTo>
                  <a:close/>
                </a:path>
              </a:pathLst>
            </a:custGeom>
            <a:solidFill>
              <a:srgbClr val="DAA12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" name="Graphic 2">
              <a:extLst>
                <a:ext uri="{FF2B5EF4-FFF2-40B4-BE49-F238E27FC236}">
                  <a16:creationId xmlns:a16="http://schemas.microsoft.com/office/drawing/2014/main" id="{7A597E8E-A01A-41C8-96F2-DDC561377B3F}"/>
                </a:ext>
              </a:extLst>
            </p:cNvPr>
            <p:cNvGrpSpPr/>
            <p:nvPr/>
          </p:nvGrpSpPr>
          <p:grpSpPr>
            <a:xfrm rot="5400000">
              <a:off x="4319804" y="4117698"/>
              <a:ext cx="335080" cy="545686"/>
              <a:chOff x="8224103" y="4462192"/>
              <a:chExt cx="381286" cy="620934"/>
            </a:xfrm>
            <a:solidFill>
              <a:srgbClr val="CB6628"/>
            </a:solidFill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4F41032-46AA-4E5D-B170-49D9175CA8DD}"/>
                  </a:ext>
                </a:extLst>
              </p:cNvPr>
              <p:cNvSpPr/>
              <p:nvPr/>
            </p:nvSpPr>
            <p:spPr>
              <a:xfrm>
                <a:off x="8224103" y="4462287"/>
                <a:ext cx="117633" cy="342709"/>
              </a:xfrm>
              <a:custGeom>
                <a:avLst/>
                <a:gdLst>
                  <a:gd name="connsiteX0" fmla="*/ 29337 w 117633"/>
                  <a:gd name="connsiteY0" fmla="*/ 342710 h 342709"/>
                  <a:gd name="connsiteX1" fmla="*/ 88297 w 117633"/>
                  <a:gd name="connsiteY1" fmla="*/ 342710 h 342709"/>
                  <a:gd name="connsiteX2" fmla="*/ 117634 w 117633"/>
                  <a:gd name="connsiteY2" fmla="*/ 313372 h 342709"/>
                  <a:gd name="connsiteX3" fmla="*/ 117634 w 117633"/>
                  <a:gd name="connsiteY3" fmla="*/ 29337 h 342709"/>
                  <a:gd name="connsiteX4" fmla="*/ 88297 w 117633"/>
                  <a:gd name="connsiteY4" fmla="*/ 0 h 342709"/>
                  <a:gd name="connsiteX5" fmla="*/ 29337 w 117633"/>
                  <a:gd name="connsiteY5" fmla="*/ 0 h 342709"/>
                  <a:gd name="connsiteX6" fmla="*/ 0 w 117633"/>
                  <a:gd name="connsiteY6" fmla="*/ 29337 h 342709"/>
                  <a:gd name="connsiteX7" fmla="*/ 0 w 117633"/>
                  <a:gd name="connsiteY7" fmla="*/ 313372 h 342709"/>
                  <a:gd name="connsiteX8" fmla="*/ 29337 w 117633"/>
                  <a:gd name="connsiteY8" fmla="*/ 342710 h 342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633" h="342709">
                    <a:moveTo>
                      <a:pt x="29337" y="342710"/>
                    </a:moveTo>
                    <a:lnTo>
                      <a:pt x="88297" y="342710"/>
                    </a:lnTo>
                    <a:cubicBezTo>
                      <a:pt x="104489" y="342710"/>
                      <a:pt x="117634" y="329565"/>
                      <a:pt x="117634" y="313372"/>
                    </a:cubicBezTo>
                    <a:lnTo>
                      <a:pt x="117634" y="29337"/>
                    </a:lnTo>
                    <a:cubicBezTo>
                      <a:pt x="117634" y="13145"/>
                      <a:pt x="104489" y="0"/>
                      <a:pt x="88297" y="0"/>
                    </a:cubicBezTo>
                    <a:lnTo>
                      <a:pt x="29337" y="0"/>
                    </a:lnTo>
                    <a:cubicBezTo>
                      <a:pt x="13145" y="0"/>
                      <a:pt x="0" y="13145"/>
                      <a:pt x="0" y="29337"/>
                    </a:cubicBezTo>
                    <a:lnTo>
                      <a:pt x="0" y="313372"/>
                    </a:lnTo>
                    <a:cubicBezTo>
                      <a:pt x="0" y="329565"/>
                      <a:pt x="13145" y="342710"/>
                      <a:pt x="29337" y="342710"/>
                    </a:cubicBezTo>
                    <a:close/>
                  </a:path>
                </a:pathLst>
              </a:custGeom>
              <a:solidFill>
                <a:srgbClr val="CB662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EA22DF8E-9A04-4F9E-8229-2EDCC73C5897}"/>
                  </a:ext>
                </a:extLst>
              </p:cNvPr>
              <p:cNvSpPr/>
              <p:nvPr/>
            </p:nvSpPr>
            <p:spPr>
              <a:xfrm>
                <a:off x="8487089" y="4462192"/>
                <a:ext cx="117633" cy="362426"/>
              </a:xfrm>
              <a:custGeom>
                <a:avLst/>
                <a:gdLst>
                  <a:gd name="connsiteX0" fmla="*/ 29337 w 117633"/>
                  <a:gd name="connsiteY0" fmla="*/ 362426 h 362426"/>
                  <a:gd name="connsiteX1" fmla="*/ 88297 w 117633"/>
                  <a:gd name="connsiteY1" fmla="*/ 362426 h 362426"/>
                  <a:gd name="connsiteX2" fmla="*/ 117634 w 117633"/>
                  <a:gd name="connsiteY2" fmla="*/ 333089 h 362426"/>
                  <a:gd name="connsiteX3" fmla="*/ 117634 w 117633"/>
                  <a:gd name="connsiteY3" fmla="*/ 29337 h 362426"/>
                  <a:gd name="connsiteX4" fmla="*/ 88297 w 117633"/>
                  <a:gd name="connsiteY4" fmla="*/ 0 h 362426"/>
                  <a:gd name="connsiteX5" fmla="*/ 29337 w 117633"/>
                  <a:gd name="connsiteY5" fmla="*/ 0 h 362426"/>
                  <a:gd name="connsiteX6" fmla="*/ 0 w 117633"/>
                  <a:gd name="connsiteY6" fmla="*/ 29337 h 362426"/>
                  <a:gd name="connsiteX7" fmla="*/ 0 w 117633"/>
                  <a:gd name="connsiteY7" fmla="*/ 333089 h 362426"/>
                  <a:gd name="connsiteX8" fmla="*/ 29337 w 117633"/>
                  <a:gd name="connsiteY8" fmla="*/ 362426 h 362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633" h="362426">
                    <a:moveTo>
                      <a:pt x="29337" y="362426"/>
                    </a:moveTo>
                    <a:lnTo>
                      <a:pt x="88297" y="362426"/>
                    </a:lnTo>
                    <a:cubicBezTo>
                      <a:pt x="104489" y="362426"/>
                      <a:pt x="117634" y="349282"/>
                      <a:pt x="117634" y="333089"/>
                    </a:cubicBezTo>
                    <a:lnTo>
                      <a:pt x="117634" y="29337"/>
                    </a:lnTo>
                    <a:cubicBezTo>
                      <a:pt x="117634" y="13145"/>
                      <a:pt x="104489" y="0"/>
                      <a:pt x="88297" y="0"/>
                    </a:cubicBezTo>
                    <a:lnTo>
                      <a:pt x="29337" y="0"/>
                    </a:lnTo>
                    <a:cubicBezTo>
                      <a:pt x="13145" y="0"/>
                      <a:pt x="0" y="13145"/>
                      <a:pt x="0" y="29337"/>
                    </a:cubicBezTo>
                    <a:lnTo>
                      <a:pt x="0" y="333089"/>
                    </a:lnTo>
                    <a:cubicBezTo>
                      <a:pt x="0" y="349282"/>
                      <a:pt x="13145" y="362426"/>
                      <a:pt x="29337" y="362426"/>
                    </a:cubicBezTo>
                    <a:close/>
                  </a:path>
                </a:pathLst>
              </a:custGeom>
              <a:solidFill>
                <a:srgbClr val="CB662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4FF62DFC-8CB3-4614-AA5E-8577E894D622}"/>
                  </a:ext>
                </a:extLst>
              </p:cNvPr>
              <p:cNvSpPr/>
              <p:nvPr/>
            </p:nvSpPr>
            <p:spPr>
              <a:xfrm>
                <a:off x="8356406" y="4462192"/>
                <a:ext cx="117633" cy="230981"/>
              </a:xfrm>
              <a:custGeom>
                <a:avLst/>
                <a:gdLst>
                  <a:gd name="connsiteX0" fmla="*/ 29337 w 117633"/>
                  <a:gd name="connsiteY0" fmla="*/ 230981 h 230981"/>
                  <a:gd name="connsiteX1" fmla="*/ 88297 w 117633"/>
                  <a:gd name="connsiteY1" fmla="*/ 230981 h 230981"/>
                  <a:gd name="connsiteX2" fmla="*/ 117634 w 117633"/>
                  <a:gd name="connsiteY2" fmla="*/ 201644 h 230981"/>
                  <a:gd name="connsiteX3" fmla="*/ 117634 w 117633"/>
                  <a:gd name="connsiteY3" fmla="*/ 29337 h 230981"/>
                  <a:gd name="connsiteX4" fmla="*/ 88297 w 117633"/>
                  <a:gd name="connsiteY4" fmla="*/ 0 h 230981"/>
                  <a:gd name="connsiteX5" fmla="*/ 29337 w 117633"/>
                  <a:gd name="connsiteY5" fmla="*/ 0 h 230981"/>
                  <a:gd name="connsiteX6" fmla="*/ 0 w 117633"/>
                  <a:gd name="connsiteY6" fmla="*/ 29337 h 230981"/>
                  <a:gd name="connsiteX7" fmla="*/ 0 w 117633"/>
                  <a:gd name="connsiteY7" fmla="*/ 201644 h 230981"/>
                  <a:gd name="connsiteX8" fmla="*/ 29337 w 117633"/>
                  <a:gd name="connsiteY8" fmla="*/ 230981 h 230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633" h="230981">
                    <a:moveTo>
                      <a:pt x="29337" y="230981"/>
                    </a:moveTo>
                    <a:lnTo>
                      <a:pt x="88297" y="230981"/>
                    </a:lnTo>
                    <a:cubicBezTo>
                      <a:pt x="104489" y="230981"/>
                      <a:pt x="117634" y="217837"/>
                      <a:pt x="117634" y="201644"/>
                    </a:cubicBezTo>
                    <a:lnTo>
                      <a:pt x="117634" y="29337"/>
                    </a:lnTo>
                    <a:cubicBezTo>
                      <a:pt x="117634" y="13145"/>
                      <a:pt x="104489" y="0"/>
                      <a:pt x="88297" y="0"/>
                    </a:cubicBezTo>
                    <a:lnTo>
                      <a:pt x="29337" y="0"/>
                    </a:lnTo>
                    <a:cubicBezTo>
                      <a:pt x="13145" y="0"/>
                      <a:pt x="0" y="13145"/>
                      <a:pt x="0" y="29337"/>
                    </a:cubicBezTo>
                    <a:lnTo>
                      <a:pt x="0" y="201644"/>
                    </a:lnTo>
                    <a:cubicBezTo>
                      <a:pt x="0" y="217837"/>
                      <a:pt x="13145" y="230981"/>
                      <a:pt x="29337" y="230981"/>
                    </a:cubicBezTo>
                    <a:close/>
                  </a:path>
                </a:pathLst>
              </a:custGeom>
              <a:solidFill>
                <a:srgbClr val="CB662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CC03B1A0-3193-4D66-B570-D96CB43E5E64}"/>
                  </a:ext>
                </a:extLst>
              </p:cNvPr>
              <p:cNvSpPr/>
              <p:nvPr/>
            </p:nvSpPr>
            <p:spPr>
              <a:xfrm>
                <a:off x="8224770" y="4836048"/>
                <a:ext cx="117634" cy="247078"/>
              </a:xfrm>
              <a:custGeom>
                <a:avLst/>
                <a:gdLst>
                  <a:gd name="connsiteX0" fmla="*/ 88297 w 117634"/>
                  <a:gd name="connsiteY0" fmla="*/ 0 h 247078"/>
                  <a:gd name="connsiteX1" fmla="*/ 29337 w 117634"/>
                  <a:gd name="connsiteY1" fmla="*/ 0 h 247078"/>
                  <a:gd name="connsiteX2" fmla="*/ 0 w 117634"/>
                  <a:gd name="connsiteY2" fmla="*/ 29337 h 247078"/>
                  <a:gd name="connsiteX3" fmla="*/ 0 w 117634"/>
                  <a:gd name="connsiteY3" fmla="*/ 217742 h 247078"/>
                  <a:gd name="connsiteX4" fmla="*/ 29337 w 117634"/>
                  <a:gd name="connsiteY4" fmla="*/ 247079 h 247078"/>
                  <a:gd name="connsiteX5" fmla="*/ 88297 w 117634"/>
                  <a:gd name="connsiteY5" fmla="*/ 247079 h 247078"/>
                  <a:gd name="connsiteX6" fmla="*/ 117634 w 117634"/>
                  <a:gd name="connsiteY6" fmla="*/ 217742 h 247078"/>
                  <a:gd name="connsiteX7" fmla="*/ 117634 w 117634"/>
                  <a:gd name="connsiteY7" fmla="*/ 29337 h 247078"/>
                  <a:gd name="connsiteX8" fmla="*/ 88297 w 117634"/>
                  <a:gd name="connsiteY8" fmla="*/ 0 h 247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634" h="247078">
                    <a:moveTo>
                      <a:pt x="88297" y="0"/>
                    </a:moveTo>
                    <a:lnTo>
                      <a:pt x="29337" y="0"/>
                    </a:lnTo>
                    <a:cubicBezTo>
                      <a:pt x="13145" y="0"/>
                      <a:pt x="0" y="13145"/>
                      <a:pt x="0" y="29337"/>
                    </a:cubicBezTo>
                    <a:lnTo>
                      <a:pt x="0" y="217742"/>
                    </a:lnTo>
                    <a:cubicBezTo>
                      <a:pt x="0" y="233934"/>
                      <a:pt x="13145" y="247079"/>
                      <a:pt x="29337" y="247079"/>
                    </a:cubicBezTo>
                    <a:lnTo>
                      <a:pt x="88297" y="247079"/>
                    </a:lnTo>
                    <a:cubicBezTo>
                      <a:pt x="104489" y="247079"/>
                      <a:pt x="117634" y="233934"/>
                      <a:pt x="117634" y="217742"/>
                    </a:cubicBezTo>
                    <a:lnTo>
                      <a:pt x="117634" y="29337"/>
                    </a:lnTo>
                    <a:cubicBezTo>
                      <a:pt x="117729" y="13145"/>
                      <a:pt x="104585" y="0"/>
                      <a:pt x="88297" y="0"/>
                    </a:cubicBezTo>
                    <a:close/>
                  </a:path>
                </a:pathLst>
              </a:custGeom>
              <a:solidFill>
                <a:srgbClr val="CB662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6687AAAB-AAE2-4241-B8CC-D35F134064EA}"/>
                  </a:ext>
                </a:extLst>
              </p:cNvPr>
              <p:cNvSpPr/>
              <p:nvPr/>
            </p:nvSpPr>
            <p:spPr>
              <a:xfrm>
                <a:off x="8487755" y="4836048"/>
                <a:ext cx="117634" cy="247078"/>
              </a:xfrm>
              <a:custGeom>
                <a:avLst/>
                <a:gdLst>
                  <a:gd name="connsiteX0" fmla="*/ 88297 w 117634"/>
                  <a:gd name="connsiteY0" fmla="*/ 0 h 247078"/>
                  <a:gd name="connsiteX1" fmla="*/ 29337 w 117634"/>
                  <a:gd name="connsiteY1" fmla="*/ 0 h 247078"/>
                  <a:gd name="connsiteX2" fmla="*/ 0 w 117634"/>
                  <a:gd name="connsiteY2" fmla="*/ 29337 h 247078"/>
                  <a:gd name="connsiteX3" fmla="*/ 0 w 117634"/>
                  <a:gd name="connsiteY3" fmla="*/ 217742 h 247078"/>
                  <a:gd name="connsiteX4" fmla="*/ 29337 w 117634"/>
                  <a:gd name="connsiteY4" fmla="*/ 247079 h 247078"/>
                  <a:gd name="connsiteX5" fmla="*/ 88297 w 117634"/>
                  <a:gd name="connsiteY5" fmla="*/ 247079 h 247078"/>
                  <a:gd name="connsiteX6" fmla="*/ 117634 w 117634"/>
                  <a:gd name="connsiteY6" fmla="*/ 217742 h 247078"/>
                  <a:gd name="connsiteX7" fmla="*/ 117634 w 117634"/>
                  <a:gd name="connsiteY7" fmla="*/ 29337 h 247078"/>
                  <a:gd name="connsiteX8" fmla="*/ 88297 w 117634"/>
                  <a:gd name="connsiteY8" fmla="*/ 0 h 247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634" h="247078">
                    <a:moveTo>
                      <a:pt x="88297" y="0"/>
                    </a:moveTo>
                    <a:lnTo>
                      <a:pt x="29337" y="0"/>
                    </a:lnTo>
                    <a:cubicBezTo>
                      <a:pt x="13145" y="0"/>
                      <a:pt x="0" y="13145"/>
                      <a:pt x="0" y="29337"/>
                    </a:cubicBezTo>
                    <a:lnTo>
                      <a:pt x="0" y="217742"/>
                    </a:lnTo>
                    <a:cubicBezTo>
                      <a:pt x="0" y="233934"/>
                      <a:pt x="13145" y="247079"/>
                      <a:pt x="29337" y="247079"/>
                    </a:cubicBezTo>
                    <a:lnTo>
                      <a:pt x="88297" y="247079"/>
                    </a:lnTo>
                    <a:cubicBezTo>
                      <a:pt x="104489" y="247079"/>
                      <a:pt x="117634" y="233934"/>
                      <a:pt x="117634" y="217742"/>
                    </a:cubicBezTo>
                    <a:lnTo>
                      <a:pt x="117634" y="29337"/>
                    </a:lnTo>
                    <a:cubicBezTo>
                      <a:pt x="117729" y="13145"/>
                      <a:pt x="104584" y="0"/>
                      <a:pt x="88297" y="0"/>
                    </a:cubicBezTo>
                    <a:close/>
                  </a:path>
                </a:pathLst>
              </a:custGeom>
              <a:solidFill>
                <a:srgbClr val="CB662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75406422-42D6-452C-B635-445F9474F20A}"/>
                  </a:ext>
                </a:extLst>
              </p:cNvPr>
              <p:cNvSpPr/>
              <p:nvPr/>
            </p:nvSpPr>
            <p:spPr>
              <a:xfrm>
                <a:off x="8357072" y="4710413"/>
                <a:ext cx="117633" cy="372713"/>
              </a:xfrm>
              <a:custGeom>
                <a:avLst/>
                <a:gdLst>
                  <a:gd name="connsiteX0" fmla="*/ 88297 w 117633"/>
                  <a:gd name="connsiteY0" fmla="*/ 0 h 372713"/>
                  <a:gd name="connsiteX1" fmla="*/ 29337 w 117633"/>
                  <a:gd name="connsiteY1" fmla="*/ 0 h 372713"/>
                  <a:gd name="connsiteX2" fmla="*/ 0 w 117633"/>
                  <a:gd name="connsiteY2" fmla="*/ 29337 h 372713"/>
                  <a:gd name="connsiteX3" fmla="*/ 0 w 117633"/>
                  <a:gd name="connsiteY3" fmla="*/ 343376 h 372713"/>
                  <a:gd name="connsiteX4" fmla="*/ 29337 w 117633"/>
                  <a:gd name="connsiteY4" fmla="*/ 372713 h 372713"/>
                  <a:gd name="connsiteX5" fmla="*/ 88297 w 117633"/>
                  <a:gd name="connsiteY5" fmla="*/ 372713 h 372713"/>
                  <a:gd name="connsiteX6" fmla="*/ 117634 w 117633"/>
                  <a:gd name="connsiteY6" fmla="*/ 343376 h 372713"/>
                  <a:gd name="connsiteX7" fmla="*/ 117634 w 117633"/>
                  <a:gd name="connsiteY7" fmla="*/ 29337 h 372713"/>
                  <a:gd name="connsiteX8" fmla="*/ 88297 w 117633"/>
                  <a:gd name="connsiteY8" fmla="*/ 0 h 372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633" h="372713">
                    <a:moveTo>
                      <a:pt x="88297" y="0"/>
                    </a:moveTo>
                    <a:lnTo>
                      <a:pt x="29337" y="0"/>
                    </a:lnTo>
                    <a:cubicBezTo>
                      <a:pt x="13145" y="0"/>
                      <a:pt x="0" y="13145"/>
                      <a:pt x="0" y="29337"/>
                    </a:cubicBezTo>
                    <a:lnTo>
                      <a:pt x="0" y="343376"/>
                    </a:lnTo>
                    <a:cubicBezTo>
                      <a:pt x="0" y="359569"/>
                      <a:pt x="13145" y="372713"/>
                      <a:pt x="29337" y="372713"/>
                    </a:cubicBezTo>
                    <a:lnTo>
                      <a:pt x="88297" y="372713"/>
                    </a:lnTo>
                    <a:cubicBezTo>
                      <a:pt x="104489" y="372713"/>
                      <a:pt x="117634" y="359569"/>
                      <a:pt x="117634" y="343376"/>
                    </a:cubicBezTo>
                    <a:lnTo>
                      <a:pt x="117634" y="29337"/>
                    </a:lnTo>
                    <a:cubicBezTo>
                      <a:pt x="117634" y="13145"/>
                      <a:pt x="104489" y="0"/>
                      <a:pt x="88297" y="0"/>
                    </a:cubicBezTo>
                    <a:close/>
                  </a:path>
                </a:pathLst>
              </a:custGeom>
              <a:solidFill>
                <a:srgbClr val="CB662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D0D3953-A566-4FE7-B3FB-062AF0AF4222}"/>
                </a:ext>
              </a:extLst>
            </p:cNvPr>
            <p:cNvSpPr/>
            <p:nvPr/>
          </p:nvSpPr>
          <p:spPr>
            <a:xfrm>
              <a:off x="5441381" y="3768836"/>
              <a:ext cx="856083" cy="179399"/>
            </a:xfrm>
            <a:custGeom>
              <a:avLst/>
              <a:gdLst/>
              <a:ahLst/>
              <a:cxnLst/>
              <a:rect l="l" t="t" r="r" b="b"/>
              <a:pathLst>
                <a:path w="1834455" h="384423">
                  <a:moveTo>
                    <a:pt x="1168821" y="203373"/>
                  </a:moveTo>
                  <a:cubicBezTo>
                    <a:pt x="1137716" y="207029"/>
                    <a:pt x="1122164" y="217480"/>
                    <a:pt x="1122164" y="234725"/>
                  </a:cubicBezTo>
                  <a:cubicBezTo>
                    <a:pt x="1122164" y="245227"/>
                    <a:pt x="1127969" y="250478"/>
                    <a:pt x="1139580" y="250478"/>
                  </a:cubicBezTo>
                  <a:cubicBezTo>
                    <a:pt x="1147842" y="250478"/>
                    <a:pt x="1154781" y="248097"/>
                    <a:pt x="1160397" y="243336"/>
                  </a:cubicBezTo>
                  <a:cubicBezTo>
                    <a:pt x="1166013" y="238574"/>
                    <a:pt x="1168821" y="227355"/>
                    <a:pt x="1168821" y="209677"/>
                  </a:cubicBezTo>
                  <a:close/>
                  <a:moveTo>
                    <a:pt x="826963" y="186854"/>
                  </a:moveTo>
                  <a:lnTo>
                    <a:pt x="826963" y="232172"/>
                  </a:lnTo>
                  <a:lnTo>
                    <a:pt x="866909" y="232172"/>
                  </a:lnTo>
                  <a:cubicBezTo>
                    <a:pt x="876690" y="232172"/>
                    <a:pt x="883751" y="229879"/>
                    <a:pt x="888093" y="225293"/>
                  </a:cubicBezTo>
                  <a:cubicBezTo>
                    <a:pt x="892434" y="220707"/>
                    <a:pt x="894605" y="215592"/>
                    <a:pt x="894605" y="209949"/>
                  </a:cubicBezTo>
                  <a:cubicBezTo>
                    <a:pt x="894605" y="204298"/>
                    <a:pt x="892477" y="199036"/>
                    <a:pt x="888220" y="194163"/>
                  </a:cubicBezTo>
                  <a:cubicBezTo>
                    <a:pt x="883963" y="189290"/>
                    <a:pt x="875838" y="186854"/>
                    <a:pt x="863843" y="186854"/>
                  </a:cubicBezTo>
                  <a:close/>
                  <a:moveTo>
                    <a:pt x="362843" y="76125"/>
                  </a:moveTo>
                  <a:lnTo>
                    <a:pt x="464191" y="76125"/>
                  </a:lnTo>
                  <a:lnTo>
                    <a:pt x="497771" y="194834"/>
                  </a:lnTo>
                  <a:lnTo>
                    <a:pt x="532890" y="76125"/>
                  </a:lnTo>
                  <a:lnTo>
                    <a:pt x="604614" y="76125"/>
                  </a:lnTo>
                  <a:lnTo>
                    <a:pt x="515456" y="326209"/>
                  </a:lnTo>
                  <a:cubicBezTo>
                    <a:pt x="509524" y="343192"/>
                    <a:pt x="499896" y="357140"/>
                    <a:pt x="486571" y="368053"/>
                  </a:cubicBezTo>
                  <a:cubicBezTo>
                    <a:pt x="473246" y="378966"/>
                    <a:pt x="452934" y="384423"/>
                    <a:pt x="425633" y="384423"/>
                  </a:cubicBezTo>
                  <a:cubicBezTo>
                    <a:pt x="419166" y="384423"/>
                    <a:pt x="403073" y="383672"/>
                    <a:pt x="377353" y="382170"/>
                  </a:cubicBezTo>
                  <a:lnTo>
                    <a:pt x="377353" y="311423"/>
                  </a:lnTo>
                  <a:cubicBezTo>
                    <a:pt x="391850" y="313209"/>
                    <a:pt x="403834" y="314102"/>
                    <a:pt x="413306" y="314102"/>
                  </a:cubicBezTo>
                  <a:cubicBezTo>
                    <a:pt x="435404" y="314102"/>
                    <a:pt x="446454" y="310083"/>
                    <a:pt x="446454" y="302047"/>
                  </a:cubicBezTo>
                  <a:cubicBezTo>
                    <a:pt x="446454" y="299033"/>
                    <a:pt x="445306" y="294556"/>
                    <a:pt x="443011" y="288617"/>
                  </a:cubicBezTo>
                  <a:close/>
                  <a:moveTo>
                    <a:pt x="826963" y="73000"/>
                  </a:moveTo>
                  <a:lnTo>
                    <a:pt x="826963" y="114523"/>
                  </a:lnTo>
                  <a:lnTo>
                    <a:pt x="864788" y="114523"/>
                  </a:lnTo>
                  <a:cubicBezTo>
                    <a:pt x="874032" y="114523"/>
                    <a:pt x="880457" y="112298"/>
                    <a:pt x="884062" y="107847"/>
                  </a:cubicBezTo>
                  <a:cubicBezTo>
                    <a:pt x="887668" y="103396"/>
                    <a:pt x="889471" y="98628"/>
                    <a:pt x="889471" y="93542"/>
                  </a:cubicBezTo>
                  <a:cubicBezTo>
                    <a:pt x="889471" y="79847"/>
                    <a:pt x="880732" y="73000"/>
                    <a:pt x="863254" y="73000"/>
                  </a:cubicBezTo>
                  <a:close/>
                  <a:moveTo>
                    <a:pt x="1460984" y="71437"/>
                  </a:moveTo>
                  <a:cubicBezTo>
                    <a:pt x="1477948" y="71437"/>
                    <a:pt x="1492426" y="74769"/>
                    <a:pt x="1504420" y="81431"/>
                  </a:cubicBezTo>
                  <a:cubicBezTo>
                    <a:pt x="1516413" y="88093"/>
                    <a:pt x="1524996" y="96714"/>
                    <a:pt x="1530169" y="107294"/>
                  </a:cubicBezTo>
                  <a:cubicBezTo>
                    <a:pt x="1535342" y="117873"/>
                    <a:pt x="1537929" y="135653"/>
                    <a:pt x="1537929" y="160633"/>
                  </a:cubicBezTo>
                  <a:lnTo>
                    <a:pt x="1537929" y="307628"/>
                  </a:lnTo>
                  <a:lnTo>
                    <a:pt x="1441488" y="307628"/>
                  </a:lnTo>
                  <a:lnTo>
                    <a:pt x="1441488" y="163096"/>
                  </a:lnTo>
                  <a:cubicBezTo>
                    <a:pt x="1441488" y="152931"/>
                    <a:pt x="1440145" y="146648"/>
                    <a:pt x="1437458" y="144246"/>
                  </a:cubicBezTo>
                  <a:cubicBezTo>
                    <a:pt x="1434770" y="141844"/>
                    <a:pt x="1431299" y="140642"/>
                    <a:pt x="1427044" y="140642"/>
                  </a:cubicBezTo>
                  <a:cubicBezTo>
                    <a:pt x="1414191" y="140642"/>
                    <a:pt x="1407765" y="150243"/>
                    <a:pt x="1407765" y="169444"/>
                  </a:cubicBezTo>
                  <a:lnTo>
                    <a:pt x="1407765" y="307628"/>
                  </a:lnTo>
                  <a:lnTo>
                    <a:pt x="1311324" y="307628"/>
                  </a:lnTo>
                  <a:lnTo>
                    <a:pt x="1311324" y="76125"/>
                  </a:lnTo>
                  <a:lnTo>
                    <a:pt x="1401514" y="76125"/>
                  </a:lnTo>
                  <a:lnTo>
                    <a:pt x="1401514" y="107644"/>
                  </a:lnTo>
                  <a:cubicBezTo>
                    <a:pt x="1408490" y="83506"/>
                    <a:pt x="1428313" y="71437"/>
                    <a:pt x="1460984" y="71437"/>
                  </a:cubicBezTo>
                  <a:close/>
                  <a:moveTo>
                    <a:pt x="1149873" y="71437"/>
                  </a:moveTo>
                  <a:cubicBezTo>
                    <a:pt x="1168130" y="71437"/>
                    <a:pt x="1185074" y="73295"/>
                    <a:pt x="1200705" y="77011"/>
                  </a:cubicBezTo>
                  <a:cubicBezTo>
                    <a:pt x="1216335" y="80727"/>
                    <a:pt x="1228841" y="86647"/>
                    <a:pt x="1238222" y="94771"/>
                  </a:cubicBezTo>
                  <a:cubicBezTo>
                    <a:pt x="1247602" y="102895"/>
                    <a:pt x="1253896" y="111490"/>
                    <a:pt x="1257103" y="120556"/>
                  </a:cubicBezTo>
                  <a:cubicBezTo>
                    <a:pt x="1260310" y="129622"/>
                    <a:pt x="1261913" y="146411"/>
                    <a:pt x="1261913" y="170923"/>
                  </a:cubicBezTo>
                  <a:lnTo>
                    <a:pt x="1261913" y="259812"/>
                  </a:lnTo>
                  <a:cubicBezTo>
                    <a:pt x="1261913" y="276374"/>
                    <a:pt x="1264146" y="292312"/>
                    <a:pt x="1268610" y="307628"/>
                  </a:cubicBezTo>
                  <a:lnTo>
                    <a:pt x="1177252" y="307628"/>
                  </a:lnTo>
                  <a:cubicBezTo>
                    <a:pt x="1174608" y="295649"/>
                    <a:pt x="1173286" y="285334"/>
                    <a:pt x="1173286" y="276681"/>
                  </a:cubicBezTo>
                  <a:cubicBezTo>
                    <a:pt x="1162217" y="300437"/>
                    <a:pt x="1139833" y="312316"/>
                    <a:pt x="1106135" y="312316"/>
                  </a:cubicBezTo>
                  <a:cubicBezTo>
                    <a:pt x="1078574" y="312316"/>
                    <a:pt x="1057835" y="305164"/>
                    <a:pt x="1043919" y="290860"/>
                  </a:cubicBezTo>
                  <a:cubicBezTo>
                    <a:pt x="1030002" y="276556"/>
                    <a:pt x="1023044" y="260101"/>
                    <a:pt x="1023044" y="241496"/>
                  </a:cubicBezTo>
                  <a:cubicBezTo>
                    <a:pt x="1023044" y="216458"/>
                    <a:pt x="1034230" y="196337"/>
                    <a:pt x="1056603" y="181133"/>
                  </a:cubicBezTo>
                  <a:cubicBezTo>
                    <a:pt x="1078976" y="165929"/>
                    <a:pt x="1116382" y="156920"/>
                    <a:pt x="1168821" y="154107"/>
                  </a:cubicBezTo>
                  <a:lnTo>
                    <a:pt x="1168821" y="153221"/>
                  </a:lnTo>
                  <a:cubicBezTo>
                    <a:pt x="1168821" y="144942"/>
                    <a:pt x="1167088" y="139548"/>
                    <a:pt x="1163622" y="137039"/>
                  </a:cubicBezTo>
                  <a:cubicBezTo>
                    <a:pt x="1160156" y="134530"/>
                    <a:pt x="1154610" y="133275"/>
                    <a:pt x="1146985" y="133275"/>
                  </a:cubicBezTo>
                  <a:cubicBezTo>
                    <a:pt x="1129535" y="133275"/>
                    <a:pt x="1119622" y="141387"/>
                    <a:pt x="1117245" y="157609"/>
                  </a:cubicBezTo>
                  <a:lnTo>
                    <a:pt x="1029071" y="149760"/>
                  </a:lnTo>
                  <a:cubicBezTo>
                    <a:pt x="1041068" y="97545"/>
                    <a:pt x="1081336" y="71437"/>
                    <a:pt x="1149873" y="71437"/>
                  </a:cubicBezTo>
                  <a:close/>
                  <a:moveTo>
                    <a:pt x="1587549" y="0"/>
                  </a:moveTo>
                  <a:lnTo>
                    <a:pt x="1678632" y="0"/>
                  </a:lnTo>
                  <a:lnTo>
                    <a:pt x="1678632" y="124883"/>
                  </a:lnTo>
                  <a:cubicBezTo>
                    <a:pt x="1678632" y="125762"/>
                    <a:pt x="1678409" y="137677"/>
                    <a:pt x="1677962" y="160630"/>
                  </a:cubicBezTo>
                  <a:cubicBezTo>
                    <a:pt x="1677527" y="154611"/>
                    <a:pt x="1679811" y="150072"/>
                    <a:pt x="1684813" y="147012"/>
                  </a:cubicBezTo>
                  <a:lnTo>
                    <a:pt x="1743100" y="76125"/>
                  </a:lnTo>
                  <a:lnTo>
                    <a:pt x="1826865" y="76125"/>
                  </a:lnTo>
                  <a:lnTo>
                    <a:pt x="1759460" y="157595"/>
                  </a:lnTo>
                  <a:lnTo>
                    <a:pt x="1834455" y="307628"/>
                  </a:lnTo>
                  <a:lnTo>
                    <a:pt x="1736630" y="307628"/>
                  </a:lnTo>
                  <a:lnTo>
                    <a:pt x="1696634" y="218830"/>
                  </a:lnTo>
                  <a:lnTo>
                    <a:pt x="1678632" y="243456"/>
                  </a:lnTo>
                  <a:lnTo>
                    <a:pt x="1678632" y="307628"/>
                  </a:lnTo>
                  <a:lnTo>
                    <a:pt x="1587549" y="307628"/>
                  </a:lnTo>
                  <a:close/>
                  <a:moveTo>
                    <a:pt x="733424" y="0"/>
                  </a:moveTo>
                  <a:lnTo>
                    <a:pt x="889523" y="0"/>
                  </a:lnTo>
                  <a:cubicBezTo>
                    <a:pt x="922440" y="0"/>
                    <a:pt x="946547" y="8426"/>
                    <a:pt x="961846" y="25279"/>
                  </a:cubicBezTo>
                  <a:cubicBezTo>
                    <a:pt x="977146" y="42131"/>
                    <a:pt x="984795" y="61316"/>
                    <a:pt x="984795" y="82833"/>
                  </a:cubicBezTo>
                  <a:cubicBezTo>
                    <a:pt x="984795" y="98600"/>
                    <a:pt x="980301" y="112924"/>
                    <a:pt x="971313" y="125807"/>
                  </a:cubicBezTo>
                  <a:cubicBezTo>
                    <a:pt x="962326" y="138690"/>
                    <a:pt x="950092" y="146028"/>
                    <a:pt x="934614" y="147821"/>
                  </a:cubicBezTo>
                  <a:cubicBezTo>
                    <a:pt x="973277" y="155011"/>
                    <a:pt x="992608" y="178281"/>
                    <a:pt x="992608" y="217630"/>
                  </a:cubicBezTo>
                  <a:cubicBezTo>
                    <a:pt x="992608" y="240782"/>
                    <a:pt x="985401" y="261569"/>
                    <a:pt x="970987" y="279993"/>
                  </a:cubicBezTo>
                  <a:cubicBezTo>
                    <a:pt x="956573" y="298416"/>
                    <a:pt x="926270" y="307628"/>
                    <a:pt x="880077" y="307628"/>
                  </a:cubicBezTo>
                  <a:lnTo>
                    <a:pt x="733424" y="307628"/>
                  </a:lnTo>
                  <a:close/>
                  <a:moveTo>
                    <a:pt x="0" y="0"/>
                  </a:moveTo>
                  <a:lnTo>
                    <a:pt x="127537" y="0"/>
                  </a:lnTo>
                  <a:lnTo>
                    <a:pt x="167288" y="158648"/>
                  </a:lnTo>
                  <a:lnTo>
                    <a:pt x="205236" y="0"/>
                  </a:lnTo>
                  <a:lnTo>
                    <a:pt x="333747" y="0"/>
                  </a:lnTo>
                  <a:lnTo>
                    <a:pt x="333747" y="307628"/>
                  </a:lnTo>
                  <a:lnTo>
                    <a:pt x="239538" y="307628"/>
                  </a:lnTo>
                  <a:lnTo>
                    <a:pt x="239538" y="94055"/>
                  </a:lnTo>
                  <a:lnTo>
                    <a:pt x="192169" y="307628"/>
                  </a:lnTo>
                  <a:lnTo>
                    <a:pt x="126878" y="307628"/>
                  </a:lnTo>
                  <a:lnTo>
                    <a:pt x="77911" y="94055"/>
                  </a:lnTo>
                  <a:lnTo>
                    <a:pt x="77911" y="307628"/>
                  </a:lnTo>
                  <a:lnTo>
                    <a:pt x="0" y="3076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C9E33AB-F732-4409-BBF3-166CCB1993AA}"/>
                </a:ext>
              </a:extLst>
            </p:cNvPr>
            <p:cNvSpPr/>
            <p:nvPr/>
          </p:nvSpPr>
          <p:spPr>
            <a:xfrm>
              <a:off x="4162847" y="4709073"/>
              <a:ext cx="2041789" cy="154460"/>
            </a:xfrm>
            <a:custGeom>
              <a:avLst/>
              <a:gdLst/>
              <a:ahLst/>
              <a:cxnLst/>
              <a:rect l="l" t="t" r="r" b="b"/>
              <a:pathLst>
                <a:path w="4420641" h="334417">
                  <a:moveTo>
                    <a:pt x="2911748" y="178817"/>
                  </a:moveTo>
                  <a:cubicBezTo>
                    <a:pt x="2896418" y="178817"/>
                    <a:pt x="2884996" y="184100"/>
                    <a:pt x="2877480" y="194667"/>
                  </a:cubicBezTo>
                  <a:cubicBezTo>
                    <a:pt x="2869964" y="205234"/>
                    <a:pt x="2866206" y="216694"/>
                    <a:pt x="2866206" y="229047"/>
                  </a:cubicBezTo>
                  <a:cubicBezTo>
                    <a:pt x="2866206" y="246311"/>
                    <a:pt x="2870634" y="259780"/>
                    <a:pt x="2879489" y="269453"/>
                  </a:cubicBezTo>
                  <a:cubicBezTo>
                    <a:pt x="2888345" y="279127"/>
                    <a:pt x="2899395" y="283964"/>
                    <a:pt x="2912641" y="283964"/>
                  </a:cubicBezTo>
                  <a:cubicBezTo>
                    <a:pt x="2925589" y="283964"/>
                    <a:pt x="2936304" y="279313"/>
                    <a:pt x="2944788" y="270011"/>
                  </a:cubicBezTo>
                  <a:cubicBezTo>
                    <a:pt x="2953271" y="260710"/>
                    <a:pt x="2957512" y="247278"/>
                    <a:pt x="2957512" y="229716"/>
                  </a:cubicBezTo>
                  <a:cubicBezTo>
                    <a:pt x="2957512" y="214387"/>
                    <a:pt x="2953196" y="202071"/>
                    <a:pt x="2944564" y="192770"/>
                  </a:cubicBezTo>
                  <a:cubicBezTo>
                    <a:pt x="2935932" y="183468"/>
                    <a:pt x="2924993" y="178817"/>
                    <a:pt x="2911748" y="178817"/>
                  </a:cubicBezTo>
                  <a:close/>
                  <a:moveTo>
                    <a:pt x="368573" y="178817"/>
                  </a:moveTo>
                  <a:cubicBezTo>
                    <a:pt x="353244" y="178817"/>
                    <a:pt x="341821" y="184100"/>
                    <a:pt x="334305" y="194667"/>
                  </a:cubicBezTo>
                  <a:cubicBezTo>
                    <a:pt x="326789" y="205234"/>
                    <a:pt x="323031" y="216694"/>
                    <a:pt x="323031" y="229047"/>
                  </a:cubicBezTo>
                  <a:cubicBezTo>
                    <a:pt x="323031" y="246311"/>
                    <a:pt x="327459" y="259780"/>
                    <a:pt x="336314" y="269453"/>
                  </a:cubicBezTo>
                  <a:cubicBezTo>
                    <a:pt x="345170" y="279127"/>
                    <a:pt x="356220" y="283964"/>
                    <a:pt x="369466" y="283964"/>
                  </a:cubicBezTo>
                  <a:cubicBezTo>
                    <a:pt x="382414" y="283964"/>
                    <a:pt x="393129" y="279313"/>
                    <a:pt x="401613" y="270011"/>
                  </a:cubicBezTo>
                  <a:cubicBezTo>
                    <a:pt x="410096" y="260710"/>
                    <a:pt x="414337" y="247278"/>
                    <a:pt x="414337" y="229716"/>
                  </a:cubicBezTo>
                  <a:cubicBezTo>
                    <a:pt x="414337" y="214387"/>
                    <a:pt x="410021" y="202071"/>
                    <a:pt x="401389" y="192770"/>
                  </a:cubicBezTo>
                  <a:cubicBezTo>
                    <a:pt x="392757" y="183468"/>
                    <a:pt x="381819" y="178817"/>
                    <a:pt x="368573" y="178817"/>
                  </a:cubicBezTo>
                  <a:close/>
                  <a:moveTo>
                    <a:pt x="3547318" y="162297"/>
                  </a:moveTo>
                  <a:cubicBezTo>
                    <a:pt x="3535263" y="162297"/>
                    <a:pt x="3525068" y="167022"/>
                    <a:pt x="3516734" y="176473"/>
                  </a:cubicBezTo>
                  <a:cubicBezTo>
                    <a:pt x="3508400" y="185924"/>
                    <a:pt x="3504233" y="199876"/>
                    <a:pt x="3504233" y="218331"/>
                  </a:cubicBezTo>
                  <a:cubicBezTo>
                    <a:pt x="3504233" y="238720"/>
                    <a:pt x="3508921" y="254459"/>
                    <a:pt x="3518297" y="265547"/>
                  </a:cubicBezTo>
                  <a:cubicBezTo>
                    <a:pt x="3527673" y="276634"/>
                    <a:pt x="3538389" y="282178"/>
                    <a:pt x="3550444" y="282178"/>
                  </a:cubicBezTo>
                  <a:cubicBezTo>
                    <a:pt x="3562052" y="282178"/>
                    <a:pt x="3571726" y="277639"/>
                    <a:pt x="3579465" y="268560"/>
                  </a:cubicBezTo>
                  <a:cubicBezTo>
                    <a:pt x="3587204" y="259482"/>
                    <a:pt x="3591074" y="244599"/>
                    <a:pt x="3591074" y="223912"/>
                  </a:cubicBezTo>
                  <a:cubicBezTo>
                    <a:pt x="3591074" y="202630"/>
                    <a:pt x="3586907" y="187040"/>
                    <a:pt x="3578572" y="177143"/>
                  </a:cubicBezTo>
                  <a:cubicBezTo>
                    <a:pt x="3570238" y="167246"/>
                    <a:pt x="3559820" y="162297"/>
                    <a:pt x="3547318" y="162297"/>
                  </a:cubicBezTo>
                  <a:close/>
                  <a:moveTo>
                    <a:pt x="889843" y="162297"/>
                  </a:moveTo>
                  <a:cubicBezTo>
                    <a:pt x="877788" y="162297"/>
                    <a:pt x="867594" y="167022"/>
                    <a:pt x="859259" y="176473"/>
                  </a:cubicBezTo>
                  <a:cubicBezTo>
                    <a:pt x="850925" y="185924"/>
                    <a:pt x="846758" y="199876"/>
                    <a:pt x="846758" y="218331"/>
                  </a:cubicBezTo>
                  <a:cubicBezTo>
                    <a:pt x="846758" y="238720"/>
                    <a:pt x="851446" y="254459"/>
                    <a:pt x="860822" y="265547"/>
                  </a:cubicBezTo>
                  <a:cubicBezTo>
                    <a:pt x="870198" y="276634"/>
                    <a:pt x="880914" y="282178"/>
                    <a:pt x="892969" y="282178"/>
                  </a:cubicBezTo>
                  <a:cubicBezTo>
                    <a:pt x="904577" y="282178"/>
                    <a:pt x="914251" y="277639"/>
                    <a:pt x="921990" y="268560"/>
                  </a:cubicBezTo>
                  <a:cubicBezTo>
                    <a:pt x="929729" y="259482"/>
                    <a:pt x="933599" y="244599"/>
                    <a:pt x="933599" y="223912"/>
                  </a:cubicBezTo>
                  <a:cubicBezTo>
                    <a:pt x="933599" y="202630"/>
                    <a:pt x="929432" y="187040"/>
                    <a:pt x="921097" y="177143"/>
                  </a:cubicBezTo>
                  <a:cubicBezTo>
                    <a:pt x="912763" y="167246"/>
                    <a:pt x="902345" y="162297"/>
                    <a:pt x="889843" y="162297"/>
                  </a:cubicBezTo>
                  <a:close/>
                  <a:moveTo>
                    <a:pt x="4071267" y="95771"/>
                  </a:moveTo>
                  <a:lnTo>
                    <a:pt x="3996035" y="207615"/>
                  </a:lnTo>
                  <a:lnTo>
                    <a:pt x="4071267" y="207615"/>
                  </a:lnTo>
                  <a:close/>
                  <a:moveTo>
                    <a:pt x="1528093" y="95771"/>
                  </a:moveTo>
                  <a:lnTo>
                    <a:pt x="1452860" y="207615"/>
                  </a:lnTo>
                  <a:lnTo>
                    <a:pt x="1528093" y="207615"/>
                  </a:lnTo>
                  <a:close/>
                  <a:moveTo>
                    <a:pt x="2645197" y="52015"/>
                  </a:moveTo>
                  <a:cubicBezTo>
                    <a:pt x="2633588" y="52015"/>
                    <a:pt x="2623951" y="56592"/>
                    <a:pt x="2616287" y="65745"/>
                  </a:cubicBezTo>
                  <a:cubicBezTo>
                    <a:pt x="2608622" y="74898"/>
                    <a:pt x="2604790" y="89892"/>
                    <a:pt x="2604790" y="110728"/>
                  </a:cubicBezTo>
                  <a:cubicBezTo>
                    <a:pt x="2604790" y="131862"/>
                    <a:pt x="2608957" y="147377"/>
                    <a:pt x="2617291" y="157274"/>
                  </a:cubicBezTo>
                  <a:cubicBezTo>
                    <a:pt x="2625626" y="167171"/>
                    <a:pt x="2636044" y="172120"/>
                    <a:pt x="2648545" y="172120"/>
                  </a:cubicBezTo>
                  <a:cubicBezTo>
                    <a:pt x="2660600" y="172120"/>
                    <a:pt x="2670758" y="167357"/>
                    <a:pt x="2679018" y="157832"/>
                  </a:cubicBezTo>
                  <a:cubicBezTo>
                    <a:pt x="2687278" y="148307"/>
                    <a:pt x="2691408" y="134317"/>
                    <a:pt x="2691408" y="115863"/>
                  </a:cubicBezTo>
                  <a:cubicBezTo>
                    <a:pt x="2691408" y="95622"/>
                    <a:pt x="2686757" y="79921"/>
                    <a:pt x="2677455" y="68759"/>
                  </a:cubicBezTo>
                  <a:cubicBezTo>
                    <a:pt x="2668153" y="57597"/>
                    <a:pt x="2657401" y="52015"/>
                    <a:pt x="2645197" y="52015"/>
                  </a:cubicBezTo>
                  <a:close/>
                  <a:moveTo>
                    <a:pt x="102022" y="52015"/>
                  </a:moveTo>
                  <a:cubicBezTo>
                    <a:pt x="90413" y="52015"/>
                    <a:pt x="80776" y="56592"/>
                    <a:pt x="73112" y="65745"/>
                  </a:cubicBezTo>
                  <a:cubicBezTo>
                    <a:pt x="65447" y="74898"/>
                    <a:pt x="61615" y="89892"/>
                    <a:pt x="61615" y="110728"/>
                  </a:cubicBezTo>
                  <a:cubicBezTo>
                    <a:pt x="61615" y="131862"/>
                    <a:pt x="65782" y="147377"/>
                    <a:pt x="74116" y="157274"/>
                  </a:cubicBezTo>
                  <a:cubicBezTo>
                    <a:pt x="82451" y="167171"/>
                    <a:pt x="92869" y="172120"/>
                    <a:pt x="105370" y="172120"/>
                  </a:cubicBezTo>
                  <a:cubicBezTo>
                    <a:pt x="117425" y="172120"/>
                    <a:pt x="127583" y="167357"/>
                    <a:pt x="135843" y="157832"/>
                  </a:cubicBezTo>
                  <a:cubicBezTo>
                    <a:pt x="144103" y="148307"/>
                    <a:pt x="148233" y="134317"/>
                    <a:pt x="148233" y="115863"/>
                  </a:cubicBezTo>
                  <a:cubicBezTo>
                    <a:pt x="148233" y="95622"/>
                    <a:pt x="143582" y="79921"/>
                    <a:pt x="134280" y="68759"/>
                  </a:cubicBezTo>
                  <a:cubicBezTo>
                    <a:pt x="124978" y="57597"/>
                    <a:pt x="114226" y="52015"/>
                    <a:pt x="102022" y="52015"/>
                  </a:cubicBezTo>
                  <a:close/>
                  <a:moveTo>
                    <a:pt x="2911525" y="49783"/>
                  </a:moveTo>
                  <a:cubicBezTo>
                    <a:pt x="2899469" y="49783"/>
                    <a:pt x="2889870" y="53355"/>
                    <a:pt x="2882726" y="60499"/>
                  </a:cubicBezTo>
                  <a:cubicBezTo>
                    <a:pt x="2875583" y="67642"/>
                    <a:pt x="2872011" y="77093"/>
                    <a:pt x="2872011" y="88850"/>
                  </a:cubicBezTo>
                  <a:cubicBezTo>
                    <a:pt x="2872011" y="101352"/>
                    <a:pt x="2875545" y="111100"/>
                    <a:pt x="2882615" y="118095"/>
                  </a:cubicBezTo>
                  <a:cubicBezTo>
                    <a:pt x="2889684" y="125090"/>
                    <a:pt x="2899097" y="128588"/>
                    <a:pt x="2910855" y="128588"/>
                  </a:cubicBezTo>
                  <a:cubicBezTo>
                    <a:pt x="2922761" y="128588"/>
                    <a:pt x="2932286" y="125053"/>
                    <a:pt x="2939430" y="117984"/>
                  </a:cubicBezTo>
                  <a:cubicBezTo>
                    <a:pt x="2946574" y="110914"/>
                    <a:pt x="2950145" y="101129"/>
                    <a:pt x="2950145" y="88627"/>
                  </a:cubicBezTo>
                  <a:cubicBezTo>
                    <a:pt x="2950145" y="76870"/>
                    <a:pt x="2946611" y="67456"/>
                    <a:pt x="2939541" y="60387"/>
                  </a:cubicBezTo>
                  <a:cubicBezTo>
                    <a:pt x="2932472" y="53318"/>
                    <a:pt x="2923133" y="49783"/>
                    <a:pt x="2911525" y="49783"/>
                  </a:cubicBezTo>
                  <a:close/>
                  <a:moveTo>
                    <a:pt x="368350" y="49783"/>
                  </a:moveTo>
                  <a:cubicBezTo>
                    <a:pt x="356294" y="49783"/>
                    <a:pt x="346695" y="53355"/>
                    <a:pt x="339551" y="60499"/>
                  </a:cubicBezTo>
                  <a:cubicBezTo>
                    <a:pt x="332408" y="67642"/>
                    <a:pt x="328836" y="77093"/>
                    <a:pt x="328836" y="88850"/>
                  </a:cubicBezTo>
                  <a:cubicBezTo>
                    <a:pt x="328836" y="101352"/>
                    <a:pt x="332370" y="111100"/>
                    <a:pt x="339440" y="118095"/>
                  </a:cubicBezTo>
                  <a:cubicBezTo>
                    <a:pt x="346509" y="125090"/>
                    <a:pt x="355922" y="128588"/>
                    <a:pt x="367680" y="128588"/>
                  </a:cubicBezTo>
                  <a:cubicBezTo>
                    <a:pt x="379586" y="128588"/>
                    <a:pt x="389111" y="125053"/>
                    <a:pt x="396255" y="117984"/>
                  </a:cubicBezTo>
                  <a:cubicBezTo>
                    <a:pt x="403399" y="110914"/>
                    <a:pt x="406971" y="101129"/>
                    <a:pt x="406971" y="88627"/>
                  </a:cubicBezTo>
                  <a:cubicBezTo>
                    <a:pt x="406971" y="76870"/>
                    <a:pt x="403436" y="67456"/>
                    <a:pt x="396366" y="60387"/>
                  </a:cubicBezTo>
                  <a:cubicBezTo>
                    <a:pt x="389297" y="53318"/>
                    <a:pt x="379958" y="49783"/>
                    <a:pt x="368350" y="49783"/>
                  </a:cubicBezTo>
                  <a:close/>
                  <a:moveTo>
                    <a:pt x="3731716" y="5804"/>
                  </a:moveTo>
                  <a:lnTo>
                    <a:pt x="3897585" y="5804"/>
                  </a:lnTo>
                  <a:lnTo>
                    <a:pt x="3897585" y="64517"/>
                  </a:lnTo>
                  <a:lnTo>
                    <a:pt x="3779267" y="64517"/>
                  </a:lnTo>
                  <a:lnTo>
                    <a:pt x="3769444" y="120104"/>
                  </a:lnTo>
                  <a:cubicBezTo>
                    <a:pt x="3783434" y="113109"/>
                    <a:pt x="3797722" y="109612"/>
                    <a:pt x="3812307" y="109612"/>
                  </a:cubicBezTo>
                  <a:cubicBezTo>
                    <a:pt x="3840138" y="109612"/>
                    <a:pt x="3863727" y="119732"/>
                    <a:pt x="3883075" y="139973"/>
                  </a:cubicBezTo>
                  <a:cubicBezTo>
                    <a:pt x="3902422" y="160214"/>
                    <a:pt x="3912096" y="186482"/>
                    <a:pt x="3912096" y="218777"/>
                  </a:cubicBezTo>
                  <a:cubicBezTo>
                    <a:pt x="3912096" y="245715"/>
                    <a:pt x="3904283" y="269751"/>
                    <a:pt x="3888655" y="290885"/>
                  </a:cubicBezTo>
                  <a:cubicBezTo>
                    <a:pt x="3867373" y="319757"/>
                    <a:pt x="3837831" y="334194"/>
                    <a:pt x="3800028" y="334194"/>
                  </a:cubicBezTo>
                  <a:cubicBezTo>
                    <a:pt x="3769816" y="334194"/>
                    <a:pt x="3745185" y="326082"/>
                    <a:pt x="3726135" y="309860"/>
                  </a:cubicBezTo>
                  <a:cubicBezTo>
                    <a:pt x="3707085" y="293638"/>
                    <a:pt x="3695700" y="271835"/>
                    <a:pt x="3691979" y="244450"/>
                  </a:cubicBezTo>
                  <a:lnTo>
                    <a:pt x="3754487" y="237976"/>
                  </a:lnTo>
                  <a:cubicBezTo>
                    <a:pt x="3756273" y="252115"/>
                    <a:pt x="3761556" y="263314"/>
                    <a:pt x="3770337" y="271574"/>
                  </a:cubicBezTo>
                  <a:cubicBezTo>
                    <a:pt x="3779118" y="279834"/>
                    <a:pt x="3789238" y="283964"/>
                    <a:pt x="3800698" y="283964"/>
                  </a:cubicBezTo>
                  <a:cubicBezTo>
                    <a:pt x="3813795" y="283964"/>
                    <a:pt x="3824883" y="278643"/>
                    <a:pt x="3833961" y="268002"/>
                  </a:cubicBezTo>
                  <a:cubicBezTo>
                    <a:pt x="3843040" y="257361"/>
                    <a:pt x="3847579" y="241325"/>
                    <a:pt x="3847579" y="219894"/>
                  </a:cubicBezTo>
                  <a:cubicBezTo>
                    <a:pt x="3847579" y="199802"/>
                    <a:pt x="3843077" y="184733"/>
                    <a:pt x="3834073" y="174687"/>
                  </a:cubicBezTo>
                  <a:cubicBezTo>
                    <a:pt x="3825069" y="164641"/>
                    <a:pt x="3813349" y="159618"/>
                    <a:pt x="3798912" y="159618"/>
                  </a:cubicBezTo>
                  <a:cubicBezTo>
                    <a:pt x="3780904" y="159618"/>
                    <a:pt x="3764756" y="167581"/>
                    <a:pt x="3750469" y="183505"/>
                  </a:cubicBezTo>
                  <a:lnTo>
                    <a:pt x="3699569" y="176138"/>
                  </a:lnTo>
                  <a:close/>
                  <a:moveTo>
                    <a:pt x="3062436" y="5804"/>
                  </a:moveTo>
                  <a:lnTo>
                    <a:pt x="3276972" y="5804"/>
                  </a:lnTo>
                  <a:lnTo>
                    <a:pt x="3276972" y="51346"/>
                  </a:lnTo>
                  <a:cubicBezTo>
                    <a:pt x="3259261" y="68759"/>
                    <a:pt x="3241253" y="93762"/>
                    <a:pt x="3222947" y="126355"/>
                  </a:cubicBezTo>
                  <a:cubicBezTo>
                    <a:pt x="3204642" y="158948"/>
                    <a:pt x="3190689" y="193588"/>
                    <a:pt x="3181089" y="230274"/>
                  </a:cubicBezTo>
                  <a:cubicBezTo>
                    <a:pt x="3171490" y="266960"/>
                    <a:pt x="3166765" y="299740"/>
                    <a:pt x="3166914" y="328613"/>
                  </a:cubicBezTo>
                  <a:lnTo>
                    <a:pt x="3106415" y="328613"/>
                  </a:lnTo>
                  <a:cubicBezTo>
                    <a:pt x="3107457" y="283369"/>
                    <a:pt x="3116796" y="237232"/>
                    <a:pt x="3134432" y="190202"/>
                  </a:cubicBezTo>
                  <a:cubicBezTo>
                    <a:pt x="3152068" y="143173"/>
                    <a:pt x="3175620" y="101129"/>
                    <a:pt x="3205088" y="64071"/>
                  </a:cubicBezTo>
                  <a:lnTo>
                    <a:pt x="3062436" y="64071"/>
                  </a:lnTo>
                  <a:close/>
                  <a:moveTo>
                    <a:pt x="1188541" y="5804"/>
                  </a:moveTo>
                  <a:lnTo>
                    <a:pt x="1354410" y="5804"/>
                  </a:lnTo>
                  <a:lnTo>
                    <a:pt x="1354410" y="64517"/>
                  </a:lnTo>
                  <a:lnTo>
                    <a:pt x="1236092" y="64517"/>
                  </a:lnTo>
                  <a:lnTo>
                    <a:pt x="1226269" y="120104"/>
                  </a:lnTo>
                  <a:cubicBezTo>
                    <a:pt x="1240259" y="113109"/>
                    <a:pt x="1254547" y="109612"/>
                    <a:pt x="1269132" y="109612"/>
                  </a:cubicBezTo>
                  <a:cubicBezTo>
                    <a:pt x="1296963" y="109612"/>
                    <a:pt x="1320552" y="119732"/>
                    <a:pt x="1339900" y="139973"/>
                  </a:cubicBezTo>
                  <a:cubicBezTo>
                    <a:pt x="1359247" y="160214"/>
                    <a:pt x="1368921" y="186482"/>
                    <a:pt x="1368921" y="218777"/>
                  </a:cubicBezTo>
                  <a:cubicBezTo>
                    <a:pt x="1368921" y="245715"/>
                    <a:pt x="1361108" y="269751"/>
                    <a:pt x="1345481" y="290885"/>
                  </a:cubicBezTo>
                  <a:cubicBezTo>
                    <a:pt x="1324198" y="319757"/>
                    <a:pt x="1294656" y="334194"/>
                    <a:pt x="1256854" y="334194"/>
                  </a:cubicBezTo>
                  <a:cubicBezTo>
                    <a:pt x="1226641" y="334194"/>
                    <a:pt x="1202010" y="326082"/>
                    <a:pt x="1182960" y="309860"/>
                  </a:cubicBezTo>
                  <a:cubicBezTo>
                    <a:pt x="1163910" y="293638"/>
                    <a:pt x="1152525" y="271835"/>
                    <a:pt x="1148804" y="244450"/>
                  </a:cubicBezTo>
                  <a:lnTo>
                    <a:pt x="1211312" y="237976"/>
                  </a:lnTo>
                  <a:cubicBezTo>
                    <a:pt x="1213098" y="252115"/>
                    <a:pt x="1218381" y="263314"/>
                    <a:pt x="1227162" y="271574"/>
                  </a:cubicBezTo>
                  <a:cubicBezTo>
                    <a:pt x="1235943" y="279834"/>
                    <a:pt x="1246063" y="283964"/>
                    <a:pt x="1257523" y="283964"/>
                  </a:cubicBezTo>
                  <a:cubicBezTo>
                    <a:pt x="1270620" y="283964"/>
                    <a:pt x="1281708" y="278643"/>
                    <a:pt x="1290786" y="268002"/>
                  </a:cubicBezTo>
                  <a:cubicBezTo>
                    <a:pt x="1299865" y="257361"/>
                    <a:pt x="1304404" y="241325"/>
                    <a:pt x="1304404" y="219894"/>
                  </a:cubicBezTo>
                  <a:cubicBezTo>
                    <a:pt x="1304404" y="199802"/>
                    <a:pt x="1299902" y="184733"/>
                    <a:pt x="1290898" y="174687"/>
                  </a:cubicBezTo>
                  <a:cubicBezTo>
                    <a:pt x="1281894" y="164641"/>
                    <a:pt x="1270174" y="159618"/>
                    <a:pt x="1255737" y="159618"/>
                  </a:cubicBezTo>
                  <a:cubicBezTo>
                    <a:pt x="1237729" y="159618"/>
                    <a:pt x="1221581" y="167581"/>
                    <a:pt x="1207294" y="183505"/>
                  </a:cubicBezTo>
                  <a:lnTo>
                    <a:pt x="1156395" y="176138"/>
                  </a:lnTo>
                  <a:close/>
                  <a:moveTo>
                    <a:pt x="519261" y="5804"/>
                  </a:moveTo>
                  <a:lnTo>
                    <a:pt x="733797" y="5804"/>
                  </a:lnTo>
                  <a:lnTo>
                    <a:pt x="733797" y="51346"/>
                  </a:lnTo>
                  <a:cubicBezTo>
                    <a:pt x="716086" y="68759"/>
                    <a:pt x="698078" y="93762"/>
                    <a:pt x="679772" y="126355"/>
                  </a:cubicBezTo>
                  <a:cubicBezTo>
                    <a:pt x="661467" y="158948"/>
                    <a:pt x="647514" y="193588"/>
                    <a:pt x="637914" y="230274"/>
                  </a:cubicBezTo>
                  <a:cubicBezTo>
                    <a:pt x="628315" y="266960"/>
                    <a:pt x="623590" y="299740"/>
                    <a:pt x="623739" y="328613"/>
                  </a:cubicBezTo>
                  <a:lnTo>
                    <a:pt x="563240" y="328613"/>
                  </a:lnTo>
                  <a:cubicBezTo>
                    <a:pt x="564282" y="283369"/>
                    <a:pt x="573621" y="237232"/>
                    <a:pt x="591257" y="190202"/>
                  </a:cubicBezTo>
                  <a:cubicBezTo>
                    <a:pt x="608893" y="143173"/>
                    <a:pt x="632445" y="101129"/>
                    <a:pt x="661913" y="64071"/>
                  </a:cubicBezTo>
                  <a:lnTo>
                    <a:pt x="519261" y="64071"/>
                  </a:lnTo>
                  <a:close/>
                  <a:moveTo>
                    <a:pt x="4308797" y="0"/>
                  </a:moveTo>
                  <a:cubicBezTo>
                    <a:pt x="4339605" y="0"/>
                    <a:pt x="4364310" y="9823"/>
                    <a:pt x="4382913" y="29468"/>
                  </a:cubicBezTo>
                  <a:cubicBezTo>
                    <a:pt x="4398243" y="45541"/>
                    <a:pt x="4405907" y="63698"/>
                    <a:pt x="4405907" y="83939"/>
                  </a:cubicBezTo>
                  <a:cubicBezTo>
                    <a:pt x="4405907" y="112663"/>
                    <a:pt x="4390206" y="135582"/>
                    <a:pt x="4358803" y="152698"/>
                  </a:cubicBezTo>
                  <a:cubicBezTo>
                    <a:pt x="4377556" y="156716"/>
                    <a:pt x="4392551" y="165720"/>
                    <a:pt x="4403787" y="179710"/>
                  </a:cubicBezTo>
                  <a:cubicBezTo>
                    <a:pt x="4415023" y="193700"/>
                    <a:pt x="4420641" y="210592"/>
                    <a:pt x="4420641" y="230386"/>
                  </a:cubicBezTo>
                  <a:cubicBezTo>
                    <a:pt x="4420641" y="259110"/>
                    <a:pt x="4410149" y="283592"/>
                    <a:pt x="4389165" y="303833"/>
                  </a:cubicBezTo>
                  <a:cubicBezTo>
                    <a:pt x="4368179" y="324073"/>
                    <a:pt x="4342061" y="334194"/>
                    <a:pt x="4310807" y="334194"/>
                  </a:cubicBezTo>
                  <a:cubicBezTo>
                    <a:pt x="4281189" y="334194"/>
                    <a:pt x="4256633" y="325673"/>
                    <a:pt x="4237137" y="308632"/>
                  </a:cubicBezTo>
                  <a:cubicBezTo>
                    <a:pt x="4217640" y="291592"/>
                    <a:pt x="4206329" y="269305"/>
                    <a:pt x="4203203" y="241771"/>
                  </a:cubicBezTo>
                  <a:lnTo>
                    <a:pt x="4263925" y="234404"/>
                  </a:lnTo>
                  <a:cubicBezTo>
                    <a:pt x="4265861" y="249882"/>
                    <a:pt x="4271069" y="261714"/>
                    <a:pt x="4279553" y="269900"/>
                  </a:cubicBezTo>
                  <a:cubicBezTo>
                    <a:pt x="4288035" y="278085"/>
                    <a:pt x="4298305" y="282178"/>
                    <a:pt x="4310360" y="282178"/>
                  </a:cubicBezTo>
                  <a:cubicBezTo>
                    <a:pt x="4323308" y="282178"/>
                    <a:pt x="4334209" y="277267"/>
                    <a:pt x="4343065" y="267444"/>
                  </a:cubicBezTo>
                  <a:cubicBezTo>
                    <a:pt x="4351920" y="257622"/>
                    <a:pt x="4356348" y="244376"/>
                    <a:pt x="4356348" y="227707"/>
                  </a:cubicBezTo>
                  <a:cubicBezTo>
                    <a:pt x="4356348" y="211931"/>
                    <a:pt x="4352106" y="199430"/>
                    <a:pt x="4343623" y="190202"/>
                  </a:cubicBezTo>
                  <a:cubicBezTo>
                    <a:pt x="4335140" y="180975"/>
                    <a:pt x="4324797" y="176361"/>
                    <a:pt x="4312593" y="176361"/>
                  </a:cubicBezTo>
                  <a:cubicBezTo>
                    <a:pt x="4304555" y="176361"/>
                    <a:pt x="4294956" y="177924"/>
                    <a:pt x="4283794" y="181049"/>
                  </a:cubicBezTo>
                  <a:lnTo>
                    <a:pt x="4290715" y="129927"/>
                  </a:lnTo>
                  <a:cubicBezTo>
                    <a:pt x="4307681" y="130373"/>
                    <a:pt x="4320629" y="126690"/>
                    <a:pt x="4329559" y="118877"/>
                  </a:cubicBezTo>
                  <a:cubicBezTo>
                    <a:pt x="4338489" y="111063"/>
                    <a:pt x="4342953" y="100682"/>
                    <a:pt x="4342953" y="87734"/>
                  </a:cubicBezTo>
                  <a:cubicBezTo>
                    <a:pt x="4342953" y="76721"/>
                    <a:pt x="4339679" y="67940"/>
                    <a:pt x="4333131" y="61392"/>
                  </a:cubicBezTo>
                  <a:cubicBezTo>
                    <a:pt x="4326582" y="54843"/>
                    <a:pt x="4317876" y="51569"/>
                    <a:pt x="4307011" y="51569"/>
                  </a:cubicBezTo>
                  <a:cubicBezTo>
                    <a:pt x="4296295" y="51569"/>
                    <a:pt x="4287143" y="55290"/>
                    <a:pt x="4279553" y="62731"/>
                  </a:cubicBezTo>
                  <a:cubicBezTo>
                    <a:pt x="4271963" y="70172"/>
                    <a:pt x="4267349" y="81037"/>
                    <a:pt x="4265711" y="95324"/>
                  </a:cubicBezTo>
                  <a:lnTo>
                    <a:pt x="4207892" y="85502"/>
                  </a:lnTo>
                  <a:cubicBezTo>
                    <a:pt x="4211910" y="65708"/>
                    <a:pt x="4217975" y="49895"/>
                    <a:pt x="4226086" y="38063"/>
                  </a:cubicBezTo>
                  <a:cubicBezTo>
                    <a:pt x="4234197" y="26231"/>
                    <a:pt x="4245508" y="16929"/>
                    <a:pt x="4260019" y="10158"/>
                  </a:cubicBezTo>
                  <a:cubicBezTo>
                    <a:pt x="4274529" y="3386"/>
                    <a:pt x="4290789" y="0"/>
                    <a:pt x="4308797" y="0"/>
                  </a:cubicBezTo>
                  <a:close/>
                  <a:moveTo>
                    <a:pt x="4079304" y="0"/>
                  </a:moveTo>
                  <a:lnTo>
                    <a:pt x="4131989" y="0"/>
                  </a:lnTo>
                  <a:lnTo>
                    <a:pt x="4131989" y="207615"/>
                  </a:lnTo>
                  <a:lnTo>
                    <a:pt x="4172619" y="207615"/>
                  </a:lnTo>
                  <a:lnTo>
                    <a:pt x="4172619" y="262756"/>
                  </a:lnTo>
                  <a:lnTo>
                    <a:pt x="4131989" y="262756"/>
                  </a:lnTo>
                  <a:lnTo>
                    <a:pt x="4131989" y="328613"/>
                  </a:lnTo>
                  <a:lnTo>
                    <a:pt x="4071267" y="328613"/>
                  </a:lnTo>
                  <a:lnTo>
                    <a:pt x="4071267" y="262756"/>
                  </a:lnTo>
                  <a:lnTo>
                    <a:pt x="3937322" y="262756"/>
                  </a:lnTo>
                  <a:lnTo>
                    <a:pt x="3937322" y="207839"/>
                  </a:lnTo>
                  <a:close/>
                  <a:moveTo>
                    <a:pt x="3553569" y="0"/>
                  </a:moveTo>
                  <a:cubicBezTo>
                    <a:pt x="3578423" y="0"/>
                    <a:pt x="3598999" y="6958"/>
                    <a:pt x="3615296" y="20873"/>
                  </a:cubicBezTo>
                  <a:cubicBezTo>
                    <a:pt x="3631592" y="34789"/>
                    <a:pt x="3641973" y="54992"/>
                    <a:pt x="3646438" y="81483"/>
                  </a:cubicBezTo>
                  <a:lnTo>
                    <a:pt x="3585716" y="88181"/>
                  </a:lnTo>
                  <a:cubicBezTo>
                    <a:pt x="3584228" y="75679"/>
                    <a:pt x="3580358" y="66452"/>
                    <a:pt x="3574107" y="60499"/>
                  </a:cubicBezTo>
                  <a:cubicBezTo>
                    <a:pt x="3567857" y="54546"/>
                    <a:pt x="3559745" y="51569"/>
                    <a:pt x="3549774" y="51569"/>
                  </a:cubicBezTo>
                  <a:cubicBezTo>
                    <a:pt x="3536528" y="51569"/>
                    <a:pt x="3525329" y="57522"/>
                    <a:pt x="3516176" y="69428"/>
                  </a:cubicBezTo>
                  <a:cubicBezTo>
                    <a:pt x="3507023" y="81335"/>
                    <a:pt x="3501256" y="106114"/>
                    <a:pt x="3498875" y="143768"/>
                  </a:cubicBezTo>
                  <a:cubicBezTo>
                    <a:pt x="3514502" y="125313"/>
                    <a:pt x="3533924" y="116086"/>
                    <a:pt x="3557141" y="116086"/>
                  </a:cubicBezTo>
                  <a:cubicBezTo>
                    <a:pt x="3583335" y="116086"/>
                    <a:pt x="3605771" y="126057"/>
                    <a:pt x="3624448" y="146000"/>
                  </a:cubicBezTo>
                  <a:cubicBezTo>
                    <a:pt x="3643126" y="165943"/>
                    <a:pt x="3652465" y="191691"/>
                    <a:pt x="3652465" y="223242"/>
                  </a:cubicBezTo>
                  <a:cubicBezTo>
                    <a:pt x="3652465" y="256729"/>
                    <a:pt x="3642643" y="283592"/>
                    <a:pt x="3622997" y="303833"/>
                  </a:cubicBezTo>
                  <a:cubicBezTo>
                    <a:pt x="3603352" y="324073"/>
                    <a:pt x="3578126" y="334194"/>
                    <a:pt x="3547318" y="334194"/>
                  </a:cubicBezTo>
                  <a:cubicBezTo>
                    <a:pt x="3514278" y="334194"/>
                    <a:pt x="3487117" y="321357"/>
                    <a:pt x="3465835" y="295684"/>
                  </a:cubicBezTo>
                  <a:cubicBezTo>
                    <a:pt x="3444552" y="270011"/>
                    <a:pt x="3433911" y="227930"/>
                    <a:pt x="3433911" y="169441"/>
                  </a:cubicBezTo>
                  <a:cubicBezTo>
                    <a:pt x="3433911" y="109463"/>
                    <a:pt x="3444999" y="66229"/>
                    <a:pt x="3467174" y="39737"/>
                  </a:cubicBezTo>
                  <a:cubicBezTo>
                    <a:pt x="3489350" y="13246"/>
                    <a:pt x="3518148" y="0"/>
                    <a:pt x="3553569" y="0"/>
                  </a:cubicBezTo>
                  <a:close/>
                  <a:moveTo>
                    <a:pt x="2910855" y="0"/>
                  </a:moveTo>
                  <a:cubicBezTo>
                    <a:pt x="2941960" y="0"/>
                    <a:pt x="2966107" y="7962"/>
                    <a:pt x="2983297" y="23887"/>
                  </a:cubicBezTo>
                  <a:cubicBezTo>
                    <a:pt x="3000487" y="39812"/>
                    <a:pt x="3009081" y="59978"/>
                    <a:pt x="3009081" y="84386"/>
                  </a:cubicBezTo>
                  <a:cubicBezTo>
                    <a:pt x="3009081" y="99566"/>
                    <a:pt x="3005137" y="113072"/>
                    <a:pt x="2997250" y="124904"/>
                  </a:cubicBezTo>
                  <a:cubicBezTo>
                    <a:pt x="2989362" y="136736"/>
                    <a:pt x="2978274" y="145777"/>
                    <a:pt x="2963986" y="152028"/>
                  </a:cubicBezTo>
                  <a:cubicBezTo>
                    <a:pt x="2982143" y="159321"/>
                    <a:pt x="2995947" y="169962"/>
                    <a:pt x="3005398" y="183952"/>
                  </a:cubicBezTo>
                  <a:cubicBezTo>
                    <a:pt x="3014848" y="197941"/>
                    <a:pt x="3019574" y="214089"/>
                    <a:pt x="3019574" y="232395"/>
                  </a:cubicBezTo>
                  <a:cubicBezTo>
                    <a:pt x="3019574" y="262607"/>
                    <a:pt x="3009937" y="287164"/>
                    <a:pt x="2990664" y="306065"/>
                  </a:cubicBezTo>
                  <a:cubicBezTo>
                    <a:pt x="2971391" y="324966"/>
                    <a:pt x="2945755" y="334417"/>
                    <a:pt x="2913757" y="334417"/>
                  </a:cubicBezTo>
                  <a:cubicBezTo>
                    <a:pt x="2883991" y="334417"/>
                    <a:pt x="2859211" y="326603"/>
                    <a:pt x="2839417" y="310976"/>
                  </a:cubicBezTo>
                  <a:cubicBezTo>
                    <a:pt x="2816051" y="292522"/>
                    <a:pt x="2804368" y="267221"/>
                    <a:pt x="2804368" y="235074"/>
                  </a:cubicBezTo>
                  <a:cubicBezTo>
                    <a:pt x="2804368" y="217364"/>
                    <a:pt x="2808759" y="201104"/>
                    <a:pt x="2817540" y="186296"/>
                  </a:cubicBezTo>
                  <a:cubicBezTo>
                    <a:pt x="2826320" y="171487"/>
                    <a:pt x="2840161" y="160065"/>
                    <a:pt x="2859063" y="152028"/>
                  </a:cubicBezTo>
                  <a:cubicBezTo>
                    <a:pt x="2842840" y="145182"/>
                    <a:pt x="2831046" y="135768"/>
                    <a:pt x="2823679" y="123788"/>
                  </a:cubicBezTo>
                  <a:cubicBezTo>
                    <a:pt x="2816312" y="111807"/>
                    <a:pt x="2812628" y="98673"/>
                    <a:pt x="2812628" y="84386"/>
                  </a:cubicBezTo>
                  <a:cubicBezTo>
                    <a:pt x="2812628" y="59978"/>
                    <a:pt x="2821149" y="39812"/>
                    <a:pt x="2838189" y="23887"/>
                  </a:cubicBezTo>
                  <a:cubicBezTo>
                    <a:pt x="2855230" y="7962"/>
                    <a:pt x="2879452" y="0"/>
                    <a:pt x="2910855" y="0"/>
                  </a:cubicBezTo>
                  <a:close/>
                  <a:moveTo>
                    <a:pt x="2648099" y="0"/>
                  </a:moveTo>
                  <a:cubicBezTo>
                    <a:pt x="2681287" y="0"/>
                    <a:pt x="2708523" y="12836"/>
                    <a:pt x="2729805" y="38509"/>
                  </a:cubicBezTo>
                  <a:cubicBezTo>
                    <a:pt x="2751088" y="64182"/>
                    <a:pt x="2761729" y="106412"/>
                    <a:pt x="2761729" y="165199"/>
                  </a:cubicBezTo>
                  <a:cubicBezTo>
                    <a:pt x="2761729" y="225028"/>
                    <a:pt x="2750641" y="268188"/>
                    <a:pt x="2728466" y="294680"/>
                  </a:cubicBezTo>
                  <a:cubicBezTo>
                    <a:pt x="2706291" y="321171"/>
                    <a:pt x="2677418" y="334417"/>
                    <a:pt x="2641848" y="334417"/>
                  </a:cubicBezTo>
                  <a:cubicBezTo>
                    <a:pt x="2616250" y="334417"/>
                    <a:pt x="2595562" y="327608"/>
                    <a:pt x="2579787" y="313990"/>
                  </a:cubicBezTo>
                  <a:cubicBezTo>
                    <a:pt x="2564011" y="300372"/>
                    <a:pt x="2553891" y="280020"/>
                    <a:pt x="2549426" y="252933"/>
                  </a:cubicBezTo>
                  <a:lnTo>
                    <a:pt x="2610148" y="246236"/>
                  </a:lnTo>
                  <a:cubicBezTo>
                    <a:pt x="2611636" y="258589"/>
                    <a:pt x="2615505" y="267742"/>
                    <a:pt x="2621756" y="273695"/>
                  </a:cubicBezTo>
                  <a:cubicBezTo>
                    <a:pt x="2628007" y="279648"/>
                    <a:pt x="2636267" y="282625"/>
                    <a:pt x="2646536" y="282625"/>
                  </a:cubicBezTo>
                  <a:cubicBezTo>
                    <a:pt x="2659484" y="282625"/>
                    <a:pt x="2670497" y="276672"/>
                    <a:pt x="2679576" y="264765"/>
                  </a:cubicBezTo>
                  <a:cubicBezTo>
                    <a:pt x="2688654" y="252859"/>
                    <a:pt x="2694459" y="228154"/>
                    <a:pt x="2696989" y="190649"/>
                  </a:cubicBezTo>
                  <a:cubicBezTo>
                    <a:pt x="2681213" y="208955"/>
                    <a:pt x="2661493" y="218108"/>
                    <a:pt x="2637830" y="218108"/>
                  </a:cubicBezTo>
                  <a:cubicBezTo>
                    <a:pt x="2612082" y="218108"/>
                    <a:pt x="2589870" y="208173"/>
                    <a:pt x="2571192" y="188305"/>
                  </a:cubicBezTo>
                  <a:cubicBezTo>
                    <a:pt x="2552514" y="168436"/>
                    <a:pt x="2543175" y="142577"/>
                    <a:pt x="2543175" y="110728"/>
                  </a:cubicBezTo>
                  <a:cubicBezTo>
                    <a:pt x="2543175" y="77539"/>
                    <a:pt x="2553035" y="50788"/>
                    <a:pt x="2572755" y="30473"/>
                  </a:cubicBezTo>
                  <a:cubicBezTo>
                    <a:pt x="2592474" y="10158"/>
                    <a:pt x="2617589" y="0"/>
                    <a:pt x="2648099" y="0"/>
                  </a:cubicBezTo>
                  <a:close/>
                  <a:moveTo>
                    <a:pt x="2400523" y="0"/>
                  </a:moveTo>
                  <a:lnTo>
                    <a:pt x="2451422" y="0"/>
                  </a:lnTo>
                  <a:lnTo>
                    <a:pt x="2451422" y="328613"/>
                  </a:lnTo>
                  <a:lnTo>
                    <a:pt x="2388691" y="328613"/>
                  </a:lnTo>
                  <a:lnTo>
                    <a:pt x="2388691" y="92199"/>
                  </a:lnTo>
                  <a:cubicBezTo>
                    <a:pt x="2365772" y="113630"/>
                    <a:pt x="2338759" y="129481"/>
                    <a:pt x="2307654" y="139750"/>
                  </a:cubicBezTo>
                  <a:lnTo>
                    <a:pt x="2307654" y="82823"/>
                  </a:lnTo>
                  <a:cubicBezTo>
                    <a:pt x="2324026" y="77465"/>
                    <a:pt x="2341810" y="67308"/>
                    <a:pt x="2361009" y="52350"/>
                  </a:cubicBezTo>
                  <a:cubicBezTo>
                    <a:pt x="2380208" y="37393"/>
                    <a:pt x="2393379" y="19943"/>
                    <a:pt x="2400523" y="0"/>
                  </a:cubicBezTo>
                  <a:close/>
                  <a:moveTo>
                    <a:pt x="2027485" y="0"/>
                  </a:moveTo>
                  <a:cubicBezTo>
                    <a:pt x="2059781" y="0"/>
                    <a:pt x="2085156" y="8706"/>
                    <a:pt x="2103611" y="26119"/>
                  </a:cubicBezTo>
                  <a:cubicBezTo>
                    <a:pt x="2122066" y="43532"/>
                    <a:pt x="2131293" y="65187"/>
                    <a:pt x="2131293" y="91083"/>
                  </a:cubicBezTo>
                  <a:cubicBezTo>
                    <a:pt x="2131293" y="105817"/>
                    <a:pt x="2128651" y="119844"/>
                    <a:pt x="2123368" y="133164"/>
                  </a:cubicBezTo>
                  <a:cubicBezTo>
                    <a:pt x="2118085" y="146484"/>
                    <a:pt x="2109713" y="160437"/>
                    <a:pt x="2098253" y="175022"/>
                  </a:cubicBezTo>
                  <a:cubicBezTo>
                    <a:pt x="2090663" y="184696"/>
                    <a:pt x="2076971" y="198611"/>
                    <a:pt x="2057177" y="216768"/>
                  </a:cubicBezTo>
                  <a:cubicBezTo>
                    <a:pt x="2037383" y="234925"/>
                    <a:pt x="2024844" y="246980"/>
                    <a:pt x="2019560" y="252933"/>
                  </a:cubicBezTo>
                  <a:cubicBezTo>
                    <a:pt x="2014277" y="258887"/>
                    <a:pt x="2009998" y="264691"/>
                    <a:pt x="2006724" y="270346"/>
                  </a:cubicBezTo>
                  <a:lnTo>
                    <a:pt x="2131293" y="270346"/>
                  </a:lnTo>
                  <a:lnTo>
                    <a:pt x="2131293" y="328613"/>
                  </a:lnTo>
                  <a:lnTo>
                    <a:pt x="1911400" y="328613"/>
                  </a:lnTo>
                  <a:cubicBezTo>
                    <a:pt x="1913781" y="306586"/>
                    <a:pt x="1920925" y="285713"/>
                    <a:pt x="1932831" y="265993"/>
                  </a:cubicBezTo>
                  <a:cubicBezTo>
                    <a:pt x="1944737" y="246273"/>
                    <a:pt x="1968252" y="220117"/>
                    <a:pt x="2003375" y="187523"/>
                  </a:cubicBezTo>
                  <a:cubicBezTo>
                    <a:pt x="2031653" y="161181"/>
                    <a:pt x="2048991" y="143322"/>
                    <a:pt x="2055391" y="133945"/>
                  </a:cubicBezTo>
                  <a:cubicBezTo>
                    <a:pt x="2064023" y="120997"/>
                    <a:pt x="2068339" y="108198"/>
                    <a:pt x="2068339" y="95548"/>
                  </a:cubicBezTo>
                  <a:cubicBezTo>
                    <a:pt x="2068339" y="81558"/>
                    <a:pt x="2064581" y="70805"/>
                    <a:pt x="2057065" y="63289"/>
                  </a:cubicBezTo>
                  <a:cubicBezTo>
                    <a:pt x="2049549" y="55773"/>
                    <a:pt x="2039168" y="52015"/>
                    <a:pt x="2025923" y="52015"/>
                  </a:cubicBezTo>
                  <a:cubicBezTo>
                    <a:pt x="2012826" y="52015"/>
                    <a:pt x="2002408" y="55959"/>
                    <a:pt x="1994669" y="63847"/>
                  </a:cubicBezTo>
                  <a:cubicBezTo>
                    <a:pt x="1986930" y="71735"/>
                    <a:pt x="1982465" y="84832"/>
                    <a:pt x="1981274" y="103138"/>
                  </a:cubicBezTo>
                  <a:lnTo>
                    <a:pt x="1918767" y="96887"/>
                  </a:lnTo>
                  <a:cubicBezTo>
                    <a:pt x="1922487" y="62359"/>
                    <a:pt x="1934170" y="37579"/>
                    <a:pt x="1953816" y="22547"/>
                  </a:cubicBezTo>
                  <a:cubicBezTo>
                    <a:pt x="1973461" y="7516"/>
                    <a:pt x="1998018" y="0"/>
                    <a:pt x="2027485" y="0"/>
                  </a:cubicBezTo>
                  <a:close/>
                  <a:moveTo>
                    <a:pt x="1765622" y="0"/>
                  </a:moveTo>
                  <a:cubicBezTo>
                    <a:pt x="1796430" y="0"/>
                    <a:pt x="1821135" y="9823"/>
                    <a:pt x="1839739" y="29468"/>
                  </a:cubicBezTo>
                  <a:cubicBezTo>
                    <a:pt x="1855068" y="45541"/>
                    <a:pt x="1862733" y="63698"/>
                    <a:pt x="1862733" y="83939"/>
                  </a:cubicBezTo>
                  <a:cubicBezTo>
                    <a:pt x="1862733" y="112663"/>
                    <a:pt x="1847031" y="135582"/>
                    <a:pt x="1815629" y="152698"/>
                  </a:cubicBezTo>
                  <a:cubicBezTo>
                    <a:pt x="1834381" y="156716"/>
                    <a:pt x="1849375" y="165720"/>
                    <a:pt x="1860612" y="179710"/>
                  </a:cubicBezTo>
                  <a:cubicBezTo>
                    <a:pt x="1871849" y="193700"/>
                    <a:pt x="1877467" y="210592"/>
                    <a:pt x="1877467" y="230386"/>
                  </a:cubicBezTo>
                  <a:cubicBezTo>
                    <a:pt x="1877467" y="259110"/>
                    <a:pt x="1866974" y="283592"/>
                    <a:pt x="1845990" y="303833"/>
                  </a:cubicBezTo>
                  <a:cubicBezTo>
                    <a:pt x="1825005" y="324073"/>
                    <a:pt x="1798886" y="334194"/>
                    <a:pt x="1767632" y="334194"/>
                  </a:cubicBezTo>
                  <a:cubicBezTo>
                    <a:pt x="1738015" y="334194"/>
                    <a:pt x="1713458" y="325673"/>
                    <a:pt x="1693962" y="308632"/>
                  </a:cubicBezTo>
                  <a:cubicBezTo>
                    <a:pt x="1674465" y="291592"/>
                    <a:pt x="1663154" y="269305"/>
                    <a:pt x="1660029" y="241771"/>
                  </a:cubicBezTo>
                  <a:lnTo>
                    <a:pt x="1720751" y="234404"/>
                  </a:lnTo>
                  <a:cubicBezTo>
                    <a:pt x="1722686" y="249882"/>
                    <a:pt x="1727895" y="261714"/>
                    <a:pt x="1736378" y="269900"/>
                  </a:cubicBezTo>
                  <a:cubicBezTo>
                    <a:pt x="1744861" y="278085"/>
                    <a:pt x="1755130" y="282178"/>
                    <a:pt x="1767185" y="282178"/>
                  </a:cubicBezTo>
                  <a:cubicBezTo>
                    <a:pt x="1780133" y="282178"/>
                    <a:pt x="1791035" y="277267"/>
                    <a:pt x="1799890" y="267444"/>
                  </a:cubicBezTo>
                  <a:cubicBezTo>
                    <a:pt x="1808745" y="257622"/>
                    <a:pt x="1813173" y="244376"/>
                    <a:pt x="1813173" y="227707"/>
                  </a:cubicBezTo>
                  <a:cubicBezTo>
                    <a:pt x="1813173" y="211931"/>
                    <a:pt x="1808931" y="199430"/>
                    <a:pt x="1800448" y="190202"/>
                  </a:cubicBezTo>
                  <a:cubicBezTo>
                    <a:pt x="1791965" y="180975"/>
                    <a:pt x="1781621" y="176361"/>
                    <a:pt x="1769418" y="176361"/>
                  </a:cubicBezTo>
                  <a:cubicBezTo>
                    <a:pt x="1761381" y="176361"/>
                    <a:pt x="1751781" y="177924"/>
                    <a:pt x="1740619" y="181049"/>
                  </a:cubicBezTo>
                  <a:lnTo>
                    <a:pt x="1747540" y="129927"/>
                  </a:lnTo>
                  <a:cubicBezTo>
                    <a:pt x="1764506" y="130373"/>
                    <a:pt x="1777454" y="126690"/>
                    <a:pt x="1786384" y="118877"/>
                  </a:cubicBezTo>
                  <a:cubicBezTo>
                    <a:pt x="1795314" y="111063"/>
                    <a:pt x="1799779" y="100682"/>
                    <a:pt x="1799779" y="87734"/>
                  </a:cubicBezTo>
                  <a:cubicBezTo>
                    <a:pt x="1799779" y="76721"/>
                    <a:pt x="1796504" y="67940"/>
                    <a:pt x="1789956" y="61392"/>
                  </a:cubicBezTo>
                  <a:cubicBezTo>
                    <a:pt x="1783407" y="54843"/>
                    <a:pt x="1774701" y="51569"/>
                    <a:pt x="1763837" y="51569"/>
                  </a:cubicBezTo>
                  <a:cubicBezTo>
                    <a:pt x="1753121" y="51569"/>
                    <a:pt x="1743968" y="55290"/>
                    <a:pt x="1736378" y="62731"/>
                  </a:cubicBezTo>
                  <a:cubicBezTo>
                    <a:pt x="1728787" y="70172"/>
                    <a:pt x="1724174" y="81037"/>
                    <a:pt x="1722537" y="95324"/>
                  </a:cubicBezTo>
                  <a:lnTo>
                    <a:pt x="1664717" y="85502"/>
                  </a:lnTo>
                  <a:cubicBezTo>
                    <a:pt x="1668735" y="65708"/>
                    <a:pt x="1674800" y="49895"/>
                    <a:pt x="1682911" y="38063"/>
                  </a:cubicBezTo>
                  <a:cubicBezTo>
                    <a:pt x="1691022" y="26231"/>
                    <a:pt x="1702333" y="16929"/>
                    <a:pt x="1716844" y="10158"/>
                  </a:cubicBezTo>
                  <a:cubicBezTo>
                    <a:pt x="1731355" y="3386"/>
                    <a:pt x="1747614" y="0"/>
                    <a:pt x="1765622" y="0"/>
                  </a:cubicBezTo>
                  <a:close/>
                  <a:moveTo>
                    <a:pt x="1536129" y="0"/>
                  </a:moveTo>
                  <a:lnTo>
                    <a:pt x="1588815" y="0"/>
                  </a:lnTo>
                  <a:lnTo>
                    <a:pt x="1588815" y="207615"/>
                  </a:lnTo>
                  <a:lnTo>
                    <a:pt x="1629445" y="207615"/>
                  </a:lnTo>
                  <a:lnTo>
                    <a:pt x="1629445" y="262756"/>
                  </a:lnTo>
                  <a:lnTo>
                    <a:pt x="1588815" y="262756"/>
                  </a:lnTo>
                  <a:lnTo>
                    <a:pt x="1588815" y="328613"/>
                  </a:lnTo>
                  <a:lnTo>
                    <a:pt x="1528093" y="328613"/>
                  </a:lnTo>
                  <a:lnTo>
                    <a:pt x="1528093" y="262756"/>
                  </a:lnTo>
                  <a:lnTo>
                    <a:pt x="1394147" y="262756"/>
                  </a:lnTo>
                  <a:lnTo>
                    <a:pt x="1394147" y="207839"/>
                  </a:lnTo>
                  <a:close/>
                  <a:moveTo>
                    <a:pt x="896094" y="0"/>
                  </a:moveTo>
                  <a:cubicBezTo>
                    <a:pt x="920948" y="0"/>
                    <a:pt x="941524" y="6958"/>
                    <a:pt x="957821" y="20873"/>
                  </a:cubicBezTo>
                  <a:cubicBezTo>
                    <a:pt x="974117" y="34789"/>
                    <a:pt x="984498" y="54992"/>
                    <a:pt x="988963" y="81483"/>
                  </a:cubicBezTo>
                  <a:lnTo>
                    <a:pt x="928241" y="88181"/>
                  </a:lnTo>
                  <a:cubicBezTo>
                    <a:pt x="926753" y="75679"/>
                    <a:pt x="922883" y="66452"/>
                    <a:pt x="916632" y="60499"/>
                  </a:cubicBezTo>
                  <a:cubicBezTo>
                    <a:pt x="910382" y="54546"/>
                    <a:pt x="902270" y="51569"/>
                    <a:pt x="892299" y="51569"/>
                  </a:cubicBezTo>
                  <a:cubicBezTo>
                    <a:pt x="879053" y="51569"/>
                    <a:pt x="867854" y="57522"/>
                    <a:pt x="858701" y="69428"/>
                  </a:cubicBezTo>
                  <a:cubicBezTo>
                    <a:pt x="849548" y="81335"/>
                    <a:pt x="843781" y="106114"/>
                    <a:pt x="841400" y="143768"/>
                  </a:cubicBezTo>
                  <a:cubicBezTo>
                    <a:pt x="857027" y="125313"/>
                    <a:pt x="876449" y="116086"/>
                    <a:pt x="899666" y="116086"/>
                  </a:cubicBezTo>
                  <a:cubicBezTo>
                    <a:pt x="925860" y="116086"/>
                    <a:pt x="948296" y="126057"/>
                    <a:pt x="966973" y="146000"/>
                  </a:cubicBezTo>
                  <a:cubicBezTo>
                    <a:pt x="985651" y="165943"/>
                    <a:pt x="994990" y="191691"/>
                    <a:pt x="994990" y="223242"/>
                  </a:cubicBezTo>
                  <a:cubicBezTo>
                    <a:pt x="994990" y="256729"/>
                    <a:pt x="985168" y="283592"/>
                    <a:pt x="965522" y="303833"/>
                  </a:cubicBezTo>
                  <a:cubicBezTo>
                    <a:pt x="945877" y="324073"/>
                    <a:pt x="920651" y="334194"/>
                    <a:pt x="889843" y="334194"/>
                  </a:cubicBezTo>
                  <a:cubicBezTo>
                    <a:pt x="856803" y="334194"/>
                    <a:pt x="829642" y="321357"/>
                    <a:pt x="808360" y="295684"/>
                  </a:cubicBezTo>
                  <a:cubicBezTo>
                    <a:pt x="787077" y="270011"/>
                    <a:pt x="776436" y="227930"/>
                    <a:pt x="776436" y="169441"/>
                  </a:cubicBezTo>
                  <a:cubicBezTo>
                    <a:pt x="776436" y="109463"/>
                    <a:pt x="787524" y="66229"/>
                    <a:pt x="809699" y="39737"/>
                  </a:cubicBezTo>
                  <a:cubicBezTo>
                    <a:pt x="831875" y="13246"/>
                    <a:pt x="860673" y="0"/>
                    <a:pt x="896094" y="0"/>
                  </a:cubicBezTo>
                  <a:close/>
                  <a:moveTo>
                    <a:pt x="367680" y="0"/>
                  </a:moveTo>
                  <a:cubicBezTo>
                    <a:pt x="398785" y="0"/>
                    <a:pt x="422932" y="7962"/>
                    <a:pt x="440122" y="23887"/>
                  </a:cubicBezTo>
                  <a:cubicBezTo>
                    <a:pt x="457312" y="39812"/>
                    <a:pt x="465906" y="59978"/>
                    <a:pt x="465906" y="84386"/>
                  </a:cubicBezTo>
                  <a:cubicBezTo>
                    <a:pt x="465906" y="99566"/>
                    <a:pt x="461962" y="113072"/>
                    <a:pt x="454075" y="124904"/>
                  </a:cubicBezTo>
                  <a:cubicBezTo>
                    <a:pt x="446187" y="136736"/>
                    <a:pt x="435099" y="145777"/>
                    <a:pt x="420811" y="152028"/>
                  </a:cubicBezTo>
                  <a:cubicBezTo>
                    <a:pt x="438969" y="159321"/>
                    <a:pt x="452772" y="169962"/>
                    <a:pt x="462223" y="183952"/>
                  </a:cubicBezTo>
                  <a:cubicBezTo>
                    <a:pt x="471674" y="197941"/>
                    <a:pt x="476399" y="214089"/>
                    <a:pt x="476399" y="232395"/>
                  </a:cubicBezTo>
                  <a:cubicBezTo>
                    <a:pt x="476399" y="262607"/>
                    <a:pt x="466762" y="287164"/>
                    <a:pt x="447489" y="306065"/>
                  </a:cubicBezTo>
                  <a:cubicBezTo>
                    <a:pt x="428216" y="324966"/>
                    <a:pt x="402580" y="334417"/>
                    <a:pt x="370582" y="334417"/>
                  </a:cubicBezTo>
                  <a:cubicBezTo>
                    <a:pt x="340816" y="334417"/>
                    <a:pt x="316037" y="326603"/>
                    <a:pt x="296242" y="310976"/>
                  </a:cubicBezTo>
                  <a:cubicBezTo>
                    <a:pt x="272876" y="292522"/>
                    <a:pt x="261193" y="267221"/>
                    <a:pt x="261193" y="235074"/>
                  </a:cubicBezTo>
                  <a:cubicBezTo>
                    <a:pt x="261193" y="217364"/>
                    <a:pt x="265584" y="201104"/>
                    <a:pt x="274365" y="186296"/>
                  </a:cubicBezTo>
                  <a:cubicBezTo>
                    <a:pt x="283146" y="171487"/>
                    <a:pt x="296986" y="160065"/>
                    <a:pt x="315888" y="152028"/>
                  </a:cubicBezTo>
                  <a:cubicBezTo>
                    <a:pt x="299665" y="145182"/>
                    <a:pt x="287871" y="135768"/>
                    <a:pt x="280504" y="123788"/>
                  </a:cubicBezTo>
                  <a:cubicBezTo>
                    <a:pt x="273137" y="111807"/>
                    <a:pt x="269453" y="98673"/>
                    <a:pt x="269453" y="84386"/>
                  </a:cubicBezTo>
                  <a:cubicBezTo>
                    <a:pt x="269453" y="59978"/>
                    <a:pt x="277974" y="39812"/>
                    <a:pt x="295015" y="23887"/>
                  </a:cubicBezTo>
                  <a:cubicBezTo>
                    <a:pt x="312055" y="7962"/>
                    <a:pt x="336277" y="0"/>
                    <a:pt x="367680" y="0"/>
                  </a:cubicBezTo>
                  <a:close/>
                  <a:moveTo>
                    <a:pt x="104924" y="0"/>
                  </a:moveTo>
                  <a:cubicBezTo>
                    <a:pt x="138113" y="0"/>
                    <a:pt x="165348" y="12836"/>
                    <a:pt x="186630" y="38509"/>
                  </a:cubicBezTo>
                  <a:cubicBezTo>
                    <a:pt x="207913" y="64182"/>
                    <a:pt x="218554" y="106412"/>
                    <a:pt x="218554" y="165199"/>
                  </a:cubicBezTo>
                  <a:cubicBezTo>
                    <a:pt x="218554" y="225028"/>
                    <a:pt x="207466" y="268188"/>
                    <a:pt x="185291" y="294680"/>
                  </a:cubicBezTo>
                  <a:cubicBezTo>
                    <a:pt x="163116" y="321171"/>
                    <a:pt x="134243" y="334417"/>
                    <a:pt x="98673" y="334417"/>
                  </a:cubicBezTo>
                  <a:cubicBezTo>
                    <a:pt x="73075" y="334417"/>
                    <a:pt x="52388" y="327608"/>
                    <a:pt x="36612" y="313990"/>
                  </a:cubicBezTo>
                  <a:cubicBezTo>
                    <a:pt x="20836" y="300372"/>
                    <a:pt x="10716" y="280020"/>
                    <a:pt x="6251" y="252933"/>
                  </a:cubicBezTo>
                  <a:lnTo>
                    <a:pt x="66973" y="246236"/>
                  </a:lnTo>
                  <a:cubicBezTo>
                    <a:pt x="68461" y="258589"/>
                    <a:pt x="72330" y="267742"/>
                    <a:pt x="78581" y="273695"/>
                  </a:cubicBezTo>
                  <a:cubicBezTo>
                    <a:pt x="84832" y="279648"/>
                    <a:pt x="93092" y="282625"/>
                    <a:pt x="103361" y="282625"/>
                  </a:cubicBezTo>
                  <a:cubicBezTo>
                    <a:pt x="116309" y="282625"/>
                    <a:pt x="127322" y="276672"/>
                    <a:pt x="136401" y="264765"/>
                  </a:cubicBezTo>
                  <a:cubicBezTo>
                    <a:pt x="145479" y="252859"/>
                    <a:pt x="151284" y="228154"/>
                    <a:pt x="153814" y="190649"/>
                  </a:cubicBezTo>
                  <a:cubicBezTo>
                    <a:pt x="138038" y="208955"/>
                    <a:pt x="118318" y="218108"/>
                    <a:pt x="94655" y="218108"/>
                  </a:cubicBezTo>
                  <a:cubicBezTo>
                    <a:pt x="68907" y="218108"/>
                    <a:pt x="46695" y="208173"/>
                    <a:pt x="28017" y="188305"/>
                  </a:cubicBezTo>
                  <a:cubicBezTo>
                    <a:pt x="9339" y="168436"/>
                    <a:pt x="0" y="142577"/>
                    <a:pt x="0" y="110728"/>
                  </a:cubicBezTo>
                  <a:cubicBezTo>
                    <a:pt x="0" y="77539"/>
                    <a:pt x="9860" y="50788"/>
                    <a:pt x="29580" y="30473"/>
                  </a:cubicBezTo>
                  <a:cubicBezTo>
                    <a:pt x="49299" y="10158"/>
                    <a:pt x="74414" y="0"/>
                    <a:pt x="1049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BC372BA-1197-40DA-9C71-1A46B042FA04}"/>
                </a:ext>
              </a:extLst>
            </p:cNvPr>
            <p:cNvSpPr/>
            <p:nvPr/>
          </p:nvSpPr>
          <p:spPr>
            <a:xfrm>
              <a:off x="5134859" y="4438504"/>
              <a:ext cx="878627" cy="107907"/>
            </a:xfrm>
            <a:custGeom>
              <a:avLst/>
              <a:gdLst/>
              <a:ahLst/>
              <a:cxnLst/>
              <a:rect l="l" t="t" r="r" b="b"/>
              <a:pathLst>
                <a:path w="2755702" h="338436">
                  <a:moveTo>
                    <a:pt x="2649438" y="56257"/>
                  </a:moveTo>
                  <a:cubicBezTo>
                    <a:pt x="2641848" y="56257"/>
                    <a:pt x="2635076" y="58676"/>
                    <a:pt x="2629123" y="63513"/>
                  </a:cubicBezTo>
                  <a:cubicBezTo>
                    <a:pt x="2623170" y="68350"/>
                    <a:pt x="2618556" y="77019"/>
                    <a:pt x="2615282" y="89521"/>
                  </a:cubicBezTo>
                  <a:cubicBezTo>
                    <a:pt x="2610966" y="105743"/>
                    <a:pt x="2608808" y="133053"/>
                    <a:pt x="2608808" y="171450"/>
                  </a:cubicBezTo>
                  <a:cubicBezTo>
                    <a:pt x="2608808" y="209848"/>
                    <a:pt x="2610743" y="236228"/>
                    <a:pt x="2614613" y="250590"/>
                  </a:cubicBezTo>
                  <a:cubicBezTo>
                    <a:pt x="2618482" y="264952"/>
                    <a:pt x="2623356" y="274514"/>
                    <a:pt x="2629235" y="279276"/>
                  </a:cubicBezTo>
                  <a:cubicBezTo>
                    <a:pt x="2635114" y="284039"/>
                    <a:pt x="2641848" y="286420"/>
                    <a:pt x="2649438" y="286420"/>
                  </a:cubicBezTo>
                  <a:cubicBezTo>
                    <a:pt x="2657029" y="286420"/>
                    <a:pt x="2663800" y="284002"/>
                    <a:pt x="2669753" y="279165"/>
                  </a:cubicBezTo>
                  <a:cubicBezTo>
                    <a:pt x="2675706" y="274328"/>
                    <a:pt x="2680320" y="265659"/>
                    <a:pt x="2683594" y="253157"/>
                  </a:cubicBezTo>
                  <a:cubicBezTo>
                    <a:pt x="2687910" y="237084"/>
                    <a:pt x="2690068" y="209848"/>
                    <a:pt x="2690068" y="171450"/>
                  </a:cubicBezTo>
                  <a:cubicBezTo>
                    <a:pt x="2690068" y="133053"/>
                    <a:pt x="2688134" y="106673"/>
                    <a:pt x="2684264" y="92311"/>
                  </a:cubicBezTo>
                  <a:cubicBezTo>
                    <a:pt x="2680395" y="77949"/>
                    <a:pt x="2675520" y="68350"/>
                    <a:pt x="2669642" y="63513"/>
                  </a:cubicBezTo>
                  <a:cubicBezTo>
                    <a:pt x="2663763" y="58676"/>
                    <a:pt x="2657029" y="56257"/>
                    <a:pt x="2649438" y="56257"/>
                  </a:cubicBezTo>
                  <a:close/>
                  <a:moveTo>
                    <a:pt x="1754088" y="56257"/>
                  </a:moveTo>
                  <a:cubicBezTo>
                    <a:pt x="1746498" y="56257"/>
                    <a:pt x="1739726" y="58676"/>
                    <a:pt x="1733773" y="63513"/>
                  </a:cubicBezTo>
                  <a:cubicBezTo>
                    <a:pt x="1727820" y="68350"/>
                    <a:pt x="1723207" y="77019"/>
                    <a:pt x="1719932" y="89521"/>
                  </a:cubicBezTo>
                  <a:cubicBezTo>
                    <a:pt x="1715616" y="105743"/>
                    <a:pt x="1713458" y="133053"/>
                    <a:pt x="1713458" y="171450"/>
                  </a:cubicBezTo>
                  <a:cubicBezTo>
                    <a:pt x="1713458" y="209848"/>
                    <a:pt x="1715393" y="236228"/>
                    <a:pt x="1719263" y="250590"/>
                  </a:cubicBezTo>
                  <a:cubicBezTo>
                    <a:pt x="1723132" y="264952"/>
                    <a:pt x="1728006" y="274514"/>
                    <a:pt x="1733885" y="279276"/>
                  </a:cubicBezTo>
                  <a:cubicBezTo>
                    <a:pt x="1739764" y="284039"/>
                    <a:pt x="1746498" y="286420"/>
                    <a:pt x="1754088" y="286420"/>
                  </a:cubicBezTo>
                  <a:cubicBezTo>
                    <a:pt x="1761679" y="286420"/>
                    <a:pt x="1768450" y="284002"/>
                    <a:pt x="1774403" y="279165"/>
                  </a:cubicBezTo>
                  <a:cubicBezTo>
                    <a:pt x="1780357" y="274328"/>
                    <a:pt x="1784970" y="265659"/>
                    <a:pt x="1788244" y="253157"/>
                  </a:cubicBezTo>
                  <a:cubicBezTo>
                    <a:pt x="1792560" y="237084"/>
                    <a:pt x="1794718" y="209848"/>
                    <a:pt x="1794718" y="171450"/>
                  </a:cubicBezTo>
                  <a:cubicBezTo>
                    <a:pt x="1794718" y="133053"/>
                    <a:pt x="1792784" y="106673"/>
                    <a:pt x="1788914" y="92311"/>
                  </a:cubicBezTo>
                  <a:cubicBezTo>
                    <a:pt x="1785045" y="77949"/>
                    <a:pt x="1780170" y="68350"/>
                    <a:pt x="1774292" y="63513"/>
                  </a:cubicBezTo>
                  <a:cubicBezTo>
                    <a:pt x="1768413" y="58676"/>
                    <a:pt x="1761679" y="56257"/>
                    <a:pt x="1754088" y="56257"/>
                  </a:cubicBezTo>
                  <a:close/>
                  <a:moveTo>
                    <a:pt x="106263" y="56257"/>
                  </a:moveTo>
                  <a:cubicBezTo>
                    <a:pt x="98673" y="56257"/>
                    <a:pt x="91901" y="58676"/>
                    <a:pt x="85948" y="63513"/>
                  </a:cubicBezTo>
                  <a:cubicBezTo>
                    <a:pt x="79995" y="68350"/>
                    <a:pt x="75382" y="77019"/>
                    <a:pt x="72107" y="89521"/>
                  </a:cubicBezTo>
                  <a:cubicBezTo>
                    <a:pt x="67791" y="105743"/>
                    <a:pt x="65633" y="133053"/>
                    <a:pt x="65633" y="171450"/>
                  </a:cubicBezTo>
                  <a:cubicBezTo>
                    <a:pt x="65633" y="209848"/>
                    <a:pt x="67568" y="236228"/>
                    <a:pt x="71438" y="250590"/>
                  </a:cubicBezTo>
                  <a:cubicBezTo>
                    <a:pt x="75307" y="264952"/>
                    <a:pt x="80181" y="274514"/>
                    <a:pt x="86060" y="279276"/>
                  </a:cubicBezTo>
                  <a:cubicBezTo>
                    <a:pt x="91939" y="284039"/>
                    <a:pt x="98673" y="286420"/>
                    <a:pt x="106263" y="286420"/>
                  </a:cubicBezTo>
                  <a:cubicBezTo>
                    <a:pt x="113854" y="286420"/>
                    <a:pt x="120625" y="284002"/>
                    <a:pt x="126578" y="279165"/>
                  </a:cubicBezTo>
                  <a:cubicBezTo>
                    <a:pt x="132532" y="274328"/>
                    <a:pt x="137145" y="265659"/>
                    <a:pt x="140419" y="253157"/>
                  </a:cubicBezTo>
                  <a:cubicBezTo>
                    <a:pt x="144735" y="237084"/>
                    <a:pt x="146893" y="209848"/>
                    <a:pt x="146893" y="171450"/>
                  </a:cubicBezTo>
                  <a:cubicBezTo>
                    <a:pt x="146893" y="133053"/>
                    <a:pt x="144959" y="106673"/>
                    <a:pt x="141089" y="92311"/>
                  </a:cubicBezTo>
                  <a:cubicBezTo>
                    <a:pt x="137220" y="77949"/>
                    <a:pt x="132346" y="68350"/>
                    <a:pt x="126467" y="63513"/>
                  </a:cubicBezTo>
                  <a:cubicBezTo>
                    <a:pt x="120588" y="58676"/>
                    <a:pt x="113854" y="56257"/>
                    <a:pt x="106263" y="56257"/>
                  </a:cubicBezTo>
                  <a:close/>
                  <a:moveTo>
                    <a:pt x="2326853" y="10046"/>
                  </a:moveTo>
                  <a:lnTo>
                    <a:pt x="2492722" y="10046"/>
                  </a:lnTo>
                  <a:lnTo>
                    <a:pt x="2492722" y="68759"/>
                  </a:lnTo>
                  <a:lnTo>
                    <a:pt x="2374404" y="68759"/>
                  </a:lnTo>
                  <a:lnTo>
                    <a:pt x="2364581" y="124346"/>
                  </a:lnTo>
                  <a:cubicBezTo>
                    <a:pt x="2378571" y="117351"/>
                    <a:pt x="2392859" y="113854"/>
                    <a:pt x="2407444" y="113854"/>
                  </a:cubicBezTo>
                  <a:cubicBezTo>
                    <a:pt x="2435275" y="113854"/>
                    <a:pt x="2458864" y="123974"/>
                    <a:pt x="2478212" y="144215"/>
                  </a:cubicBezTo>
                  <a:cubicBezTo>
                    <a:pt x="2497559" y="164456"/>
                    <a:pt x="2507233" y="190724"/>
                    <a:pt x="2507233" y="223019"/>
                  </a:cubicBezTo>
                  <a:cubicBezTo>
                    <a:pt x="2507233" y="249957"/>
                    <a:pt x="2499420" y="273993"/>
                    <a:pt x="2483793" y="295127"/>
                  </a:cubicBezTo>
                  <a:cubicBezTo>
                    <a:pt x="2462510" y="323999"/>
                    <a:pt x="2432968" y="338436"/>
                    <a:pt x="2395165" y="338436"/>
                  </a:cubicBezTo>
                  <a:cubicBezTo>
                    <a:pt x="2364953" y="338436"/>
                    <a:pt x="2340322" y="330324"/>
                    <a:pt x="2321272" y="314102"/>
                  </a:cubicBezTo>
                  <a:cubicBezTo>
                    <a:pt x="2302222" y="297880"/>
                    <a:pt x="2290837" y="276077"/>
                    <a:pt x="2287116" y="248692"/>
                  </a:cubicBezTo>
                  <a:lnTo>
                    <a:pt x="2349624" y="242218"/>
                  </a:lnTo>
                  <a:cubicBezTo>
                    <a:pt x="2351410" y="256357"/>
                    <a:pt x="2356693" y="267556"/>
                    <a:pt x="2365474" y="275816"/>
                  </a:cubicBezTo>
                  <a:cubicBezTo>
                    <a:pt x="2374255" y="284076"/>
                    <a:pt x="2384375" y="288206"/>
                    <a:pt x="2395835" y="288206"/>
                  </a:cubicBezTo>
                  <a:cubicBezTo>
                    <a:pt x="2408932" y="288206"/>
                    <a:pt x="2420020" y="282886"/>
                    <a:pt x="2429098" y="272244"/>
                  </a:cubicBezTo>
                  <a:cubicBezTo>
                    <a:pt x="2438177" y="261603"/>
                    <a:pt x="2442716" y="245567"/>
                    <a:pt x="2442716" y="224136"/>
                  </a:cubicBezTo>
                  <a:cubicBezTo>
                    <a:pt x="2442716" y="204044"/>
                    <a:pt x="2438214" y="188975"/>
                    <a:pt x="2429210" y="178929"/>
                  </a:cubicBezTo>
                  <a:cubicBezTo>
                    <a:pt x="2420206" y="168883"/>
                    <a:pt x="2408486" y="163860"/>
                    <a:pt x="2394049" y="163860"/>
                  </a:cubicBezTo>
                  <a:cubicBezTo>
                    <a:pt x="2376041" y="163860"/>
                    <a:pt x="2359893" y="171823"/>
                    <a:pt x="2345606" y="187747"/>
                  </a:cubicBezTo>
                  <a:lnTo>
                    <a:pt x="2294706" y="180380"/>
                  </a:lnTo>
                  <a:close/>
                  <a:moveTo>
                    <a:pt x="936203" y="10046"/>
                  </a:moveTo>
                  <a:lnTo>
                    <a:pt x="1102072" y="10046"/>
                  </a:lnTo>
                  <a:lnTo>
                    <a:pt x="1102072" y="68759"/>
                  </a:lnTo>
                  <a:lnTo>
                    <a:pt x="983754" y="68759"/>
                  </a:lnTo>
                  <a:lnTo>
                    <a:pt x="973931" y="124346"/>
                  </a:lnTo>
                  <a:cubicBezTo>
                    <a:pt x="987921" y="117351"/>
                    <a:pt x="1002209" y="113854"/>
                    <a:pt x="1016794" y="113854"/>
                  </a:cubicBezTo>
                  <a:cubicBezTo>
                    <a:pt x="1044625" y="113854"/>
                    <a:pt x="1068214" y="123974"/>
                    <a:pt x="1087562" y="144215"/>
                  </a:cubicBezTo>
                  <a:cubicBezTo>
                    <a:pt x="1106909" y="164456"/>
                    <a:pt x="1116583" y="190724"/>
                    <a:pt x="1116583" y="223019"/>
                  </a:cubicBezTo>
                  <a:cubicBezTo>
                    <a:pt x="1116583" y="249957"/>
                    <a:pt x="1108770" y="273993"/>
                    <a:pt x="1093143" y="295127"/>
                  </a:cubicBezTo>
                  <a:cubicBezTo>
                    <a:pt x="1071860" y="323999"/>
                    <a:pt x="1042318" y="338436"/>
                    <a:pt x="1004516" y="338436"/>
                  </a:cubicBezTo>
                  <a:cubicBezTo>
                    <a:pt x="974303" y="338436"/>
                    <a:pt x="949672" y="330324"/>
                    <a:pt x="930622" y="314102"/>
                  </a:cubicBezTo>
                  <a:cubicBezTo>
                    <a:pt x="911572" y="297880"/>
                    <a:pt x="900187" y="276077"/>
                    <a:pt x="896466" y="248692"/>
                  </a:cubicBezTo>
                  <a:lnTo>
                    <a:pt x="958974" y="242218"/>
                  </a:lnTo>
                  <a:cubicBezTo>
                    <a:pt x="960760" y="256357"/>
                    <a:pt x="966043" y="267556"/>
                    <a:pt x="974824" y="275816"/>
                  </a:cubicBezTo>
                  <a:cubicBezTo>
                    <a:pt x="983605" y="284076"/>
                    <a:pt x="993725" y="288206"/>
                    <a:pt x="1005185" y="288206"/>
                  </a:cubicBezTo>
                  <a:cubicBezTo>
                    <a:pt x="1018282" y="288206"/>
                    <a:pt x="1029370" y="282886"/>
                    <a:pt x="1038448" y="272244"/>
                  </a:cubicBezTo>
                  <a:cubicBezTo>
                    <a:pt x="1047527" y="261603"/>
                    <a:pt x="1052066" y="245567"/>
                    <a:pt x="1052066" y="224136"/>
                  </a:cubicBezTo>
                  <a:cubicBezTo>
                    <a:pt x="1052066" y="204044"/>
                    <a:pt x="1047564" y="188975"/>
                    <a:pt x="1038560" y="178929"/>
                  </a:cubicBezTo>
                  <a:cubicBezTo>
                    <a:pt x="1029556" y="168883"/>
                    <a:pt x="1017836" y="163860"/>
                    <a:pt x="1003399" y="163860"/>
                  </a:cubicBezTo>
                  <a:cubicBezTo>
                    <a:pt x="985391" y="163860"/>
                    <a:pt x="969243" y="171823"/>
                    <a:pt x="954956" y="187747"/>
                  </a:cubicBezTo>
                  <a:lnTo>
                    <a:pt x="904057" y="180380"/>
                  </a:lnTo>
                  <a:close/>
                  <a:moveTo>
                    <a:pt x="2649438" y="4242"/>
                  </a:moveTo>
                  <a:cubicBezTo>
                    <a:pt x="2681139" y="4242"/>
                    <a:pt x="2705919" y="15553"/>
                    <a:pt x="2723778" y="38175"/>
                  </a:cubicBezTo>
                  <a:cubicBezTo>
                    <a:pt x="2745060" y="64964"/>
                    <a:pt x="2755702" y="109389"/>
                    <a:pt x="2755702" y="171450"/>
                  </a:cubicBezTo>
                  <a:cubicBezTo>
                    <a:pt x="2755702" y="233363"/>
                    <a:pt x="2744986" y="277863"/>
                    <a:pt x="2723555" y="304949"/>
                  </a:cubicBezTo>
                  <a:cubicBezTo>
                    <a:pt x="2705844" y="327274"/>
                    <a:pt x="2681139" y="338436"/>
                    <a:pt x="2649438" y="338436"/>
                  </a:cubicBezTo>
                  <a:cubicBezTo>
                    <a:pt x="2617589" y="338436"/>
                    <a:pt x="2591916" y="326195"/>
                    <a:pt x="2572420" y="301712"/>
                  </a:cubicBezTo>
                  <a:cubicBezTo>
                    <a:pt x="2552923" y="277230"/>
                    <a:pt x="2543175" y="233586"/>
                    <a:pt x="2543175" y="170781"/>
                  </a:cubicBezTo>
                  <a:cubicBezTo>
                    <a:pt x="2543175" y="109166"/>
                    <a:pt x="2553891" y="64815"/>
                    <a:pt x="2575322" y="37728"/>
                  </a:cubicBezTo>
                  <a:cubicBezTo>
                    <a:pt x="2593032" y="15404"/>
                    <a:pt x="2617738" y="4242"/>
                    <a:pt x="2649438" y="4242"/>
                  </a:cubicBezTo>
                  <a:close/>
                  <a:moveTo>
                    <a:pt x="2014835" y="4242"/>
                  </a:moveTo>
                  <a:lnTo>
                    <a:pt x="2065734" y="4242"/>
                  </a:lnTo>
                  <a:lnTo>
                    <a:pt x="2065734" y="332855"/>
                  </a:lnTo>
                  <a:lnTo>
                    <a:pt x="2003003" y="332855"/>
                  </a:lnTo>
                  <a:lnTo>
                    <a:pt x="2003003" y="96441"/>
                  </a:lnTo>
                  <a:cubicBezTo>
                    <a:pt x="1980084" y="117872"/>
                    <a:pt x="1953072" y="133723"/>
                    <a:pt x="1921966" y="143992"/>
                  </a:cubicBezTo>
                  <a:lnTo>
                    <a:pt x="1921966" y="87065"/>
                  </a:lnTo>
                  <a:cubicBezTo>
                    <a:pt x="1938338" y="81707"/>
                    <a:pt x="1956123" y="71550"/>
                    <a:pt x="1975321" y="56592"/>
                  </a:cubicBezTo>
                  <a:cubicBezTo>
                    <a:pt x="1994520" y="41635"/>
                    <a:pt x="2007691" y="24185"/>
                    <a:pt x="2014835" y="4242"/>
                  </a:cubicBezTo>
                  <a:close/>
                  <a:moveTo>
                    <a:pt x="1754088" y="4242"/>
                  </a:moveTo>
                  <a:cubicBezTo>
                    <a:pt x="1785789" y="4242"/>
                    <a:pt x="1810569" y="15553"/>
                    <a:pt x="1828428" y="38175"/>
                  </a:cubicBezTo>
                  <a:cubicBezTo>
                    <a:pt x="1849710" y="64964"/>
                    <a:pt x="1860352" y="109389"/>
                    <a:pt x="1860352" y="171450"/>
                  </a:cubicBezTo>
                  <a:cubicBezTo>
                    <a:pt x="1860352" y="233363"/>
                    <a:pt x="1849636" y="277863"/>
                    <a:pt x="1828205" y="304949"/>
                  </a:cubicBezTo>
                  <a:cubicBezTo>
                    <a:pt x="1810494" y="327274"/>
                    <a:pt x="1785789" y="338436"/>
                    <a:pt x="1754088" y="338436"/>
                  </a:cubicBezTo>
                  <a:cubicBezTo>
                    <a:pt x="1722239" y="338436"/>
                    <a:pt x="1696566" y="326195"/>
                    <a:pt x="1677070" y="301712"/>
                  </a:cubicBezTo>
                  <a:cubicBezTo>
                    <a:pt x="1657573" y="277230"/>
                    <a:pt x="1647825" y="233586"/>
                    <a:pt x="1647825" y="170781"/>
                  </a:cubicBezTo>
                  <a:cubicBezTo>
                    <a:pt x="1647825" y="109166"/>
                    <a:pt x="1658541" y="64815"/>
                    <a:pt x="1679972" y="37728"/>
                  </a:cubicBezTo>
                  <a:cubicBezTo>
                    <a:pt x="1697682" y="15404"/>
                    <a:pt x="1722388" y="4242"/>
                    <a:pt x="1754088" y="4242"/>
                  </a:cubicBezTo>
                  <a:close/>
                  <a:moveTo>
                    <a:pt x="746448" y="4242"/>
                  </a:moveTo>
                  <a:cubicBezTo>
                    <a:pt x="778743" y="4242"/>
                    <a:pt x="804118" y="12949"/>
                    <a:pt x="822573" y="30361"/>
                  </a:cubicBezTo>
                  <a:cubicBezTo>
                    <a:pt x="841028" y="47774"/>
                    <a:pt x="850255" y="69429"/>
                    <a:pt x="850255" y="95325"/>
                  </a:cubicBezTo>
                  <a:cubicBezTo>
                    <a:pt x="850255" y="110059"/>
                    <a:pt x="847613" y="124086"/>
                    <a:pt x="842330" y="137406"/>
                  </a:cubicBezTo>
                  <a:cubicBezTo>
                    <a:pt x="837047" y="150726"/>
                    <a:pt x="828675" y="164679"/>
                    <a:pt x="817215" y="179264"/>
                  </a:cubicBezTo>
                  <a:cubicBezTo>
                    <a:pt x="809625" y="188938"/>
                    <a:pt x="795933" y="202853"/>
                    <a:pt x="776139" y="221010"/>
                  </a:cubicBezTo>
                  <a:cubicBezTo>
                    <a:pt x="756345" y="239167"/>
                    <a:pt x="743806" y="251222"/>
                    <a:pt x="738522" y="257175"/>
                  </a:cubicBezTo>
                  <a:cubicBezTo>
                    <a:pt x="733239" y="263129"/>
                    <a:pt x="728960" y="268933"/>
                    <a:pt x="725686" y="274588"/>
                  </a:cubicBezTo>
                  <a:lnTo>
                    <a:pt x="850255" y="274588"/>
                  </a:lnTo>
                  <a:lnTo>
                    <a:pt x="850255" y="332855"/>
                  </a:lnTo>
                  <a:lnTo>
                    <a:pt x="630362" y="332855"/>
                  </a:lnTo>
                  <a:cubicBezTo>
                    <a:pt x="632743" y="310828"/>
                    <a:pt x="639887" y="289955"/>
                    <a:pt x="651793" y="270235"/>
                  </a:cubicBezTo>
                  <a:cubicBezTo>
                    <a:pt x="663699" y="250515"/>
                    <a:pt x="687214" y="224359"/>
                    <a:pt x="722337" y="191766"/>
                  </a:cubicBezTo>
                  <a:cubicBezTo>
                    <a:pt x="750615" y="165423"/>
                    <a:pt x="767953" y="147564"/>
                    <a:pt x="774353" y="138187"/>
                  </a:cubicBezTo>
                  <a:cubicBezTo>
                    <a:pt x="782985" y="125239"/>
                    <a:pt x="787301" y="112440"/>
                    <a:pt x="787301" y="99790"/>
                  </a:cubicBezTo>
                  <a:cubicBezTo>
                    <a:pt x="787301" y="85800"/>
                    <a:pt x="783543" y="75047"/>
                    <a:pt x="776027" y="67531"/>
                  </a:cubicBezTo>
                  <a:cubicBezTo>
                    <a:pt x="768511" y="60015"/>
                    <a:pt x="758131" y="56257"/>
                    <a:pt x="744885" y="56257"/>
                  </a:cubicBezTo>
                  <a:cubicBezTo>
                    <a:pt x="731788" y="56257"/>
                    <a:pt x="721370" y="60201"/>
                    <a:pt x="713631" y="68089"/>
                  </a:cubicBezTo>
                  <a:cubicBezTo>
                    <a:pt x="705892" y="75977"/>
                    <a:pt x="701427" y="89074"/>
                    <a:pt x="700236" y="107380"/>
                  </a:cubicBezTo>
                  <a:lnTo>
                    <a:pt x="637729" y="101129"/>
                  </a:lnTo>
                  <a:cubicBezTo>
                    <a:pt x="641449" y="66601"/>
                    <a:pt x="653132" y="41821"/>
                    <a:pt x="672778" y="26790"/>
                  </a:cubicBezTo>
                  <a:cubicBezTo>
                    <a:pt x="692423" y="11758"/>
                    <a:pt x="716980" y="4242"/>
                    <a:pt x="746448" y="4242"/>
                  </a:cubicBezTo>
                  <a:close/>
                  <a:moveTo>
                    <a:pt x="367010" y="4242"/>
                  </a:moveTo>
                  <a:lnTo>
                    <a:pt x="417909" y="4242"/>
                  </a:lnTo>
                  <a:lnTo>
                    <a:pt x="417909" y="332855"/>
                  </a:lnTo>
                  <a:lnTo>
                    <a:pt x="355178" y="332855"/>
                  </a:lnTo>
                  <a:lnTo>
                    <a:pt x="355178" y="96441"/>
                  </a:lnTo>
                  <a:cubicBezTo>
                    <a:pt x="332259" y="117872"/>
                    <a:pt x="305247" y="133723"/>
                    <a:pt x="274141" y="143992"/>
                  </a:cubicBezTo>
                  <a:lnTo>
                    <a:pt x="274141" y="87065"/>
                  </a:lnTo>
                  <a:cubicBezTo>
                    <a:pt x="290513" y="81707"/>
                    <a:pt x="308298" y="71550"/>
                    <a:pt x="327496" y="56592"/>
                  </a:cubicBezTo>
                  <a:cubicBezTo>
                    <a:pt x="346695" y="41635"/>
                    <a:pt x="359866" y="24185"/>
                    <a:pt x="367010" y="4242"/>
                  </a:cubicBezTo>
                  <a:close/>
                  <a:moveTo>
                    <a:pt x="106263" y="4242"/>
                  </a:moveTo>
                  <a:cubicBezTo>
                    <a:pt x="137964" y="4242"/>
                    <a:pt x="162744" y="15553"/>
                    <a:pt x="180603" y="38175"/>
                  </a:cubicBezTo>
                  <a:cubicBezTo>
                    <a:pt x="201885" y="64964"/>
                    <a:pt x="212527" y="109389"/>
                    <a:pt x="212527" y="171450"/>
                  </a:cubicBezTo>
                  <a:cubicBezTo>
                    <a:pt x="212527" y="233363"/>
                    <a:pt x="201811" y="277863"/>
                    <a:pt x="180380" y="304949"/>
                  </a:cubicBezTo>
                  <a:cubicBezTo>
                    <a:pt x="162669" y="327274"/>
                    <a:pt x="137964" y="338436"/>
                    <a:pt x="106263" y="338436"/>
                  </a:cubicBezTo>
                  <a:cubicBezTo>
                    <a:pt x="74414" y="338436"/>
                    <a:pt x="48741" y="326195"/>
                    <a:pt x="29245" y="301712"/>
                  </a:cubicBezTo>
                  <a:cubicBezTo>
                    <a:pt x="9748" y="277230"/>
                    <a:pt x="0" y="233586"/>
                    <a:pt x="0" y="170781"/>
                  </a:cubicBezTo>
                  <a:cubicBezTo>
                    <a:pt x="0" y="109166"/>
                    <a:pt x="10716" y="64815"/>
                    <a:pt x="32147" y="37728"/>
                  </a:cubicBezTo>
                  <a:cubicBezTo>
                    <a:pt x="49858" y="15404"/>
                    <a:pt x="74563" y="4242"/>
                    <a:pt x="106263" y="4242"/>
                  </a:cubicBezTo>
                  <a:close/>
                  <a:moveTo>
                    <a:pt x="2223343" y="0"/>
                  </a:moveTo>
                  <a:lnTo>
                    <a:pt x="2270447" y="0"/>
                  </a:lnTo>
                  <a:lnTo>
                    <a:pt x="2188518" y="338436"/>
                  </a:lnTo>
                  <a:lnTo>
                    <a:pt x="2142306" y="338436"/>
                  </a:lnTo>
                  <a:close/>
                  <a:moveTo>
                    <a:pt x="575518" y="0"/>
                  </a:moveTo>
                  <a:lnTo>
                    <a:pt x="622622" y="0"/>
                  </a:lnTo>
                  <a:lnTo>
                    <a:pt x="540693" y="338436"/>
                  </a:lnTo>
                  <a:lnTo>
                    <a:pt x="494482" y="3384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E067E47-DC70-4278-8142-C2290CC700E0}"/>
                </a:ext>
              </a:extLst>
            </p:cNvPr>
            <p:cNvSpPr/>
            <p:nvPr/>
          </p:nvSpPr>
          <p:spPr>
            <a:xfrm>
              <a:off x="4171483" y="4932898"/>
              <a:ext cx="882826" cy="107907"/>
            </a:xfrm>
            <a:custGeom>
              <a:avLst/>
              <a:gdLst/>
              <a:ahLst/>
              <a:cxnLst/>
              <a:rect l="l" t="t" r="r" b="b"/>
              <a:pathLst>
                <a:path w="2768872" h="338436">
                  <a:moveTo>
                    <a:pt x="1943472" y="81930"/>
                  </a:moveTo>
                  <a:lnTo>
                    <a:pt x="1899270" y="203374"/>
                  </a:lnTo>
                  <a:lnTo>
                    <a:pt x="1988567" y="203374"/>
                  </a:lnTo>
                  <a:close/>
                  <a:moveTo>
                    <a:pt x="1100360" y="60946"/>
                  </a:moveTo>
                  <a:lnTo>
                    <a:pt x="1100360" y="143992"/>
                  </a:lnTo>
                  <a:lnTo>
                    <a:pt x="1149250" y="143992"/>
                  </a:lnTo>
                  <a:cubicBezTo>
                    <a:pt x="1180951" y="143992"/>
                    <a:pt x="1200745" y="142652"/>
                    <a:pt x="1208633" y="139973"/>
                  </a:cubicBezTo>
                  <a:cubicBezTo>
                    <a:pt x="1216521" y="137294"/>
                    <a:pt x="1222697" y="132681"/>
                    <a:pt x="1227162" y="126132"/>
                  </a:cubicBezTo>
                  <a:cubicBezTo>
                    <a:pt x="1231627" y="119584"/>
                    <a:pt x="1233859" y="111398"/>
                    <a:pt x="1233859" y="101576"/>
                  </a:cubicBezTo>
                  <a:cubicBezTo>
                    <a:pt x="1233859" y="90562"/>
                    <a:pt x="1230920" y="81670"/>
                    <a:pt x="1225041" y="74898"/>
                  </a:cubicBezTo>
                  <a:cubicBezTo>
                    <a:pt x="1219162" y="68127"/>
                    <a:pt x="1210865" y="63848"/>
                    <a:pt x="1200150" y="62062"/>
                  </a:cubicBezTo>
                  <a:cubicBezTo>
                    <a:pt x="1194792" y="61318"/>
                    <a:pt x="1178718" y="60946"/>
                    <a:pt x="1151929" y="60946"/>
                  </a:cubicBezTo>
                  <a:close/>
                  <a:moveTo>
                    <a:pt x="493811" y="56481"/>
                  </a:moveTo>
                  <a:cubicBezTo>
                    <a:pt x="466576" y="56481"/>
                    <a:pt x="444624" y="65820"/>
                    <a:pt x="427955" y="84498"/>
                  </a:cubicBezTo>
                  <a:cubicBezTo>
                    <a:pt x="411286" y="103176"/>
                    <a:pt x="402952" y="131341"/>
                    <a:pt x="402952" y="168995"/>
                  </a:cubicBezTo>
                  <a:cubicBezTo>
                    <a:pt x="402952" y="206053"/>
                    <a:pt x="411509" y="234144"/>
                    <a:pt x="428625" y="253269"/>
                  </a:cubicBezTo>
                  <a:cubicBezTo>
                    <a:pt x="445740" y="272393"/>
                    <a:pt x="467469" y="281955"/>
                    <a:pt x="493811" y="281955"/>
                  </a:cubicBezTo>
                  <a:cubicBezTo>
                    <a:pt x="520154" y="281955"/>
                    <a:pt x="541771" y="272468"/>
                    <a:pt x="558663" y="253492"/>
                  </a:cubicBezTo>
                  <a:cubicBezTo>
                    <a:pt x="575555" y="234516"/>
                    <a:pt x="584001" y="206053"/>
                    <a:pt x="584001" y="168102"/>
                  </a:cubicBezTo>
                  <a:cubicBezTo>
                    <a:pt x="584001" y="130597"/>
                    <a:pt x="575778" y="102617"/>
                    <a:pt x="559333" y="84163"/>
                  </a:cubicBezTo>
                  <a:cubicBezTo>
                    <a:pt x="542887" y="65708"/>
                    <a:pt x="521047" y="56481"/>
                    <a:pt x="493811" y="56481"/>
                  </a:cubicBezTo>
                  <a:close/>
                  <a:moveTo>
                    <a:pt x="2519957" y="5582"/>
                  </a:moveTo>
                  <a:lnTo>
                    <a:pt x="2762622" y="5582"/>
                  </a:lnTo>
                  <a:lnTo>
                    <a:pt x="2762622" y="60946"/>
                  </a:lnTo>
                  <a:lnTo>
                    <a:pt x="2586037" y="60946"/>
                  </a:lnTo>
                  <a:lnTo>
                    <a:pt x="2586037" y="133499"/>
                  </a:lnTo>
                  <a:lnTo>
                    <a:pt x="2750343" y="133499"/>
                  </a:lnTo>
                  <a:lnTo>
                    <a:pt x="2750343" y="188640"/>
                  </a:lnTo>
                  <a:lnTo>
                    <a:pt x="2586037" y="188640"/>
                  </a:lnTo>
                  <a:lnTo>
                    <a:pt x="2586037" y="277714"/>
                  </a:lnTo>
                  <a:lnTo>
                    <a:pt x="2768872" y="277714"/>
                  </a:lnTo>
                  <a:lnTo>
                    <a:pt x="2768872" y="332855"/>
                  </a:lnTo>
                  <a:lnTo>
                    <a:pt x="2519957" y="332855"/>
                  </a:lnTo>
                  <a:close/>
                  <a:moveTo>
                    <a:pt x="2128539" y="5582"/>
                  </a:moveTo>
                  <a:lnTo>
                    <a:pt x="2227436" y="5582"/>
                  </a:lnTo>
                  <a:lnTo>
                    <a:pt x="2286818" y="228824"/>
                  </a:lnTo>
                  <a:lnTo>
                    <a:pt x="2345531" y="5582"/>
                  </a:lnTo>
                  <a:lnTo>
                    <a:pt x="2444650" y="5582"/>
                  </a:lnTo>
                  <a:lnTo>
                    <a:pt x="2444650" y="332855"/>
                  </a:lnTo>
                  <a:lnTo>
                    <a:pt x="2383259" y="332855"/>
                  </a:lnTo>
                  <a:lnTo>
                    <a:pt x="2383259" y="75233"/>
                  </a:lnTo>
                  <a:lnTo>
                    <a:pt x="2318295" y="332855"/>
                  </a:lnTo>
                  <a:lnTo>
                    <a:pt x="2254671" y="332855"/>
                  </a:lnTo>
                  <a:lnTo>
                    <a:pt x="2189931" y="75233"/>
                  </a:lnTo>
                  <a:lnTo>
                    <a:pt x="2189931" y="332855"/>
                  </a:lnTo>
                  <a:lnTo>
                    <a:pt x="2128539" y="332855"/>
                  </a:lnTo>
                  <a:close/>
                  <a:moveTo>
                    <a:pt x="1909316" y="5582"/>
                  </a:moveTo>
                  <a:lnTo>
                    <a:pt x="1979190" y="5582"/>
                  </a:lnTo>
                  <a:lnTo>
                    <a:pt x="2110233" y="332855"/>
                  </a:lnTo>
                  <a:lnTo>
                    <a:pt x="2038349" y="332855"/>
                  </a:lnTo>
                  <a:lnTo>
                    <a:pt x="2009774" y="258515"/>
                  </a:lnTo>
                  <a:lnTo>
                    <a:pt x="1878955" y="258515"/>
                  </a:lnTo>
                  <a:lnTo>
                    <a:pt x="1851942" y="332855"/>
                  </a:lnTo>
                  <a:lnTo>
                    <a:pt x="1781844" y="332855"/>
                  </a:lnTo>
                  <a:close/>
                  <a:moveTo>
                    <a:pt x="1482402" y="5582"/>
                  </a:moveTo>
                  <a:lnTo>
                    <a:pt x="1546696" y="5582"/>
                  </a:lnTo>
                  <a:lnTo>
                    <a:pt x="1680641" y="224136"/>
                  </a:lnTo>
                  <a:lnTo>
                    <a:pt x="1680641" y="5582"/>
                  </a:lnTo>
                  <a:lnTo>
                    <a:pt x="1742033" y="5582"/>
                  </a:lnTo>
                  <a:lnTo>
                    <a:pt x="1742033" y="332855"/>
                  </a:lnTo>
                  <a:lnTo>
                    <a:pt x="1675730" y="332855"/>
                  </a:lnTo>
                  <a:lnTo>
                    <a:pt x="1543794" y="119435"/>
                  </a:lnTo>
                  <a:lnTo>
                    <a:pt x="1543794" y="332855"/>
                  </a:lnTo>
                  <a:lnTo>
                    <a:pt x="1482402" y="332855"/>
                  </a:lnTo>
                  <a:close/>
                  <a:moveTo>
                    <a:pt x="1034281" y="5582"/>
                  </a:moveTo>
                  <a:lnTo>
                    <a:pt x="1173360" y="5582"/>
                  </a:lnTo>
                  <a:cubicBezTo>
                    <a:pt x="1208335" y="5582"/>
                    <a:pt x="1233747" y="8521"/>
                    <a:pt x="1249598" y="14400"/>
                  </a:cubicBezTo>
                  <a:cubicBezTo>
                    <a:pt x="1265448" y="20278"/>
                    <a:pt x="1278135" y="30733"/>
                    <a:pt x="1287660" y="45765"/>
                  </a:cubicBezTo>
                  <a:cubicBezTo>
                    <a:pt x="1297185" y="60797"/>
                    <a:pt x="1301948" y="77986"/>
                    <a:pt x="1301948" y="97334"/>
                  </a:cubicBezTo>
                  <a:cubicBezTo>
                    <a:pt x="1301948" y="121891"/>
                    <a:pt x="1294730" y="142169"/>
                    <a:pt x="1280293" y="158168"/>
                  </a:cubicBezTo>
                  <a:cubicBezTo>
                    <a:pt x="1265857" y="174167"/>
                    <a:pt x="1244277" y="184250"/>
                    <a:pt x="1215553" y="188417"/>
                  </a:cubicBezTo>
                  <a:cubicBezTo>
                    <a:pt x="1229841" y="196751"/>
                    <a:pt x="1241635" y="205904"/>
                    <a:pt x="1250937" y="215876"/>
                  </a:cubicBezTo>
                  <a:cubicBezTo>
                    <a:pt x="1260239" y="225847"/>
                    <a:pt x="1272778" y="243558"/>
                    <a:pt x="1288553" y="269007"/>
                  </a:cubicBezTo>
                  <a:lnTo>
                    <a:pt x="1328514" y="332855"/>
                  </a:lnTo>
                  <a:lnTo>
                    <a:pt x="1249486" y="332855"/>
                  </a:lnTo>
                  <a:lnTo>
                    <a:pt x="1201712" y="261640"/>
                  </a:lnTo>
                  <a:cubicBezTo>
                    <a:pt x="1184746" y="236191"/>
                    <a:pt x="1173137" y="220154"/>
                    <a:pt x="1166886" y="213532"/>
                  </a:cubicBezTo>
                  <a:cubicBezTo>
                    <a:pt x="1160636" y="206909"/>
                    <a:pt x="1154013" y="202370"/>
                    <a:pt x="1147018" y="199914"/>
                  </a:cubicBezTo>
                  <a:cubicBezTo>
                    <a:pt x="1140023" y="197458"/>
                    <a:pt x="1128935" y="196230"/>
                    <a:pt x="1113755" y="196230"/>
                  </a:cubicBezTo>
                  <a:lnTo>
                    <a:pt x="1100360" y="196230"/>
                  </a:lnTo>
                  <a:lnTo>
                    <a:pt x="1100360" y="332855"/>
                  </a:lnTo>
                  <a:lnTo>
                    <a:pt x="1034281" y="332855"/>
                  </a:lnTo>
                  <a:close/>
                  <a:moveTo>
                    <a:pt x="700236" y="5582"/>
                  </a:moveTo>
                  <a:lnTo>
                    <a:pt x="766315" y="5582"/>
                  </a:lnTo>
                  <a:lnTo>
                    <a:pt x="766315" y="182836"/>
                  </a:lnTo>
                  <a:cubicBezTo>
                    <a:pt x="766315" y="210964"/>
                    <a:pt x="767134" y="229196"/>
                    <a:pt x="768771" y="237530"/>
                  </a:cubicBezTo>
                  <a:cubicBezTo>
                    <a:pt x="771599" y="250925"/>
                    <a:pt x="778333" y="261678"/>
                    <a:pt x="788975" y="269789"/>
                  </a:cubicBezTo>
                  <a:cubicBezTo>
                    <a:pt x="799616" y="277900"/>
                    <a:pt x="814164" y="281955"/>
                    <a:pt x="832618" y="281955"/>
                  </a:cubicBezTo>
                  <a:cubicBezTo>
                    <a:pt x="851371" y="281955"/>
                    <a:pt x="865510" y="278123"/>
                    <a:pt x="875034" y="270458"/>
                  </a:cubicBezTo>
                  <a:cubicBezTo>
                    <a:pt x="884560" y="262794"/>
                    <a:pt x="890289" y="253380"/>
                    <a:pt x="892224" y="242218"/>
                  </a:cubicBezTo>
                  <a:cubicBezTo>
                    <a:pt x="894159" y="231056"/>
                    <a:pt x="895126" y="212527"/>
                    <a:pt x="895126" y="186631"/>
                  </a:cubicBezTo>
                  <a:lnTo>
                    <a:pt x="895126" y="5582"/>
                  </a:lnTo>
                  <a:lnTo>
                    <a:pt x="961206" y="5582"/>
                  </a:lnTo>
                  <a:lnTo>
                    <a:pt x="961206" y="177478"/>
                  </a:lnTo>
                  <a:cubicBezTo>
                    <a:pt x="961206" y="216769"/>
                    <a:pt x="959420" y="244525"/>
                    <a:pt x="955848" y="260747"/>
                  </a:cubicBezTo>
                  <a:cubicBezTo>
                    <a:pt x="952276" y="276970"/>
                    <a:pt x="945691" y="290662"/>
                    <a:pt x="936091" y="301824"/>
                  </a:cubicBezTo>
                  <a:cubicBezTo>
                    <a:pt x="926492" y="312986"/>
                    <a:pt x="913655" y="321878"/>
                    <a:pt x="897582" y="328501"/>
                  </a:cubicBezTo>
                  <a:cubicBezTo>
                    <a:pt x="881508" y="335124"/>
                    <a:pt x="860524" y="338436"/>
                    <a:pt x="834628" y="338436"/>
                  </a:cubicBezTo>
                  <a:cubicBezTo>
                    <a:pt x="803374" y="338436"/>
                    <a:pt x="779673" y="334827"/>
                    <a:pt x="763525" y="327608"/>
                  </a:cubicBezTo>
                  <a:cubicBezTo>
                    <a:pt x="747377" y="320390"/>
                    <a:pt x="734615" y="311014"/>
                    <a:pt x="725239" y="299480"/>
                  </a:cubicBezTo>
                  <a:cubicBezTo>
                    <a:pt x="715863" y="287946"/>
                    <a:pt x="709686" y="275853"/>
                    <a:pt x="706710" y="263203"/>
                  </a:cubicBezTo>
                  <a:cubicBezTo>
                    <a:pt x="702394" y="244451"/>
                    <a:pt x="700236" y="216769"/>
                    <a:pt x="700236" y="180157"/>
                  </a:cubicBezTo>
                  <a:close/>
                  <a:moveTo>
                    <a:pt x="0" y="5582"/>
                  </a:moveTo>
                  <a:lnTo>
                    <a:pt x="77465" y="5582"/>
                  </a:lnTo>
                  <a:lnTo>
                    <a:pt x="154483" y="135062"/>
                  </a:lnTo>
                  <a:lnTo>
                    <a:pt x="229939" y="5582"/>
                  </a:lnTo>
                  <a:lnTo>
                    <a:pt x="306065" y="5582"/>
                  </a:lnTo>
                  <a:lnTo>
                    <a:pt x="185737" y="195561"/>
                  </a:lnTo>
                  <a:lnTo>
                    <a:pt x="185737" y="332855"/>
                  </a:lnTo>
                  <a:lnTo>
                    <a:pt x="119881" y="332855"/>
                  </a:lnTo>
                  <a:lnTo>
                    <a:pt x="119881" y="195114"/>
                  </a:lnTo>
                  <a:close/>
                  <a:moveTo>
                    <a:pt x="493142" y="0"/>
                  </a:moveTo>
                  <a:cubicBezTo>
                    <a:pt x="541362" y="0"/>
                    <a:pt x="579946" y="14958"/>
                    <a:pt x="608893" y="44872"/>
                  </a:cubicBezTo>
                  <a:cubicBezTo>
                    <a:pt x="637840" y="74787"/>
                    <a:pt x="652313" y="116384"/>
                    <a:pt x="652313" y="169665"/>
                  </a:cubicBezTo>
                  <a:cubicBezTo>
                    <a:pt x="652313" y="222499"/>
                    <a:pt x="637951" y="263836"/>
                    <a:pt x="609227" y="293676"/>
                  </a:cubicBezTo>
                  <a:cubicBezTo>
                    <a:pt x="580504" y="323516"/>
                    <a:pt x="542106" y="338436"/>
                    <a:pt x="494034" y="338436"/>
                  </a:cubicBezTo>
                  <a:cubicBezTo>
                    <a:pt x="445368" y="338436"/>
                    <a:pt x="406672" y="323590"/>
                    <a:pt x="377949" y="293899"/>
                  </a:cubicBezTo>
                  <a:cubicBezTo>
                    <a:pt x="349225" y="264208"/>
                    <a:pt x="334863" y="223317"/>
                    <a:pt x="334863" y="171227"/>
                  </a:cubicBezTo>
                  <a:cubicBezTo>
                    <a:pt x="334863" y="137890"/>
                    <a:pt x="339849" y="109910"/>
                    <a:pt x="349820" y="87288"/>
                  </a:cubicBezTo>
                  <a:cubicBezTo>
                    <a:pt x="357261" y="70619"/>
                    <a:pt x="367419" y="55662"/>
                    <a:pt x="380293" y="42416"/>
                  </a:cubicBezTo>
                  <a:cubicBezTo>
                    <a:pt x="393166" y="29171"/>
                    <a:pt x="407268" y="19348"/>
                    <a:pt x="422597" y="12949"/>
                  </a:cubicBezTo>
                  <a:cubicBezTo>
                    <a:pt x="442986" y="4316"/>
                    <a:pt x="466501" y="0"/>
                    <a:pt x="4931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7" name="Trapezoid 1">
            <a:extLst>
              <a:ext uri="{FF2B5EF4-FFF2-40B4-BE49-F238E27FC236}">
                <a16:creationId xmlns:a16="http://schemas.microsoft.com/office/drawing/2014/main" id="{E0A83591-380D-45CD-8810-12357BE075F2}"/>
              </a:ext>
            </a:extLst>
          </p:cNvPr>
          <p:cNvSpPr>
            <a:spLocks noChangeAspect="1"/>
          </p:cNvSpPr>
          <p:nvPr/>
        </p:nvSpPr>
        <p:spPr>
          <a:xfrm rot="10800000">
            <a:off x="3766641" y="2556942"/>
            <a:ext cx="776112" cy="593855"/>
          </a:xfrm>
          <a:custGeom>
            <a:avLst/>
            <a:gdLst/>
            <a:ahLst/>
            <a:cxnLst/>
            <a:rect l="l" t="t" r="r" b="b"/>
            <a:pathLst>
              <a:path w="4032450" h="3085493">
                <a:moveTo>
                  <a:pt x="2031235" y="914400"/>
                </a:moveTo>
                <a:cubicBezTo>
                  <a:pt x="1778730" y="914400"/>
                  <a:pt x="1574035" y="709705"/>
                  <a:pt x="1574035" y="457200"/>
                </a:cubicBezTo>
                <a:cubicBezTo>
                  <a:pt x="1574035" y="204695"/>
                  <a:pt x="1778730" y="0"/>
                  <a:pt x="2031235" y="0"/>
                </a:cubicBezTo>
                <a:cubicBezTo>
                  <a:pt x="2283740" y="0"/>
                  <a:pt x="2488435" y="204695"/>
                  <a:pt x="2488435" y="457200"/>
                </a:cubicBezTo>
                <a:cubicBezTo>
                  <a:pt x="2488435" y="709705"/>
                  <a:pt x="2283740" y="914400"/>
                  <a:pt x="2031235" y="914400"/>
                </a:cubicBezTo>
                <a:close/>
                <a:moveTo>
                  <a:pt x="2027221" y="1676379"/>
                </a:moveTo>
                <a:cubicBezTo>
                  <a:pt x="1695962" y="1681222"/>
                  <a:pt x="1438124" y="1575543"/>
                  <a:pt x="1178491" y="1462818"/>
                </a:cubicBezTo>
                <a:cubicBezTo>
                  <a:pt x="997473" y="1361700"/>
                  <a:pt x="986071" y="1274491"/>
                  <a:pt x="1016728" y="1189772"/>
                </a:cubicBezTo>
                <a:cubicBezTo>
                  <a:pt x="1053516" y="1098266"/>
                  <a:pt x="1135752" y="1026643"/>
                  <a:pt x="1293451" y="1098789"/>
                </a:cubicBezTo>
                <a:cubicBezTo>
                  <a:pt x="1500404" y="1268629"/>
                  <a:pt x="2162600" y="1406904"/>
                  <a:pt x="2571881" y="1166424"/>
                </a:cubicBezTo>
                <a:cubicBezTo>
                  <a:pt x="2683927" y="1084177"/>
                  <a:pt x="2912979" y="1019582"/>
                  <a:pt x="2972758" y="1164419"/>
                </a:cubicBezTo>
                <a:cubicBezTo>
                  <a:pt x="2987704" y="1212096"/>
                  <a:pt x="2993198" y="1252048"/>
                  <a:pt x="2989563" y="1286778"/>
                </a:cubicBezTo>
                <a:cubicBezTo>
                  <a:pt x="2978656" y="1390968"/>
                  <a:pt x="2885587" y="1448164"/>
                  <a:pt x="2719030" y="1525944"/>
                </a:cubicBezTo>
                <a:cubicBezTo>
                  <a:pt x="2451164" y="1630778"/>
                  <a:pt x="2225977" y="1673472"/>
                  <a:pt x="2027221" y="1676379"/>
                </a:cubicBezTo>
                <a:close/>
                <a:moveTo>
                  <a:pt x="2060359" y="2384240"/>
                </a:moveTo>
                <a:cubicBezTo>
                  <a:pt x="1394097" y="2387719"/>
                  <a:pt x="863452" y="2121053"/>
                  <a:pt x="679484" y="1997056"/>
                </a:cubicBezTo>
                <a:cubicBezTo>
                  <a:pt x="549375" y="1924911"/>
                  <a:pt x="425752" y="1821728"/>
                  <a:pt x="517720" y="1662586"/>
                </a:cubicBezTo>
                <a:cubicBezTo>
                  <a:pt x="651347" y="1537002"/>
                  <a:pt x="734391" y="1582761"/>
                  <a:pt x="863420" y="1678116"/>
                </a:cubicBezTo>
                <a:cubicBezTo>
                  <a:pt x="1176163" y="1799857"/>
                  <a:pt x="1865977" y="2417593"/>
                  <a:pt x="3208759" y="1655572"/>
                </a:cubicBezTo>
                <a:cubicBezTo>
                  <a:pt x="3361860" y="1547355"/>
                  <a:pt x="3480881" y="1600941"/>
                  <a:pt x="3531465" y="1705974"/>
                </a:cubicBezTo>
                <a:cubicBezTo>
                  <a:pt x="3544425" y="1734364"/>
                  <a:pt x="3549052" y="1761627"/>
                  <a:pt x="3546492" y="1787833"/>
                </a:cubicBezTo>
                <a:cubicBezTo>
                  <a:pt x="3538815" y="1866453"/>
                  <a:pt x="3466473" y="1935559"/>
                  <a:pt x="3360505" y="1997057"/>
                </a:cubicBezTo>
                <a:cubicBezTo>
                  <a:pt x="2908694" y="2282815"/>
                  <a:pt x="2460115" y="2382153"/>
                  <a:pt x="2060359" y="2384240"/>
                </a:cubicBezTo>
                <a:close/>
                <a:moveTo>
                  <a:pt x="2129199" y="3084855"/>
                </a:moveTo>
                <a:cubicBezTo>
                  <a:pt x="1410135" y="3099816"/>
                  <a:pt x="735083" y="2850306"/>
                  <a:pt x="192432" y="2495222"/>
                </a:cubicBezTo>
                <a:cubicBezTo>
                  <a:pt x="71522" y="2441114"/>
                  <a:pt x="-61299" y="2265791"/>
                  <a:pt x="30671" y="2133701"/>
                </a:cubicBezTo>
                <a:cubicBezTo>
                  <a:pt x="155100" y="2023149"/>
                  <a:pt x="311719" y="2106476"/>
                  <a:pt x="399360" y="2185301"/>
                </a:cubicBezTo>
                <a:cubicBezTo>
                  <a:pt x="586943" y="2302537"/>
                  <a:pt x="1960913" y="3339604"/>
                  <a:pt x="3688958" y="2131192"/>
                </a:cubicBezTo>
                <a:cubicBezTo>
                  <a:pt x="3828264" y="2013959"/>
                  <a:pt x="3956485" y="2090087"/>
                  <a:pt x="4011664" y="2172576"/>
                </a:cubicBezTo>
                <a:cubicBezTo>
                  <a:pt x="4027692" y="2203596"/>
                  <a:pt x="4033946" y="2234898"/>
                  <a:pt x="4032153" y="2265496"/>
                </a:cubicBezTo>
                <a:cubicBezTo>
                  <a:pt x="4026775" y="2357288"/>
                  <a:pt x="3948972" y="2442742"/>
                  <a:pt x="3845304" y="2495222"/>
                </a:cubicBezTo>
                <a:cubicBezTo>
                  <a:pt x="3274368" y="2901596"/>
                  <a:pt x="2688471" y="3073220"/>
                  <a:pt x="2129199" y="308485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31B6378-B395-4F0A-8826-85A61A5571FA}"/>
              </a:ext>
            </a:extLst>
          </p:cNvPr>
          <p:cNvGrpSpPr/>
          <p:nvPr/>
        </p:nvGrpSpPr>
        <p:grpSpPr>
          <a:xfrm>
            <a:off x="6334461" y="3030043"/>
            <a:ext cx="5130744" cy="3176913"/>
            <a:chOff x="6334461" y="3030043"/>
            <a:chExt cx="5130744" cy="3176913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BB2C962-C35B-4B06-BB00-AE1EF35259D4}"/>
                </a:ext>
              </a:extLst>
            </p:cNvPr>
            <p:cNvGrpSpPr/>
            <p:nvPr/>
          </p:nvGrpSpPr>
          <p:grpSpPr>
            <a:xfrm>
              <a:off x="6334461" y="3030043"/>
              <a:ext cx="5130744" cy="946557"/>
              <a:chOff x="611559" y="2708920"/>
              <a:chExt cx="2675111" cy="946557"/>
            </a:xfrm>
          </p:grpSpPr>
          <p:sp>
            <p:nvSpPr>
              <p:cNvPr id="39" name="Rounded Rectangle 58">
                <a:extLst>
                  <a:ext uri="{FF2B5EF4-FFF2-40B4-BE49-F238E27FC236}">
                    <a16:creationId xmlns:a16="http://schemas.microsoft.com/office/drawing/2014/main" id="{AE889B2D-629D-42FF-AEBD-B662F3F9F86D}"/>
                  </a:ext>
                </a:extLst>
              </p:cNvPr>
              <p:cNvSpPr/>
              <p:nvPr/>
            </p:nvSpPr>
            <p:spPr>
              <a:xfrm>
                <a:off x="611559" y="2708920"/>
                <a:ext cx="1307183" cy="379785"/>
              </a:xfrm>
              <a:prstGeom prst="rect">
                <a:avLst/>
              </a:prstGeom>
              <a:solidFill>
                <a:schemeClr val="accent3"/>
              </a:solidFill>
              <a:ln w="444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030A49E-B580-4D31-A4AD-42CBE4F5B5B0}"/>
                  </a:ext>
                </a:extLst>
              </p:cNvPr>
              <p:cNvSpPr txBox="1"/>
              <p:nvPr/>
            </p:nvSpPr>
            <p:spPr>
              <a:xfrm>
                <a:off x="665833" y="3193812"/>
                <a:ext cx="26208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Easy to change colors, photos and Text. 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7D65358-4BF5-46AD-A234-6A0B532B2279}"/>
                  </a:ext>
                </a:extLst>
              </p:cNvPr>
              <p:cNvSpPr txBox="1"/>
              <p:nvPr/>
            </p:nvSpPr>
            <p:spPr>
              <a:xfrm>
                <a:off x="665833" y="2744923"/>
                <a:ext cx="1501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Contents Title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DFAFA57-CBBA-4754-844F-44781BCCB3FA}"/>
                </a:ext>
              </a:extLst>
            </p:cNvPr>
            <p:cNvGrpSpPr/>
            <p:nvPr/>
          </p:nvGrpSpPr>
          <p:grpSpPr>
            <a:xfrm>
              <a:off x="6334461" y="4145221"/>
              <a:ext cx="5130744" cy="946557"/>
              <a:chOff x="611559" y="2708920"/>
              <a:chExt cx="2675111" cy="946557"/>
            </a:xfrm>
          </p:grpSpPr>
          <p:sp>
            <p:nvSpPr>
              <p:cNvPr id="43" name="Rounded Rectangle 64">
                <a:extLst>
                  <a:ext uri="{FF2B5EF4-FFF2-40B4-BE49-F238E27FC236}">
                    <a16:creationId xmlns:a16="http://schemas.microsoft.com/office/drawing/2014/main" id="{CA11F816-BD5E-4FCE-91E6-C1724F02C6B6}"/>
                  </a:ext>
                </a:extLst>
              </p:cNvPr>
              <p:cNvSpPr/>
              <p:nvPr/>
            </p:nvSpPr>
            <p:spPr>
              <a:xfrm>
                <a:off x="611559" y="2708920"/>
                <a:ext cx="1307183" cy="379785"/>
              </a:xfrm>
              <a:prstGeom prst="rect">
                <a:avLst/>
              </a:prstGeom>
              <a:solidFill>
                <a:schemeClr val="accent2"/>
              </a:solidFill>
              <a:ln w="444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6A10145-4ABE-491C-BB5C-FA826A2886B6}"/>
                  </a:ext>
                </a:extLst>
              </p:cNvPr>
              <p:cNvSpPr txBox="1"/>
              <p:nvPr/>
            </p:nvSpPr>
            <p:spPr>
              <a:xfrm>
                <a:off x="665833" y="3193812"/>
                <a:ext cx="26208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Easy to change colors, photos and Text. 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4FF635D-9BFD-47AA-AF99-3E306754E498}"/>
                  </a:ext>
                </a:extLst>
              </p:cNvPr>
              <p:cNvSpPr txBox="1"/>
              <p:nvPr/>
            </p:nvSpPr>
            <p:spPr>
              <a:xfrm>
                <a:off x="665833" y="2744923"/>
                <a:ext cx="1501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Contents Title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AE9A635-7B9A-41BC-BF40-343E6D79122F}"/>
                </a:ext>
              </a:extLst>
            </p:cNvPr>
            <p:cNvGrpSpPr/>
            <p:nvPr/>
          </p:nvGrpSpPr>
          <p:grpSpPr>
            <a:xfrm>
              <a:off x="6334461" y="5260399"/>
              <a:ext cx="5130744" cy="946557"/>
              <a:chOff x="611559" y="2708920"/>
              <a:chExt cx="2675111" cy="946557"/>
            </a:xfrm>
          </p:grpSpPr>
          <p:sp>
            <p:nvSpPr>
              <p:cNvPr id="47" name="Rounded Rectangle 68">
                <a:extLst>
                  <a:ext uri="{FF2B5EF4-FFF2-40B4-BE49-F238E27FC236}">
                    <a16:creationId xmlns:a16="http://schemas.microsoft.com/office/drawing/2014/main" id="{39D75BD3-ED07-4BC8-BC04-97013E9CA372}"/>
                  </a:ext>
                </a:extLst>
              </p:cNvPr>
              <p:cNvSpPr/>
              <p:nvPr/>
            </p:nvSpPr>
            <p:spPr>
              <a:xfrm>
                <a:off x="611559" y="2708920"/>
                <a:ext cx="1307183" cy="379785"/>
              </a:xfrm>
              <a:prstGeom prst="rect">
                <a:avLst/>
              </a:prstGeom>
              <a:solidFill>
                <a:schemeClr val="accent4"/>
              </a:solidFill>
              <a:ln w="444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19D7130-0274-4D63-9500-F0AF0EFE1B53}"/>
                  </a:ext>
                </a:extLst>
              </p:cNvPr>
              <p:cNvSpPr txBox="1"/>
              <p:nvPr/>
            </p:nvSpPr>
            <p:spPr>
              <a:xfrm>
                <a:off x="665833" y="3193812"/>
                <a:ext cx="26208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Easy to change colors, photos and Text. 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1395AE8-5248-4DF4-80AD-0854569D027F}"/>
                  </a:ext>
                </a:extLst>
              </p:cNvPr>
              <p:cNvSpPr txBox="1"/>
              <p:nvPr/>
            </p:nvSpPr>
            <p:spPr>
              <a:xfrm>
                <a:off x="665833" y="2744923"/>
                <a:ext cx="15012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Contents Title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30E89C11-340B-46E3-97E9-BF4973EF4D3E}"/>
              </a:ext>
            </a:extLst>
          </p:cNvPr>
          <p:cNvSpPr txBox="1"/>
          <p:nvPr/>
        </p:nvSpPr>
        <p:spPr>
          <a:xfrm>
            <a:off x="6372541" y="1846790"/>
            <a:ext cx="5092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NO.1 Presentation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EC38720-7887-40A7-B576-AD3A41B53E4A}"/>
              </a:ext>
            </a:extLst>
          </p:cNvPr>
          <p:cNvSpPr txBox="1"/>
          <p:nvPr/>
        </p:nvSpPr>
        <p:spPr>
          <a:xfrm>
            <a:off x="6372541" y="1547992"/>
            <a:ext cx="5092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  PowerPoint  Presentation</a:t>
            </a:r>
            <a:endParaRPr lang="ko-KR" altLang="en-US" sz="1600" b="1" dirty="0">
              <a:solidFill>
                <a:srgbClr val="C00000"/>
              </a:solidFill>
              <a:cs typeface="Arial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07F7C9C-91CB-4258-8F59-2A59C0CAE917}"/>
              </a:ext>
            </a:extLst>
          </p:cNvPr>
          <p:cNvSpPr txBox="1"/>
          <p:nvPr/>
        </p:nvSpPr>
        <p:spPr>
          <a:xfrm>
            <a:off x="6372541" y="2332763"/>
            <a:ext cx="5130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931B8C1-D384-4BAB-BB1A-C0B6A4082856}"/>
              </a:ext>
            </a:extLst>
          </p:cNvPr>
          <p:cNvGrpSpPr/>
          <p:nvPr/>
        </p:nvGrpSpPr>
        <p:grpSpPr>
          <a:xfrm>
            <a:off x="7146697" y="2119754"/>
            <a:ext cx="4333718" cy="1689702"/>
            <a:chOff x="7469640" y="2207674"/>
            <a:chExt cx="4333718" cy="1689702"/>
          </a:xfrm>
        </p:grpSpPr>
        <p:sp>
          <p:nvSpPr>
            <p:cNvPr id="4" name="Arrow: Up 3">
              <a:extLst>
                <a:ext uri="{FF2B5EF4-FFF2-40B4-BE49-F238E27FC236}">
                  <a16:creationId xmlns:a16="http://schemas.microsoft.com/office/drawing/2014/main" id="{4E7A0717-EBB3-4622-9975-5B8D28A12AFC}"/>
                </a:ext>
              </a:extLst>
            </p:cNvPr>
            <p:cNvSpPr/>
            <p:nvPr/>
          </p:nvSpPr>
          <p:spPr>
            <a:xfrm rot="13500000" flipV="1">
              <a:off x="10039651" y="1783525"/>
              <a:ext cx="1339558" cy="2187856"/>
            </a:xfrm>
            <a:prstGeom prst="upArrow">
              <a:avLst>
                <a:gd name="adj1" fmla="val 50000"/>
                <a:gd name="adj2" fmla="val 5125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1067DD2-7CCD-44DC-B983-D5FE1E738FF4}"/>
                </a:ext>
              </a:extLst>
            </p:cNvPr>
            <p:cNvSpPr/>
            <p:nvPr/>
          </p:nvSpPr>
          <p:spPr>
            <a:xfrm rot="16200000" flipV="1">
              <a:off x="8486075" y="2211810"/>
              <a:ext cx="669131" cy="270200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B260B03-1AE1-4A14-A00F-BEF31045402E}"/>
              </a:ext>
            </a:extLst>
          </p:cNvPr>
          <p:cNvGrpSpPr/>
          <p:nvPr/>
        </p:nvGrpSpPr>
        <p:grpSpPr>
          <a:xfrm>
            <a:off x="4777514" y="2119754"/>
            <a:ext cx="4330264" cy="1689702"/>
            <a:chOff x="5278475" y="2207674"/>
            <a:chExt cx="4330264" cy="1689702"/>
          </a:xfrm>
        </p:grpSpPr>
        <p:sp>
          <p:nvSpPr>
            <p:cNvPr id="7" name="Arrow: Up 6">
              <a:extLst>
                <a:ext uri="{FF2B5EF4-FFF2-40B4-BE49-F238E27FC236}">
                  <a16:creationId xmlns:a16="http://schemas.microsoft.com/office/drawing/2014/main" id="{DE894AF6-398C-4D1F-AEB5-F3FA4A3C52C2}"/>
                </a:ext>
              </a:extLst>
            </p:cNvPr>
            <p:cNvSpPr/>
            <p:nvPr/>
          </p:nvSpPr>
          <p:spPr>
            <a:xfrm rot="13500000" flipV="1">
              <a:off x="7845032" y="1783525"/>
              <a:ext cx="1339558" cy="2187856"/>
            </a:xfrm>
            <a:prstGeom prst="upArrow">
              <a:avLst>
                <a:gd name="adj1" fmla="val 50000"/>
                <a:gd name="adj2" fmla="val 5125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0E19DB-8360-459E-B291-A54EED5AFDFA}"/>
                </a:ext>
              </a:extLst>
            </p:cNvPr>
            <p:cNvSpPr/>
            <p:nvPr/>
          </p:nvSpPr>
          <p:spPr>
            <a:xfrm rot="16200000" flipV="1">
              <a:off x="6294910" y="2211810"/>
              <a:ext cx="669131" cy="270200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F4C3307-F2B0-4224-BC3A-A8DE3E9F6639}"/>
              </a:ext>
            </a:extLst>
          </p:cNvPr>
          <p:cNvGrpSpPr/>
          <p:nvPr/>
        </p:nvGrpSpPr>
        <p:grpSpPr>
          <a:xfrm>
            <a:off x="2385907" y="2119755"/>
            <a:ext cx="4352687" cy="1689701"/>
            <a:chOff x="3061434" y="2207674"/>
            <a:chExt cx="4352687" cy="1689701"/>
          </a:xfrm>
        </p:grpSpPr>
        <p:sp>
          <p:nvSpPr>
            <p:cNvPr id="10" name="Arrow: Up 9">
              <a:extLst>
                <a:ext uri="{FF2B5EF4-FFF2-40B4-BE49-F238E27FC236}">
                  <a16:creationId xmlns:a16="http://schemas.microsoft.com/office/drawing/2014/main" id="{490E8FC9-C820-43CE-8850-D5000391BCD8}"/>
                </a:ext>
              </a:extLst>
            </p:cNvPr>
            <p:cNvSpPr/>
            <p:nvPr/>
          </p:nvSpPr>
          <p:spPr>
            <a:xfrm rot="13500000" flipV="1">
              <a:off x="5650414" y="1783525"/>
              <a:ext cx="1339558" cy="2187856"/>
            </a:xfrm>
            <a:prstGeom prst="upArrow">
              <a:avLst>
                <a:gd name="adj1" fmla="val 50000"/>
                <a:gd name="adj2" fmla="val 5125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84F8DDB-DFFA-42AB-B76F-AFAF5EB47CF8}"/>
                </a:ext>
              </a:extLst>
            </p:cNvPr>
            <p:cNvSpPr/>
            <p:nvPr/>
          </p:nvSpPr>
          <p:spPr>
            <a:xfrm rot="16200000" flipV="1">
              <a:off x="4080180" y="2209498"/>
              <a:ext cx="669131" cy="270662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D80292-9BCD-44CB-9DA7-A97C598E9DCC}"/>
              </a:ext>
            </a:extLst>
          </p:cNvPr>
          <p:cNvGrpSpPr/>
          <p:nvPr/>
        </p:nvGrpSpPr>
        <p:grpSpPr>
          <a:xfrm>
            <a:off x="0" y="2119755"/>
            <a:ext cx="4346987" cy="1689701"/>
            <a:chOff x="872515" y="2207675"/>
            <a:chExt cx="4346987" cy="1689701"/>
          </a:xfrm>
        </p:grpSpPr>
        <p:sp>
          <p:nvSpPr>
            <p:cNvPr id="13" name="Arrow: Up 12">
              <a:extLst>
                <a:ext uri="{FF2B5EF4-FFF2-40B4-BE49-F238E27FC236}">
                  <a16:creationId xmlns:a16="http://schemas.microsoft.com/office/drawing/2014/main" id="{28BDF4D5-A2B7-4D69-A97A-C0E4F6A0E586}"/>
                </a:ext>
              </a:extLst>
            </p:cNvPr>
            <p:cNvSpPr/>
            <p:nvPr/>
          </p:nvSpPr>
          <p:spPr>
            <a:xfrm rot="13500000" flipV="1">
              <a:off x="3455795" y="1783526"/>
              <a:ext cx="1339558" cy="2187856"/>
            </a:xfrm>
            <a:prstGeom prst="upArrow">
              <a:avLst>
                <a:gd name="adj1" fmla="val 50000"/>
                <a:gd name="adj2" fmla="val 5125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F53456-9808-441F-BE72-156E37965E64}"/>
                </a:ext>
              </a:extLst>
            </p:cNvPr>
            <p:cNvSpPr/>
            <p:nvPr/>
          </p:nvSpPr>
          <p:spPr>
            <a:xfrm rot="16200000" flipV="1">
              <a:off x="1891261" y="2209499"/>
              <a:ext cx="669131" cy="270662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F240428-3D16-4375-9C32-654252599324}"/>
              </a:ext>
            </a:extLst>
          </p:cNvPr>
          <p:cNvSpPr txBox="1"/>
          <p:nvPr/>
        </p:nvSpPr>
        <p:spPr>
          <a:xfrm>
            <a:off x="910971" y="3306006"/>
            <a:ext cx="1541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D593EF-10C9-4050-B32F-3C39DC00ADB7}"/>
              </a:ext>
            </a:extLst>
          </p:cNvPr>
          <p:cNvSpPr txBox="1"/>
          <p:nvPr/>
        </p:nvSpPr>
        <p:spPr>
          <a:xfrm>
            <a:off x="3298940" y="3306006"/>
            <a:ext cx="1541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EE655D-A459-41FA-955A-99F6EB2509E0}"/>
              </a:ext>
            </a:extLst>
          </p:cNvPr>
          <p:cNvSpPr txBox="1"/>
          <p:nvPr/>
        </p:nvSpPr>
        <p:spPr>
          <a:xfrm>
            <a:off x="5686909" y="3306006"/>
            <a:ext cx="1541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84A7E2-BB01-4206-97C7-D23318B04FC3}"/>
              </a:ext>
            </a:extLst>
          </p:cNvPr>
          <p:cNvSpPr txBox="1"/>
          <p:nvPr/>
        </p:nvSpPr>
        <p:spPr>
          <a:xfrm>
            <a:off x="8074878" y="3306006"/>
            <a:ext cx="1541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B2ED0AA-D43B-4FF0-BF43-0636CB1C622E}"/>
              </a:ext>
            </a:extLst>
          </p:cNvPr>
          <p:cNvGrpSpPr/>
          <p:nvPr/>
        </p:nvGrpSpPr>
        <p:grpSpPr>
          <a:xfrm>
            <a:off x="947385" y="5231651"/>
            <a:ext cx="2377803" cy="880254"/>
            <a:chOff x="6860364" y="1880348"/>
            <a:chExt cx="1944216" cy="88025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0F2D773-7152-4D62-A5A0-5F490B85F8D4}"/>
                </a:ext>
              </a:extLst>
            </p:cNvPr>
            <p:cNvSpPr txBox="1"/>
            <p:nvPr/>
          </p:nvSpPr>
          <p:spPr>
            <a:xfrm>
              <a:off x="6860364" y="1880348"/>
              <a:ext cx="194421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A57ABFC-8793-4C4E-BB3D-8CB294816F03}"/>
                </a:ext>
              </a:extLst>
            </p:cNvPr>
            <p:cNvSpPr txBox="1"/>
            <p:nvPr/>
          </p:nvSpPr>
          <p:spPr>
            <a:xfrm>
              <a:off x="6860365" y="2114272"/>
              <a:ext cx="1944215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3237831-BBE0-4BE5-BB4E-E9C773049546}"/>
              </a:ext>
            </a:extLst>
          </p:cNvPr>
          <p:cNvGrpSpPr/>
          <p:nvPr/>
        </p:nvGrpSpPr>
        <p:grpSpPr>
          <a:xfrm>
            <a:off x="3518189" y="5231651"/>
            <a:ext cx="2377803" cy="880254"/>
            <a:chOff x="6860364" y="1880348"/>
            <a:chExt cx="1944216" cy="88025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A5098FA-5A09-4247-AFBE-031229C70C67}"/>
                </a:ext>
              </a:extLst>
            </p:cNvPr>
            <p:cNvSpPr txBox="1"/>
            <p:nvPr/>
          </p:nvSpPr>
          <p:spPr>
            <a:xfrm>
              <a:off x="6860364" y="1880348"/>
              <a:ext cx="194421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77F11F-F6B9-4B3F-925E-C9A0FDEF2D58}"/>
                </a:ext>
              </a:extLst>
            </p:cNvPr>
            <p:cNvSpPr txBox="1"/>
            <p:nvPr/>
          </p:nvSpPr>
          <p:spPr>
            <a:xfrm>
              <a:off x="6860365" y="2114272"/>
              <a:ext cx="1944215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02F6FA1-89BA-4889-B59A-30E79DE48AF1}"/>
              </a:ext>
            </a:extLst>
          </p:cNvPr>
          <p:cNvGrpSpPr/>
          <p:nvPr/>
        </p:nvGrpSpPr>
        <p:grpSpPr>
          <a:xfrm>
            <a:off x="6088993" y="5231651"/>
            <a:ext cx="2377803" cy="880254"/>
            <a:chOff x="6860364" y="1880348"/>
            <a:chExt cx="1944216" cy="88025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2BD696D-A6BE-4B68-985A-74969B07857F}"/>
                </a:ext>
              </a:extLst>
            </p:cNvPr>
            <p:cNvSpPr txBox="1"/>
            <p:nvPr/>
          </p:nvSpPr>
          <p:spPr>
            <a:xfrm>
              <a:off x="6860364" y="1880348"/>
              <a:ext cx="194421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3506ED2-FDA6-4068-9CAA-0B3E82B51513}"/>
                </a:ext>
              </a:extLst>
            </p:cNvPr>
            <p:cNvSpPr txBox="1"/>
            <p:nvPr/>
          </p:nvSpPr>
          <p:spPr>
            <a:xfrm>
              <a:off x="6860365" y="2114272"/>
              <a:ext cx="1944215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30E9320-FA40-463F-B35E-911DEC00C07C}"/>
              </a:ext>
            </a:extLst>
          </p:cNvPr>
          <p:cNvGrpSpPr/>
          <p:nvPr/>
        </p:nvGrpSpPr>
        <p:grpSpPr>
          <a:xfrm>
            <a:off x="8659796" y="5231651"/>
            <a:ext cx="2377803" cy="880254"/>
            <a:chOff x="6860364" y="1880348"/>
            <a:chExt cx="1944216" cy="88025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BB5FCFB-64C7-4B52-9BF8-140CDCBD5212}"/>
                </a:ext>
              </a:extLst>
            </p:cNvPr>
            <p:cNvSpPr txBox="1"/>
            <p:nvPr/>
          </p:nvSpPr>
          <p:spPr>
            <a:xfrm>
              <a:off x="6860364" y="1880348"/>
              <a:ext cx="194421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9A811E4-CAF8-4AD4-A67E-8D02C17BF078}"/>
                </a:ext>
              </a:extLst>
            </p:cNvPr>
            <p:cNvSpPr txBox="1"/>
            <p:nvPr/>
          </p:nvSpPr>
          <p:spPr>
            <a:xfrm>
              <a:off x="6860365" y="2114272"/>
              <a:ext cx="1944215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1" name="Trapezoid 13">
            <a:extLst>
              <a:ext uri="{FF2B5EF4-FFF2-40B4-BE49-F238E27FC236}">
                <a16:creationId xmlns:a16="http://schemas.microsoft.com/office/drawing/2014/main" id="{5F506BAA-7E35-49F2-8E1D-516BE44CFBE6}"/>
              </a:ext>
            </a:extLst>
          </p:cNvPr>
          <p:cNvSpPr/>
          <p:nvPr/>
        </p:nvSpPr>
        <p:spPr>
          <a:xfrm>
            <a:off x="1674692" y="4238725"/>
            <a:ext cx="953545" cy="806281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2" name="Rounded Rectangle 7">
            <a:extLst>
              <a:ext uri="{FF2B5EF4-FFF2-40B4-BE49-F238E27FC236}">
                <a16:creationId xmlns:a16="http://schemas.microsoft.com/office/drawing/2014/main" id="{E7B85A46-0132-4070-B3B2-DBA9D5914CED}"/>
              </a:ext>
            </a:extLst>
          </p:cNvPr>
          <p:cNvSpPr/>
          <p:nvPr/>
        </p:nvSpPr>
        <p:spPr>
          <a:xfrm>
            <a:off x="7027206" y="4177334"/>
            <a:ext cx="501377" cy="867672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3" name="Rectangle 18">
            <a:extLst>
              <a:ext uri="{FF2B5EF4-FFF2-40B4-BE49-F238E27FC236}">
                <a16:creationId xmlns:a16="http://schemas.microsoft.com/office/drawing/2014/main" id="{FE585E53-65C3-44BD-A125-1202B4BAA3C8}"/>
              </a:ext>
            </a:extLst>
          </p:cNvPr>
          <p:cNvSpPr/>
          <p:nvPr/>
        </p:nvSpPr>
        <p:spPr>
          <a:xfrm>
            <a:off x="9312028" y="4393651"/>
            <a:ext cx="907514" cy="721038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4" name="Rounded Rectangle 25">
            <a:extLst>
              <a:ext uri="{FF2B5EF4-FFF2-40B4-BE49-F238E27FC236}">
                <a16:creationId xmlns:a16="http://schemas.microsoft.com/office/drawing/2014/main" id="{012F5C46-9C60-431D-B495-6A264F654D8F}"/>
              </a:ext>
            </a:extLst>
          </p:cNvPr>
          <p:cNvSpPr/>
          <p:nvPr/>
        </p:nvSpPr>
        <p:spPr>
          <a:xfrm>
            <a:off x="4430776" y="4267961"/>
            <a:ext cx="552628" cy="777045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EBCFAF-3331-4EC3-B087-35B6125EBCB1}"/>
              </a:ext>
            </a:extLst>
          </p:cNvPr>
          <p:cNvSpPr txBox="1"/>
          <p:nvPr/>
        </p:nvSpPr>
        <p:spPr>
          <a:xfrm>
            <a:off x="3325188" y="2136535"/>
            <a:ext cx="67372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CA591B-35CD-4A89-BC13-C4B715DE0B60}"/>
              </a:ext>
            </a:extLst>
          </p:cNvPr>
          <p:cNvSpPr txBox="1"/>
          <p:nvPr/>
        </p:nvSpPr>
        <p:spPr>
          <a:xfrm>
            <a:off x="5708261" y="2136535"/>
            <a:ext cx="67372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B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7FFEB1-6819-4CA8-98E7-2A7327F16248}"/>
              </a:ext>
            </a:extLst>
          </p:cNvPr>
          <p:cNvSpPr txBox="1"/>
          <p:nvPr/>
        </p:nvSpPr>
        <p:spPr>
          <a:xfrm>
            <a:off x="8091334" y="2136535"/>
            <a:ext cx="67372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C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77AD78-421D-446C-B95D-3ECD15B17961}"/>
              </a:ext>
            </a:extLst>
          </p:cNvPr>
          <p:cNvSpPr txBox="1"/>
          <p:nvPr/>
        </p:nvSpPr>
        <p:spPr>
          <a:xfrm>
            <a:off x="10474407" y="2136535"/>
            <a:ext cx="647859" cy="51119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D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28CB3E-8711-4F5A-B723-7DFB91B9320F}"/>
              </a:ext>
            </a:extLst>
          </p:cNvPr>
          <p:cNvSpPr txBox="1"/>
          <p:nvPr/>
        </p:nvSpPr>
        <p:spPr>
          <a:xfrm>
            <a:off x="1852917" y="5133405"/>
            <a:ext cx="1130984" cy="73866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2"/>
                </a:solidFill>
              </a:rPr>
              <a:t>UP</a:t>
            </a:r>
            <a:endParaRPr lang="ko-KR" altLang="en-US" sz="4800" b="1" dirty="0">
              <a:solidFill>
                <a:schemeClr val="accent2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161296C-311B-4FCF-8551-A2D405F85900}"/>
              </a:ext>
            </a:extLst>
          </p:cNvPr>
          <p:cNvGrpSpPr/>
          <p:nvPr/>
        </p:nvGrpSpPr>
        <p:grpSpPr>
          <a:xfrm>
            <a:off x="917786" y="5067470"/>
            <a:ext cx="792000" cy="792000"/>
            <a:chOff x="3923928" y="2038003"/>
            <a:chExt cx="864096" cy="86409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735A46C-ED92-40C0-BAD9-4E40C9D027A3}"/>
                </a:ext>
              </a:extLst>
            </p:cNvPr>
            <p:cNvSpPr/>
            <p:nvPr/>
          </p:nvSpPr>
          <p:spPr>
            <a:xfrm>
              <a:off x="3923928" y="2038003"/>
              <a:ext cx="864096" cy="8640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5" name="Up Arrow 6">
              <a:extLst>
                <a:ext uri="{FF2B5EF4-FFF2-40B4-BE49-F238E27FC236}">
                  <a16:creationId xmlns:a16="http://schemas.microsoft.com/office/drawing/2014/main" id="{6DAE0E53-3579-4877-A2D8-F8048FFBC428}"/>
                </a:ext>
              </a:extLst>
            </p:cNvPr>
            <p:cNvSpPr/>
            <p:nvPr/>
          </p:nvSpPr>
          <p:spPr>
            <a:xfrm>
              <a:off x="4077300" y="2168836"/>
              <a:ext cx="557353" cy="602430"/>
            </a:xfrm>
            <a:prstGeom prst="up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52B5681-78D6-4239-83FD-0E09A2FAF471}"/>
              </a:ext>
            </a:extLst>
          </p:cNvPr>
          <p:cNvSpPr txBox="1"/>
          <p:nvPr/>
        </p:nvSpPr>
        <p:spPr>
          <a:xfrm>
            <a:off x="3114719" y="5033879"/>
            <a:ext cx="7292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/>
                </a:solidFill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You can simply impress your audience.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2D93A7-37AE-42EB-997A-1B6E610FB5FD}"/>
              </a:ext>
            </a:extLst>
          </p:cNvPr>
          <p:cNvSpPr txBox="1"/>
          <p:nvPr/>
        </p:nvSpPr>
        <p:spPr>
          <a:xfrm>
            <a:off x="7815024" y="5779827"/>
            <a:ext cx="2592502" cy="73866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3"/>
                </a:solidFill>
              </a:rPr>
              <a:t>DOWN</a:t>
            </a:r>
            <a:endParaRPr lang="ko-KR" altLang="en-US" sz="4800" b="1" dirty="0">
              <a:solidFill>
                <a:schemeClr val="accent3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BF438B2-23DE-4594-B097-8374C3B38D6E}"/>
              </a:ext>
            </a:extLst>
          </p:cNvPr>
          <p:cNvGrpSpPr/>
          <p:nvPr/>
        </p:nvGrpSpPr>
        <p:grpSpPr>
          <a:xfrm rot="10800000">
            <a:off x="10482214" y="5713892"/>
            <a:ext cx="792000" cy="792000"/>
            <a:chOff x="3923928" y="2038003"/>
            <a:chExt cx="864096" cy="86409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DE2FCA7-EACD-4031-8261-94B0A0DE7DA5}"/>
                </a:ext>
              </a:extLst>
            </p:cNvPr>
            <p:cNvSpPr/>
            <p:nvPr/>
          </p:nvSpPr>
          <p:spPr>
            <a:xfrm>
              <a:off x="3923928" y="2038003"/>
              <a:ext cx="864096" cy="8640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0" name="Up Arrow 17">
              <a:extLst>
                <a:ext uri="{FF2B5EF4-FFF2-40B4-BE49-F238E27FC236}">
                  <a16:creationId xmlns:a16="http://schemas.microsoft.com/office/drawing/2014/main" id="{AE331EC7-8F4A-4AC5-B3D1-1D9DE41F38E0}"/>
                </a:ext>
              </a:extLst>
            </p:cNvPr>
            <p:cNvSpPr/>
            <p:nvPr/>
          </p:nvSpPr>
          <p:spPr>
            <a:xfrm>
              <a:off x="4077300" y="2132943"/>
              <a:ext cx="557353" cy="602431"/>
            </a:xfrm>
            <a:prstGeom prst="up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2115FDC-A761-4B22-AFF5-F0401129922B}"/>
              </a:ext>
            </a:extLst>
          </p:cNvPr>
          <p:cNvSpPr txBox="1"/>
          <p:nvPr/>
        </p:nvSpPr>
        <p:spPr>
          <a:xfrm>
            <a:off x="1784474" y="5911261"/>
            <a:ext cx="6077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/>
                </a:solidFill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You can simply impress your audience.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09473D5-618A-452F-8E42-F13FB32A9E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EDCA4AF-61FC-4DD4-A2A8-50E8D346E13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6E41C46-C5E1-4BD5-A13A-F6A590E5D4A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F10F3454-9B0B-4D47-91BC-914045090D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ADFDB9D-196C-40F6-878F-9E1E7BC57F5B}"/>
              </a:ext>
            </a:extLst>
          </p:cNvPr>
          <p:cNvGrpSpPr/>
          <p:nvPr/>
        </p:nvGrpSpPr>
        <p:grpSpPr>
          <a:xfrm>
            <a:off x="8569854" y="1275924"/>
            <a:ext cx="2743413" cy="5242567"/>
            <a:chOff x="4667395" y="2194756"/>
            <a:chExt cx="2334296" cy="446075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B99F92B-361A-4C82-A700-D8FF9F084B81}"/>
                </a:ext>
              </a:extLst>
            </p:cNvPr>
            <p:cNvGrpSpPr/>
            <p:nvPr/>
          </p:nvGrpSpPr>
          <p:grpSpPr>
            <a:xfrm>
              <a:off x="5157079" y="2194756"/>
              <a:ext cx="1844612" cy="4103547"/>
              <a:chOff x="9947628" y="2553954"/>
              <a:chExt cx="1678463" cy="3733930"/>
            </a:xfrm>
          </p:grpSpPr>
          <p:sp>
            <p:nvSpPr>
              <p:cNvPr id="13" name="Graphic 454">
                <a:extLst>
                  <a:ext uri="{FF2B5EF4-FFF2-40B4-BE49-F238E27FC236}">
                    <a16:creationId xmlns:a16="http://schemas.microsoft.com/office/drawing/2014/main" id="{0D4B135D-EA27-4E18-90D2-775D905F9696}"/>
                  </a:ext>
                </a:extLst>
              </p:cNvPr>
              <p:cNvSpPr/>
              <p:nvPr/>
            </p:nvSpPr>
            <p:spPr>
              <a:xfrm>
                <a:off x="10059873" y="2553954"/>
                <a:ext cx="1566218" cy="3712601"/>
              </a:xfrm>
              <a:custGeom>
                <a:avLst/>
                <a:gdLst>
                  <a:gd name="connsiteX0" fmla="*/ 2230114 w 2643745"/>
                  <a:gd name="connsiteY0" fmla="*/ 6266800 h 6266799"/>
                  <a:gd name="connsiteX1" fmla="*/ 2285969 w 2643745"/>
                  <a:gd name="connsiteY1" fmla="*/ 6079959 h 6266799"/>
                  <a:gd name="connsiteX2" fmla="*/ 2285875 w 2643745"/>
                  <a:gd name="connsiteY2" fmla="*/ 1819953 h 6266799"/>
                  <a:gd name="connsiteX3" fmla="*/ 1952144 w 2643745"/>
                  <a:gd name="connsiteY3" fmla="*/ 1247829 h 6266799"/>
                  <a:gd name="connsiteX4" fmla="*/ 1572662 w 2643745"/>
                  <a:gd name="connsiteY4" fmla="*/ 1026932 h 6266799"/>
                  <a:gd name="connsiteX5" fmla="*/ 1515590 w 2643745"/>
                  <a:gd name="connsiteY5" fmla="*/ 1048077 h 6266799"/>
                  <a:gd name="connsiteX6" fmla="*/ 1475827 w 2643745"/>
                  <a:gd name="connsiteY6" fmla="*/ 1167554 h 6266799"/>
                  <a:gd name="connsiteX7" fmla="*/ 1418848 w 2643745"/>
                  <a:gd name="connsiteY7" fmla="*/ 1188044 h 6266799"/>
                  <a:gd name="connsiteX8" fmla="*/ 730429 w 2643745"/>
                  <a:gd name="connsiteY8" fmla="*/ 792563 h 6266799"/>
                  <a:gd name="connsiteX9" fmla="*/ 582041 w 2643745"/>
                  <a:gd name="connsiteY9" fmla="*/ 593559 h 6266799"/>
                  <a:gd name="connsiteX10" fmla="*/ 395481 w 2643745"/>
                  <a:gd name="connsiteY10" fmla="*/ 347682 h 6266799"/>
                  <a:gd name="connsiteX11" fmla="*/ 290319 w 2643745"/>
                  <a:gd name="connsiteY11" fmla="*/ 287335 h 6266799"/>
                  <a:gd name="connsiteX12" fmla="*/ 0 w 2643745"/>
                  <a:gd name="connsiteY12" fmla="*/ 218661 h 6266799"/>
                  <a:gd name="connsiteX13" fmla="*/ 321942 w 2643745"/>
                  <a:gd name="connsiteY13" fmla="*/ 32008 h 6266799"/>
                  <a:gd name="connsiteX14" fmla="*/ 592333 w 2643745"/>
                  <a:gd name="connsiteY14" fmla="*/ 43890 h 6266799"/>
                  <a:gd name="connsiteX15" fmla="*/ 2338269 w 2643745"/>
                  <a:gd name="connsiteY15" fmla="*/ 1051726 h 6266799"/>
                  <a:gd name="connsiteX16" fmla="*/ 2642996 w 2643745"/>
                  <a:gd name="connsiteY16" fmla="*/ 1575572 h 6266799"/>
                  <a:gd name="connsiteX17" fmla="*/ 2643745 w 2643745"/>
                  <a:gd name="connsiteY17" fmla="*/ 5910895 h 6266799"/>
                  <a:gd name="connsiteX18" fmla="*/ 2537460 w 2643745"/>
                  <a:gd name="connsiteY18" fmla="*/ 6091842 h 6266799"/>
                  <a:gd name="connsiteX19" fmla="*/ 2230114 w 2643745"/>
                  <a:gd name="connsiteY19" fmla="*/ 6266800 h 6266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643745" h="6266799">
                    <a:moveTo>
                      <a:pt x="2230114" y="6266800"/>
                    </a:moveTo>
                    <a:cubicBezTo>
                      <a:pt x="2278109" y="6213283"/>
                      <a:pt x="2286063" y="6149194"/>
                      <a:pt x="2285969" y="6079959"/>
                    </a:cubicBezTo>
                    <a:cubicBezTo>
                      <a:pt x="2285126" y="4659988"/>
                      <a:pt x="2284753" y="3240017"/>
                      <a:pt x="2285875" y="1819953"/>
                    </a:cubicBezTo>
                    <a:cubicBezTo>
                      <a:pt x="2286063" y="1562100"/>
                      <a:pt x="2177906" y="1372639"/>
                      <a:pt x="1952144" y="1247829"/>
                    </a:cubicBezTo>
                    <a:cubicBezTo>
                      <a:pt x="1824059" y="1177004"/>
                      <a:pt x="1698314" y="1102062"/>
                      <a:pt x="1572662" y="1026932"/>
                    </a:cubicBezTo>
                    <a:cubicBezTo>
                      <a:pt x="1540384" y="1007659"/>
                      <a:pt x="1525601" y="1009156"/>
                      <a:pt x="1515590" y="1048077"/>
                    </a:cubicBezTo>
                    <a:cubicBezTo>
                      <a:pt x="1505205" y="1088682"/>
                      <a:pt x="1485838" y="1126949"/>
                      <a:pt x="1475827" y="1167554"/>
                    </a:cubicBezTo>
                    <a:cubicBezTo>
                      <a:pt x="1465909" y="1208066"/>
                      <a:pt x="1449910" y="1206101"/>
                      <a:pt x="1418848" y="1188044"/>
                    </a:cubicBezTo>
                    <a:cubicBezTo>
                      <a:pt x="1190185" y="1054720"/>
                      <a:pt x="962927" y="918776"/>
                      <a:pt x="730429" y="792563"/>
                    </a:cubicBezTo>
                    <a:cubicBezTo>
                      <a:pt x="645008" y="746250"/>
                      <a:pt x="592988" y="690020"/>
                      <a:pt x="582041" y="593559"/>
                    </a:cubicBezTo>
                    <a:cubicBezTo>
                      <a:pt x="568662" y="475766"/>
                      <a:pt x="512058" y="389877"/>
                      <a:pt x="395481" y="347682"/>
                    </a:cubicBezTo>
                    <a:cubicBezTo>
                      <a:pt x="358056" y="334115"/>
                      <a:pt x="324375" y="309134"/>
                      <a:pt x="290319" y="287335"/>
                    </a:cubicBezTo>
                    <a:cubicBezTo>
                      <a:pt x="201436" y="230169"/>
                      <a:pt x="108718" y="190967"/>
                      <a:pt x="0" y="218661"/>
                    </a:cubicBezTo>
                    <a:cubicBezTo>
                      <a:pt x="107220" y="156163"/>
                      <a:pt x="212944" y="91044"/>
                      <a:pt x="321942" y="32008"/>
                    </a:cubicBezTo>
                    <a:cubicBezTo>
                      <a:pt x="412416" y="-17018"/>
                      <a:pt x="504105" y="-7101"/>
                      <a:pt x="592333" y="43890"/>
                    </a:cubicBezTo>
                    <a:cubicBezTo>
                      <a:pt x="998106" y="278353"/>
                      <a:pt x="2162188" y="950025"/>
                      <a:pt x="2338269" y="1051726"/>
                    </a:cubicBezTo>
                    <a:cubicBezTo>
                      <a:pt x="2539706" y="1168115"/>
                      <a:pt x="2643090" y="1340922"/>
                      <a:pt x="2642996" y="1575572"/>
                    </a:cubicBezTo>
                    <a:cubicBezTo>
                      <a:pt x="2642529" y="3020711"/>
                      <a:pt x="2642435" y="4465756"/>
                      <a:pt x="2643745" y="5910895"/>
                    </a:cubicBezTo>
                    <a:cubicBezTo>
                      <a:pt x="2643839" y="5996035"/>
                      <a:pt x="2609408" y="6051985"/>
                      <a:pt x="2537460" y="6091842"/>
                    </a:cubicBezTo>
                    <a:cubicBezTo>
                      <a:pt x="2434356" y="6149007"/>
                      <a:pt x="2332468" y="6208324"/>
                      <a:pt x="2230114" y="626680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Graphic 454">
                <a:extLst>
                  <a:ext uri="{FF2B5EF4-FFF2-40B4-BE49-F238E27FC236}">
                    <a16:creationId xmlns:a16="http://schemas.microsoft.com/office/drawing/2014/main" id="{2BF07062-6698-401E-A11D-A030D783FF11}"/>
                  </a:ext>
                </a:extLst>
              </p:cNvPr>
              <p:cNvSpPr/>
              <p:nvPr/>
            </p:nvSpPr>
            <p:spPr>
              <a:xfrm>
                <a:off x="9947628" y="2668454"/>
                <a:ext cx="1478638" cy="3619430"/>
              </a:xfrm>
              <a:custGeom>
                <a:avLst/>
                <a:gdLst>
                  <a:gd name="connsiteX0" fmla="*/ 2495178 w 2495913"/>
                  <a:gd name="connsiteY0" fmla="*/ 5890521 h 6109528"/>
                  <a:gd name="connsiteX1" fmla="*/ 2494336 w 2495913"/>
                  <a:gd name="connsiteY1" fmla="*/ 1593090 h 6109528"/>
                  <a:gd name="connsiteX2" fmla="*/ 2222542 w 2495913"/>
                  <a:gd name="connsiteY2" fmla="*/ 1082717 h 6109528"/>
                  <a:gd name="connsiteX3" fmla="*/ 1771299 w 2495913"/>
                  <a:gd name="connsiteY3" fmla="*/ 818127 h 6109528"/>
                  <a:gd name="connsiteX4" fmla="*/ 1687562 w 2495913"/>
                  <a:gd name="connsiteY4" fmla="*/ 849283 h 6109528"/>
                  <a:gd name="connsiteX5" fmla="*/ 1651167 w 2495913"/>
                  <a:gd name="connsiteY5" fmla="*/ 955380 h 6109528"/>
                  <a:gd name="connsiteX6" fmla="*/ 1608409 w 2495913"/>
                  <a:gd name="connsiteY6" fmla="*/ 971192 h 6109528"/>
                  <a:gd name="connsiteX7" fmla="*/ 883688 w 2495913"/>
                  <a:gd name="connsiteY7" fmla="*/ 554099 h 6109528"/>
                  <a:gd name="connsiteX8" fmla="*/ 804910 w 2495913"/>
                  <a:gd name="connsiteY8" fmla="*/ 451556 h 6109528"/>
                  <a:gd name="connsiteX9" fmla="*/ 757849 w 2495913"/>
                  <a:gd name="connsiteY9" fmla="*/ 280434 h 6109528"/>
                  <a:gd name="connsiteX10" fmla="*/ 687585 w 2495913"/>
                  <a:gd name="connsiteY10" fmla="*/ 192299 h 6109528"/>
                  <a:gd name="connsiteX11" fmla="*/ 444982 w 2495913"/>
                  <a:gd name="connsiteY11" fmla="*/ 52052 h 6109528"/>
                  <a:gd name="connsiteX12" fmla="*/ 189655 w 2495913"/>
                  <a:gd name="connsiteY12" fmla="*/ 25387 h 6109528"/>
                  <a:gd name="connsiteX13" fmla="*/ 7 w 2495913"/>
                  <a:gd name="connsiteY13" fmla="*/ 331050 h 6109528"/>
                  <a:gd name="connsiteX14" fmla="*/ 1036 w 2495913"/>
                  <a:gd name="connsiteY14" fmla="*/ 4526686 h 6109528"/>
                  <a:gd name="connsiteX15" fmla="*/ 187596 w 2495913"/>
                  <a:gd name="connsiteY15" fmla="*/ 4919361 h 6109528"/>
                  <a:gd name="connsiteX16" fmla="*/ 2151155 w 2495913"/>
                  <a:gd name="connsiteY16" fmla="*/ 6061924 h 6109528"/>
                  <a:gd name="connsiteX17" fmla="*/ 2419674 w 2495913"/>
                  <a:gd name="connsiteY17" fmla="*/ 6073526 h 6109528"/>
                  <a:gd name="connsiteX18" fmla="*/ 2495178 w 2495913"/>
                  <a:gd name="connsiteY18" fmla="*/ 5890521 h 6109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495913" h="6109528">
                    <a:moveTo>
                      <a:pt x="2495178" y="5890521"/>
                    </a:moveTo>
                    <a:cubicBezTo>
                      <a:pt x="2494055" y="5870312"/>
                      <a:pt x="2497330" y="1781709"/>
                      <a:pt x="2494336" y="1593090"/>
                    </a:cubicBezTo>
                    <a:cubicBezTo>
                      <a:pt x="2490875" y="1377526"/>
                      <a:pt x="2402927" y="1202194"/>
                      <a:pt x="2222542" y="1082717"/>
                    </a:cubicBezTo>
                    <a:cubicBezTo>
                      <a:pt x="2077242" y="986443"/>
                      <a:pt x="1922119" y="905606"/>
                      <a:pt x="1771299" y="818127"/>
                    </a:cubicBezTo>
                    <a:cubicBezTo>
                      <a:pt x="1729103" y="793614"/>
                      <a:pt x="1706180" y="803719"/>
                      <a:pt x="1687562" y="849283"/>
                    </a:cubicBezTo>
                    <a:cubicBezTo>
                      <a:pt x="1673434" y="883900"/>
                      <a:pt x="1663236" y="919921"/>
                      <a:pt x="1651167" y="955380"/>
                    </a:cubicBezTo>
                    <a:cubicBezTo>
                      <a:pt x="1643308" y="978490"/>
                      <a:pt x="1629554" y="983823"/>
                      <a:pt x="1608409" y="971192"/>
                    </a:cubicBezTo>
                    <a:cubicBezTo>
                      <a:pt x="1573699" y="950422"/>
                      <a:pt x="1091393" y="670769"/>
                      <a:pt x="883688" y="554099"/>
                    </a:cubicBezTo>
                    <a:cubicBezTo>
                      <a:pt x="840556" y="529866"/>
                      <a:pt x="815389" y="498336"/>
                      <a:pt x="804910" y="451556"/>
                    </a:cubicBezTo>
                    <a:cubicBezTo>
                      <a:pt x="791905" y="393829"/>
                      <a:pt x="773286" y="337506"/>
                      <a:pt x="757849" y="280434"/>
                    </a:cubicBezTo>
                    <a:cubicBezTo>
                      <a:pt x="746903" y="239828"/>
                      <a:pt x="723793" y="212602"/>
                      <a:pt x="687585" y="192299"/>
                    </a:cubicBezTo>
                    <a:cubicBezTo>
                      <a:pt x="606093" y="146735"/>
                      <a:pt x="525538" y="99300"/>
                      <a:pt x="444982" y="52052"/>
                    </a:cubicBezTo>
                    <a:cubicBezTo>
                      <a:pt x="362836" y="3774"/>
                      <a:pt x="280690" y="-22610"/>
                      <a:pt x="189655" y="25387"/>
                    </a:cubicBezTo>
                    <a:cubicBezTo>
                      <a:pt x="55489" y="83208"/>
                      <a:pt x="-741" y="185469"/>
                      <a:pt x="7" y="331050"/>
                    </a:cubicBezTo>
                    <a:cubicBezTo>
                      <a:pt x="2440" y="862194"/>
                      <a:pt x="1224" y="3995355"/>
                      <a:pt x="1036" y="4526686"/>
                    </a:cubicBezTo>
                    <a:cubicBezTo>
                      <a:pt x="943" y="4687330"/>
                      <a:pt x="58015" y="4820561"/>
                      <a:pt x="187596" y="4919361"/>
                    </a:cubicBezTo>
                    <a:cubicBezTo>
                      <a:pt x="333738" y="5001320"/>
                      <a:pt x="1883197" y="5899877"/>
                      <a:pt x="2151155" y="6061924"/>
                    </a:cubicBezTo>
                    <a:cubicBezTo>
                      <a:pt x="2244435" y="6118341"/>
                      <a:pt x="2327610" y="6127604"/>
                      <a:pt x="2419674" y="6073526"/>
                    </a:cubicBezTo>
                    <a:cubicBezTo>
                      <a:pt x="2488442" y="6030581"/>
                      <a:pt x="2499201" y="5963779"/>
                      <a:pt x="2495178" y="58905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" name="Graphic 454">
                <a:extLst>
                  <a:ext uri="{FF2B5EF4-FFF2-40B4-BE49-F238E27FC236}">
                    <a16:creationId xmlns:a16="http://schemas.microsoft.com/office/drawing/2014/main" id="{18064036-E9C8-431A-8B5A-15155A196B85}"/>
                  </a:ext>
                </a:extLst>
              </p:cNvPr>
              <p:cNvSpPr/>
              <p:nvPr/>
            </p:nvSpPr>
            <p:spPr>
              <a:xfrm>
                <a:off x="10128215" y="4711570"/>
                <a:ext cx="955225" cy="804551"/>
              </a:xfrm>
              <a:custGeom>
                <a:avLst/>
                <a:gdLst>
                  <a:gd name="connsiteX0" fmla="*/ 1468435 w 1612402"/>
                  <a:gd name="connsiteY0" fmla="*/ 1358067 h 1358067"/>
                  <a:gd name="connsiteX1" fmla="*/ 1469277 w 1612402"/>
                  <a:gd name="connsiteY1" fmla="*/ 975404 h 1358067"/>
                  <a:gd name="connsiteX2" fmla="*/ 1388722 w 1612402"/>
                  <a:gd name="connsiteY2" fmla="*/ 859108 h 1358067"/>
                  <a:gd name="connsiteX3" fmla="*/ 90379 w 1612402"/>
                  <a:gd name="connsiteY3" fmla="*/ 108096 h 1358067"/>
                  <a:gd name="connsiteX4" fmla="*/ 36301 w 1612402"/>
                  <a:gd name="connsiteY4" fmla="*/ 81899 h 1358067"/>
                  <a:gd name="connsiteX5" fmla="*/ 0 w 1612402"/>
                  <a:gd name="connsiteY5" fmla="*/ 74882 h 1358067"/>
                  <a:gd name="connsiteX6" fmla="*/ 137253 w 1612402"/>
                  <a:gd name="connsiteY6" fmla="*/ 7986 h 1358067"/>
                  <a:gd name="connsiteX7" fmla="*/ 216780 w 1612402"/>
                  <a:gd name="connsiteY7" fmla="*/ 15377 h 1358067"/>
                  <a:gd name="connsiteX8" fmla="*/ 1525320 w 1612402"/>
                  <a:gd name="connsiteY8" fmla="*/ 771535 h 1358067"/>
                  <a:gd name="connsiteX9" fmla="*/ 1612238 w 1612402"/>
                  <a:gd name="connsiteY9" fmla="*/ 918332 h 1358067"/>
                  <a:gd name="connsiteX10" fmla="*/ 1611864 w 1612402"/>
                  <a:gd name="connsiteY10" fmla="*/ 1231199 h 1358067"/>
                  <a:gd name="connsiteX11" fmla="*/ 1572100 w 1612402"/>
                  <a:gd name="connsiteY11" fmla="*/ 1302118 h 1358067"/>
                  <a:gd name="connsiteX12" fmla="*/ 1468435 w 1612402"/>
                  <a:gd name="connsiteY12" fmla="*/ 1358067 h 1358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612402" h="1358067">
                    <a:moveTo>
                      <a:pt x="1468435" y="1358067"/>
                    </a:moveTo>
                    <a:cubicBezTo>
                      <a:pt x="1468903" y="1230450"/>
                      <a:pt x="1470494" y="1102927"/>
                      <a:pt x="1469277" y="975404"/>
                    </a:cubicBezTo>
                    <a:cubicBezTo>
                      <a:pt x="1468716" y="920297"/>
                      <a:pt x="1434566" y="885585"/>
                      <a:pt x="1388722" y="859108"/>
                    </a:cubicBezTo>
                    <a:cubicBezTo>
                      <a:pt x="1076416" y="678629"/>
                      <a:pt x="211260" y="177331"/>
                      <a:pt x="90379" y="108096"/>
                    </a:cubicBezTo>
                    <a:cubicBezTo>
                      <a:pt x="73071" y="98178"/>
                      <a:pt x="54359" y="90600"/>
                      <a:pt x="36301" y="81899"/>
                    </a:cubicBezTo>
                    <a:cubicBezTo>
                      <a:pt x="28723" y="77314"/>
                      <a:pt x="19741" y="76379"/>
                      <a:pt x="0" y="74882"/>
                    </a:cubicBezTo>
                    <a:cubicBezTo>
                      <a:pt x="34056" y="56263"/>
                      <a:pt x="102823" y="26043"/>
                      <a:pt x="137253" y="7986"/>
                    </a:cubicBezTo>
                    <a:cubicBezTo>
                      <a:pt x="164854" y="-6516"/>
                      <a:pt x="190864" y="408"/>
                      <a:pt x="216780" y="15377"/>
                    </a:cubicBezTo>
                    <a:cubicBezTo>
                      <a:pt x="652866" y="267617"/>
                      <a:pt x="1089140" y="519576"/>
                      <a:pt x="1525320" y="771535"/>
                    </a:cubicBezTo>
                    <a:cubicBezTo>
                      <a:pt x="1581924" y="804188"/>
                      <a:pt x="1615045" y="847600"/>
                      <a:pt x="1612238" y="918332"/>
                    </a:cubicBezTo>
                    <a:cubicBezTo>
                      <a:pt x="1608121" y="1022465"/>
                      <a:pt x="1609992" y="1126972"/>
                      <a:pt x="1611864" y="1231199"/>
                    </a:cubicBezTo>
                    <a:cubicBezTo>
                      <a:pt x="1612519" y="1268342"/>
                      <a:pt x="1612425" y="1275733"/>
                      <a:pt x="1572100" y="1302118"/>
                    </a:cubicBezTo>
                    <a:cubicBezTo>
                      <a:pt x="1541506" y="1322233"/>
                      <a:pt x="1509882" y="1335519"/>
                      <a:pt x="1468435" y="1358067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Graphic 454">
                <a:extLst>
                  <a:ext uri="{FF2B5EF4-FFF2-40B4-BE49-F238E27FC236}">
                    <a16:creationId xmlns:a16="http://schemas.microsoft.com/office/drawing/2014/main" id="{8FC0ED79-2353-43D5-B924-161621552BD4}"/>
                  </a:ext>
                </a:extLst>
              </p:cNvPr>
              <p:cNvSpPr/>
              <p:nvPr/>
            </p:nvSpPr>
            <p:spPr>
              <a:xfrm>
                <a:off x="10095539" y="4755902"/>
                <a:ext cx="903377" cy="776759"/>
              </a:xfrm>
              <a:custGeom>
                <a:avLst/>
                <a:gdLst>
                  <a:gd name="connsiteX0" fmla="*/ 1524435 w 1524883"/>
                  <a:gd name="connsiteY0" fmla="*/ 900572 h 1311155"/>
                  <a:gd name="connsiteX1" fmla="*/ 1443879 w 1524883"/>
                  <a:gd name="connsiteY1" fmla="*/ 784276 h 1311155"/>
                  <a:gd name="connsiteX2" fmla="*/ 507617 w 1524883"/>
                  <a:gd name="connsiteY2" fmla="*/ 241811 h 1311155"/>
                  <a:gd name="connsiteX3" fmla="*/ 145537 w 1524883"/>
                  <a:gd name="connsiteY3" fmla="*/ 33264 h 1311155"/>
                  <a:gd name="connsiteX4" fmla="*/ 91458 w 1524883"/>
                  <a:gd name="connsiteY4" fmla="*/ 7067 h 1311155"/>
                  <a:gd name="connsiteX5" fmla="*/ 91458 w 1524883"/>
                  <a:gd name="connsiteY5" fmla="*/ 7067 h 1311155"/>
                  <a:gd name="connsiteX6" fmla="*/ 91458 w 1524883"/>
                  <a:gd name="connsiteY6" fmla="*/ 7067 h 1311155"/>
                  <a:gd name="connsiteX7" fmla="*/ 705 w 1524883"/>
                  <a:gd name="connsiteY7" fmla="*/ 104183 h 1311155"/>
                  <a:gd name="connsiteX8" fmla="*/ 798 w 1524883"/>
                  <a:gd name="connsiteY8" fmla="*/ 341921 h 1311155"/>
                  <a:gd name="connsiteX9" fmla="*/ 12119 w 1524883"/>
                  <a:gd name="connsiteY9" fmla="*/ 456626 h 1311155"/>
                  <a:gd name="connsiteX10" fmla="*/ 1150659 w 1524883"/>
                  <a:gd name="connsiteY10" fmla="*/ 1137935 h 1311155"/>
                  <a:gd name="connsiteX11" fmla="*/ 1429470 w 1524883"/>
                  <a:gd name="connsiteY11" fmla="*/ 1296801 h 1311155"/>
                  <a:gd name="connsiteX12" fmla="*/ 1523592 w 1524883"/>
                  <a:gd name="connsiteY12" fmla="*/ 1283235 h 1311155"/>
                  <a:gd name="connsiteX13" fmla="*/ 1524435 w 1524883"/>
                  <a:gd name="connsiteY13" fmla="*/ 900572 h 1311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24883" h="1311155">
                    <a:moveTo>
                      <a:pt x="1524435" y="900572"/>
                    </a:moveTo>
                    <a:cubicBezTo>
                      <a:pt x="1523873" y="845464"/>
                      <a:pt x="1489723" y="810753"/>
                      <a:pt x="1443879" y="784276"/>
                    </a:cubicBezTo>
                    <a:cubicBezTo>
                      <a:pt x="1131573" y="603797"/>
                      <a:pt x="819735" y="422570"/>
                      <a:pt x="507617" y="241811"/>
                    </a:cubicBezTo>
                    <a:cubicBezTo>
                      <a:pt x="387111" y="172014"/>
                      <a:pt x="266417" y="102499"/>
                      <a:pt x="145537" y="33264"/>
                    </a:cubicBezTo>
                    <a:cubicBezTo>
                      <a:pt x="128228" y="23346"/>
                      <a:pt x="109516" y="15768"/>
                      <a:pt x="91458" y="7067"/>
                    </a:cubicBezTo>
                    <a:cubicBezTo>
                      <a:pt x="91458" y="7067"/>
                      <a:pt x="91458" y="7067"/>
                      <a:pt x="91458" y="7067"/>
                    </a:cubicBezTo>
                    <a:cubicBezTo>
                      <a:pt x="91458" y="7067"/>
                      <a:pt x="91458" y="7067"/>
                      <a:pt x="91458" y="7067"/>
                    </a:cubicBezTo>
                    <a:cubicBezTo>
                      <a:pt x="28305" y="-20814"/>
                      <a:pt x="892" y="38410"/>
                      <a:pt x="705" y="104183"/>
                    </a:cubicBezTo>
                    <a:cubicBezTo>
                      <a:pt x="518" y="183429"/>
                      <a:pt x="237" y="262675"/>
                      <a:pt x="798" y="341921"/>
                    </a:cubicBezTo>
                    <a:cubicBezTo>
                      <a:pt x="1079" y="380468"/>
                      <a:pt x="-4909" y="419763"/>
                      <a:pt x="12119" y="456626"/>
                    </a:cubicBezTo>
                    <a:cubicBezTo>
                      <a:pt x="58525" y="516037"/>
                      <a:pt x="918535" y="988893"/>
                      <a:pt x="1150659" y="1137935"/>
                    </a:cubicBezTo>
                    <a:cubicBezTo>
                      <a:pt x="1243659" y="1190797"/>
                      <a:pt x="1337032" y="1243004"/>
                      <a:pt x="1429470" y="1296801"/>
                    </a:cubicBezTo>
                    <a:cubicBezTo>
                      <a:pt x="1465865" y="1317946"/>
                      <a:pt x="1496460" y="1317572"/>
                      <a:pt x="1523592" y="1283235"/>
                    </a:cubicBezTo>
                    <a:cubicBezTo>
                      <a:pt x="1524061" y="1155712"/>
                      <a:pt x="1525651" y="1028095"/>
                      <a:pt x="1524435" y="90057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Graphic 454">
                <a:extLst>
                  <a:ext uri="{FF2B5EF4-FFF2-40B4-BE49-F238E27FC236}">
                    <a16:creationId xmlns:a16="http://schemas.microsoft.com/office/drawing/2014/main" id="{D9AD85EB-0085-43CE-A833-3209062E9B7F}"/>
                  </a:ext>
                </a:extLst>
              </p:cNvPr>
              <p:cNvSpPr/>
              <p:nvPr/>
            </p:nvSpPr>
            <p:spPr>
              <a:xfrm>
                <a:off x="10128215" y="3443553"/>
                <a:ext cx="955225" cy="804551"/>
              </a:xfrm>
              <a:custGeom>
                <a:avLst/>
                <a:gdLst>
                  <a:gd name="connsiteX0" fmla="*/ 1468435 w 1612402"/>
                  <a:gd name="connsiteY0" fmla="*/ 1358067 h 1358066"/>
                  <a:gd name="connsiteX1" fmla="*/ 1469277 w 1612402"/>
                  <a:gd name="connsiteY1" fmla="*/ 975404 h 1358066"/>
                  <a:gd name="connsiteX2" fmla="*/ 1388722 w 1612402"/>
                  <a:gd name="connsiteY2" fmla="*/ 859108 h 1358066"/>
                  <a:gd name="connsiteX3" fmla="*/ 90379 w 1612402"/>
                  <a:gd name="connsiteY3" fmla="*/ 108096 h 1358066"/>
                  <a:gd name="connsiteX4" fmla="*/ 36301 w 1612402"/>
                  <a:gd name="connsiteY4" fmla="*/ 81899 h 1358066"/>
                  <a:gd name="connsiteX5" fmla="*/ 0 w 1612402"/>
                  <a:gd name="connsiteY5" fmla="*/ 74882 h 1358066"/>
                  <a:gd name="connsiteX6" fmla="*/ 137253 w 1612402"/>
                  <a:gd name="connsiteY6" fmla="*/ 7986 h 1358066"/>
                  <a:gd name="connsiteX7" fmla="*/ 216780 w 1612402"/>
                  <a:gd name="connsiteY7" fmla="*/ 15377 h 1358066"/>
                  <a:gd name="connsiteX8" fmla="*/ 1525320 w 1612402"/>
                  <a:gd name="connsiteY8" fmla="*/ 771535 h 1358066"/>
                  <a:gd name="connsiteX9" fmla="*/ 1612238 w 1612402"/>
                  <a:gd name="connsiteY9" fmla="*/ 918332 h 1358066"/>
                  <a:gd name="connsiteX10" fmla="*/ 1611864 w 1612402"/>
                  <a:gd name="connsiteY10" fmla="*/ 1231199 h 1358066"/>
                  <a:gd name="connsiteX11" fmla="*/ 1572100 w 1612402"/>
                  <a:gd name="connsiteY11" fmla="*/ 1302118 h 1358066"/>
                  <a:gd name="connsiteX12" fmla="*/ 1468435 w 1612402"/>
                  <a:gd name="connsiteY12" fmla="*/ 1358067 h 1358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612402" h="1358066">
                    <a:moveTo>
                      <a:pt x="1468435" y="1358067"/>
                    </a:moveTo>
                    <a:cubicBezTo>
                      <a:pt x="1468903" y="1230450"/>
                      <a:pt x="1470494" y="1102927"/>
                      <a:pt x="1469277" y="975404"/>
                    </a:cubicBezTo>
                    <a:cubicBezTo>
                      <a:pt x="1468716" y="920296"/>
                      <a:pt x="1434566" y="885585"/>
                      <a:pt x="1388722" y="859108"/>
                    </a:cubicBezTo>
                    <a:cubicBezTo>
                      <a:pt x="1076416" y="678629"/>
                      <a:pt x="211260" y="177331"/>
                      <a:pt x="90379" y="108096"/>
                    </a:cubicBezTo>
                    <a:cubicBezTo>
                      <a:pt x="73071" y="98178"/>
                      <a:pt x="54359" y="90600"/>
                      <a:pt x="36301" y="81899"/>
                    </a:cubicBezTo>
                    <a:cubicBezTo>
                      <a:pt x="28723" y="77314"/>
                      <a:pt x="19741" y="76379"/>
                      <a:pt x="0" y="74882"/>
                    </a:cubicBezTo>
                    <a:cubicBezTo>
                      <a:pt x="34056" y="56263"/>
                      <a:pt x="102823" y="26043"/>
                      <a:pt x="137253" y="7986"/>
                    </a:cubicBezTo>
                    <a:cubicBezTo>
                      <a:pt x="164854" y="-6516"/>
                      <a:pt x="190864" y="407"/>
                      <a:pt x="216780" y="15377"/>
                    </a:cubicBezTo>
                    <a:cubicBezTo>
                      <a:pt x="652866" y="267617"/>
                      <a:pt x="1089140" y="519576"/>
                      <a:pt x="1525320" y="771535"/>
                    </a:cubicBezTo>
                    <a:cubicBezTo>
                      <a:pt x="1581924" y="804188"/>
                      <a:pt x="1615045" y="847600"/>
                      <a:pt x="1612238" y="918332"/>
                    </a:cubicBezTo>
                    <a:cubicBezTo>
                      <a:pt x="1608121" y="1022465"/>
                      <a:pt x="1609992" y="1126972"/>
                      <a:pt x="1611864" y="1231199"/>
                    </a:cubicBezTo>
                    <a:cubicBezTo>
                      <a:pt x="1612519" y="1268342"/>
                      <a:pt x="1612425" y="1275734"/>
                      <a:pt x="1572100" y="1302118"/>
                    </a:cubicBezTo>
                    <a:cubicBezTo>
                      <a:pt x="1541506" y="1322140"/>
                      <a:pt x="1509882" y="1335519"/>
                      <a:pt x="1468435" y="1358067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Graphic 454">
                <a:extLst>
                  <a:ext uri="{FF2B5EF4-FFF2-40B4-BE49-F238E27FC236}">
                    <a16:creationId xmlns:a16="http://schemas.microsoft.com/office/drawing/2014/main" id="{358D1A4C-100C-463A-BA4F-B4DD8866D07E}"/>
                  </a:ext>
                </a:extLst>
              </p:cNvPr>
              <p:cNvSpPr/>
              <p:nvPr/>
            </p:nvSpPr>
            <p:spPr>
              <a:xfrm>
                <a:off x="10095539" y="3487830"/>
                <a:ext cx="903377" cy="776759"/>
              </a:xfrm>
              <a:custGeom>
                <a:avLst/>
                <a:gdLst>
                  <a:gd name="connsiteX0" fmla="*/ 1524435 w 1524883"/>
                  <a:gd name="connsiteY0" fmla="*/ 900572 h 1311155"/>
                  <a:gd name="connsiteX1" fmla="*/ 1443879 w 1524883"/>
                  <a:gd name="connsiteY1" fmla="*/ 784276 h 1311155"/>
                  <a:gd name="connsiteX2" fmla="*/ 507617 w 1524883"/>
                  <a:gd name="connsiteY2" fmla="*/ 241810 h 1311155"/>
                  <a:gd name="connsiteX3" fmla="*/ 145537 w 1524883"/>
                  <a:gd name="connsiteY3" fmla="*/ 33264 h 1311155"/>
                  <a:gd name="connsiteX4" fmla="*/ 91458 w 1524883"/>
                  <a:gd name="connsiteY4" fmla="*/ 7067 h 1311155"/>
                  <a:gd name="connsiteX5" fmla="*/ 91458 w 1524883"/>
                  <a:gd name="connsiteY5" fmla="*/ 7067 h 1311155"/>
                  <a:gd name="connsiteX6" fmla="*/ 91458 w 1524883"/>
                  <a:gd name="connsiteY6" fmla="*/ 7067 h 1311155"/>
                  <a:gd name="connsiteX7" fmla="*/ 705 w 1524883"/>
                  <a:gd name="connsiteY7" fmla="*/ 104183 h 1311155"/>
                  <a:gd name="connsiteX8" fmla="*/ 798 w 1524883"/>
                  <a:gd name="connsiteY8" fmla="*/ 341921 h 1311155"/>
                  <a:gd name="connsiteX9" fmla="*/ 12119 w 1524883"/>
                  <a:gd name="connsiteY9" fmla="*/ 456626 h 1311155"/>
                  <a:gd name="connsiteX10" fmla="*/ 1150659 w 1524883"/>
                  <a:gd name="connsiteY10" fmla="*/ 1137935 h 1311155"/>
                  <a:gd name="connsiteX11" fmla="*/ 1429470 w 1524883"/>
                  <a:gd name="connsiteY11" fmla="*/ 1296801 h 1311155"/>
                  <a:gd name="connsiteX12" fmla="*/ 1523592 w 1524883"/>
                  <a:gd name="connsiteY12" fmla="*/ 1283235 h 1311155"/>
                  <a:gd name="connsiteX13" fmla="*/ 1524435 w 1524883"/>
                  <a:gd name="connsiteY13" fmla="*/ 900572 h 1311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24883" h="1311155">
                    <a:moveTo>
                      <a:pt x="1524435" y="900572"/>
                    </a:moveTo>
                    <a:cubicBezTo>
                      <a:pt x="1523873" y="845464"/>
                      <a:pt x="1489723" y="810753"/>
                      <a:pt x="1443879" y="784276"/>
                    </a:cubicBezTo>
                    <a:cubicBezTo>
                      <a:pt x="1131573" y="603797"/>
                      <a:pt x="819735" y="422570"/>
                      <a:pt x="507617" y="241810"/>
                    </a:cubicBezTo>
                    <a:cubicBezTo>
                      <a:pt x="387111" y="172014"/>
                      <a:pt x="266417" y="102499"/>
                      <a:pt x="145537" y="33264"/>
                    </a:cubicBezTo>
                    <a:cubicBezTo>
                      <a:pt x="128228" y="23346"/>
                      <a:pt x="109516" y="15768"/>
                      <a:pt x="91458" y="7067"/>
                    </a:cubicBezTo>
                    <a:cubicBezTo>
                      <a:pt x="91458" y="7067"/>
                      <a:pt x="91458" y="7067"/>
                      <a:pt x="91458" y="7067"/>
                    </a:cubicBezTo>
                    <a:cubicBezTo>
                      <a:pt x="91458" y="7067"/>
                      <a:pt x="91458" y="7067"/>
                      <a:pt x="91458" y="7067"/>
                    </a:cubicBezTo>
                    <a:cubicBezTo>
                      <a:pt x="28305" y="-20814"/>
                      <a:pt x="892" y="38410"/>
                      <a:pt x="705" y="104183"/>
                    </a:cubicBezTo>
                    <a:cubicBezTo>
                      <a:pt x="518" y="183429"/>
                      <a:pt x="237" y="262675"/>
                      <a:pt x="798" y="341921"/>
                    </a:cubicBezTo>
                    <a:cubicBezTo>
                      <a:pt x="1079" y="380468"/>
                      <a:pt x="-4909" y="419763"/>
                      <a:pt x="12119" y="456626"/>
                    </a:cubicBezTo>
                    <a:cubicBezTo>
                      <a:pt x="58525" y="516037"/>
                      <a:pt x="918535" y="988893"/>
                      <a:pt x="1150659" y="1137935"/>
                    </a:cubicBezTo>
                    <a:cubicBezTo>
                      <a:pt x="1243659" y="1190797"/>
                      <a:pt x="1337032" y="1243004"/>
                      <a:pt x="1429470" y="1296801"/>
                    </a:cubicBezTo>
                    <a:cubicBezTo>
                      <a:pt x="1465865" y="1317946"/>
                      <a:pt x="1496460" y="1317572"/>
                      <a:pt x="1523592" y="1283235"/>
                    </a:cubicBezTo>
                    <a:cubicBezTo>
                      <a:pt x="1524061" y="1155711"/>
                      <a:pt x="1525651" y="1028188"/>
                      <a:pt x="1524435" y="90057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Graphic 454">
                <a:extLst>
                  <a:ext uri="{FF2B5EF4-FFF2-40B4-BE49-F238E27FC236}">
                    <a16:creationId xmlns:a16="http://schemas.microsoft.com/office/drawing/2014/main" id="{05A1F247-E101-4136-9147-5E7652A449DE}"/>
                  </a:ext>
                </a:extLst>
              </p:cNvPr>
              <p:cNvSpPr/>
              <p:nvPr/>
            </p:nvSpPr>
            <p:spPr>
              <a:xfrm>
                <a:off x="10854650" y="5341746"/>
                <a:ext cx="53709" cy="56148"/>
              </a:xfrm>
              <a:custGeom>
                <a:avLst/>
                <a:gdLst>
                  <a:gd name="connsiteX0" fmla="*/ 73071 w 90660"/>
                  <a:gd name="connsiteY0" fmla="*/ 0 h 94777"/>
                  <a:gd name="connsiteX1" fmla="*/ 90660 w 90660"/>
                  <a:gd name="connsiteY1" fmla="*/ 94777 h 94777"/>
                  <a:gd name="connsiteX2" fmla="*/ 0 w 90660"/>
                  <a:gd name="connsiteY2" fmla="*/ 45938 h 94777"/>
                  <a:gd name="connsiteX3" fmla="*/ 73071 w 90660"/>
                  <a:gd name="connsiteY3" fmla="*/ 0 h 94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660" h="94777">
                    <a:moveTo>
                      <a:pt x="73071" y="0"/>
                    </a:moveTo>
                    <a:cubicBezTo>
                      <a:pt x="99455" y="26197"/>
                      <a:pt x="76907" y="57259"/>
                      <a:pt x="90660" y="94777"/>
                    </a:cubicBezTo>
                    <a:cubicBezTo>
                      <a:pt x="53236" y="74568"/>
                      <a:pt x="26571" y="60253"/>
                      <a:pt x="0" y="45938"/>
                    </a:cubicBezTo>
                    <a:cubicBezTo>
                      <a:pt x="24326" y="30594"/>
                      <a:pt x="48745" y="15250"/>
                      <a:pt x="73071" y="0"/>
                    </a:cubicBezTo>
                    <a:close/>
                  </a:path>
                </a:pathLst>
              </a:custGeom>
              <a:solidFill>
                <a:srgbClr val="2D3885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CFDE274-F1B9-4448-A403-F495AF17976E}"/>
                </a:ext>
              </a:extLst>
            </p:cNvPr>
            <p:cNvGrpSpPr/>
            <p:nvPr/>
          </p:nvGrpSpPr>
          <p:grpSpPr>
            <a:xfrm>
              <a:off x="4727305" y="3415771"/>
              <a:ext cx="1483102" cy="935927"/>
              <a:chOff x="9556565" y="3664990"/>
              <a:chExt cx="1349515" cy="851625"/>
            </a:xfrm>
          </p:grpSpPr>
          <p:sp>
            <p:nvSpPr>
              <p:cNvPr id="9" name="Graphic 454">
                <a:extLst>
                  <a:ext uri="{FF2B5EF4-FFF2-40B4-BE49-F238E27FC236}">
                    <a16:creationId xmlns:a16="http://schemas.microsoft.com/office/drawing/2014/main" id="{6A4FF5E6-58E7-403D-B71C-C4A5B08B33BF}"/>
                  </a:ext>
                </a:extLst>
              </p:cNvPr>
              <p:cNvSpPr/>
              <p:nvPr/>
            </p:nvSpPr>
            <p:spPr>
              <a:xfrm>
                <a:off x="9556941" y="3664990"/>
                <a:ext cx="1347162" cy="812761"/>
              </a:xfrm>
              <a:custGeom>
                <a:avLst/>
                <a:gdLst>
                  <a:gd name="connsiteX0" fmla="*/ 1014635 w 2273983"/>
                  <a:gd name="connsiteY0" fmla="*/ 33708 h 1371925"/>
                  <a:gd name="connsiteX1" fmla="*/ 1161713 w 2273983"/>
                  <a:gd name="connsiteY1" fmla="*/ 26504 h 1371925"/>
                  <a:gd name="connsiteX2" fmla="*/ 2195278 w 2273983"/>
                  <a:gd name="connsiteY2" fmla="*/ 639701 h 1371925"/>
                  <a:gd name="connsiteX3" fmla="*/ 2256092 w 2273983"/>
                  <a:gd name="connsiteY3" fmla="*/ 715017 h 1371925"/>
                  <a:gd name="connsiteX4" fmla="*/ 1196517 w 2273983"/>
                  <a:gd name="connsiteY4" fmla="*/ 1337103 h 1371925"/>
                  <a:gd name="connsiteX5" fmla="*/ 962054 w 2273983"/>
                  <a:gd name="connsiteY5" fmla="*/ 1338319 h 1371925"/>
                  <a:gd name="connsiteX6" fmla="*/ 72386 w 2273983"/>
                  <a:gd name="connsiteY6" fmla="*/ 824203 h 1371925"/>
                  <a:gd name="connsiteX7" fmla="*/ 2870 w 2273983"/>
                  <a:gd name="connsiteY7" fmla="*/ 735975 h 1371925"/>
                  <a:gd name="connsiteX8" fmla="*/ 90537 w 2273983"/>
                  <a:gd name="connsiteY8" fmla="*/ 569530 h 1371925"/>
                  <a:gd name="connsiteX9" fmla="*/ 1014635 w 2273983"/>
                  <a:gd name="connsiteY9" fmla="*/ 33708 h 137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73983" h="1371925">
                    <a:moveTo>
                      <a:pt x="1014635" y="33708"/>
                    </a:moveTo>
                    <a:cubicBezTo>
                      <a:pt x="1089859" y="-10733"/>
                      <a:pt x="1102021" y="-9236"/>
                      <a:pt x="1161713" y="26504"/>
                    </a:cubicBezTo>
                    <a:cubicBezTo>
                      <a:pt x="1452313" y="200340"/>
                      <a:pt x="1902527" y="469608"/>
                      <a:pt x="2195278" y="639701"/>
                    </a:cubicBezTo>
                    <a:cubicBezTo>
                      <a:pt x="2267881" y="680868"/>
                      <a:pt x="2295294" y="685639"/>
                      <a:pt x="2256092" y="715017"/>
                    </a:cubicBezTo>
                    <a:cubicBezTo>
                      <a:pt x="2229428" y="734010"/>
                      <a:pt x="1541289" y="1137163"/>
                      <a:pt x="1196517" y="1337103"/>
                    </a:cubicBezTo>
                    <a:cubicBezTo>
                      <a:pt x="1118020" y="1382667"/>
                      <a:pt x="1040833" y="1383977"/>
                      <a:pt x="962054" y="1338319"/>
                    </a:cubicBezTo>
                    <a:cubicBezTo>
                      <a:pt x="665748" y="1166542"/>
                      <a:pt x="369721" y="994203"/>
                      <a:pt x="72386" y="824203"/>
                    </a:cubicBezTo>
                    <a:cubicBezTo>
                      <a:pt x="36458" y="803619"/>
                      <a:pt x="12039" y="776393"/>
                      <a:pt x="2870" y="735975"/>
                    </a:cubicBezTo>
                    <a:cubicBezTo>
                      <a:pt x="-10135" y="658226"/>
                      <a:pt x="21395" y="608078"/>
                      <a:pt x="90537" y="569530"/>
                    </a:cubicBezTo>
                    <a:cubicBezTo>
                      <a:pt x="281587" y="463152"/>
                      <a:pt x="987597" y="55134"/>
                      <a:pt x="1014635" y="3370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Graphic 454">
                <a:extLst>
                  <a:ext uri="{FF2B5EF4-FFF2-40B4-BE49-F238E27FC236}">
                    <a16:creationId xmlns:a16="http://schemas.microsoft.com/office/drawing/2014/main" id="{26CBDD9E-867B-4BAC-B7EF-1DCADA4D5855}"/>
                  </a:ext>
                </a:extLst>
              </p:cNvPr>
              <p:cNvSpPr/>
              <p:nvPr/>
            </p:nvSpPr>
            <p:spPr>
              <a:xfrm>
                <a:off x="9556565" y="4079272"/>
                <a:ext cx="1349515" cy="437343"/>
              </a:xfrm>
              <a:custGeom>
                <a:avLst/>
                <a:gdLst>
                  <a:gd name="connsiteX0" fmla="*/ 3412 w 2277955"/>
                  <a:gd name="connsiteY0" fmla="*/ 36582 h 738227"/>
                  <a:gd name="connsiteX1" fmla="*/ 210648 w 2277955"/>
                  <a:gd name="connsiteY1" fmla="*/ 183005 h 738227"/>
                  <a:gd name="connsiteX2" fmla="*/ 901127 w 2277955"/>
                  <a:gd name="connsiteY2" fmla="*/ 583257 h 738227"/>
                  <a:gd name="connsiteX3" fmla="*/ 1084599 w 2277955"/>
                  <a:gd name="connsiteY3" fmla="*/ 656703 h 738227"/>
                  <a:gd name="connsiteX4" fmla="*/ 1258342 w 2277955"/>
                  <a:gd name="connsiteY4" fmla="*/ 582322 h 738227"/>
                  <a:gd name="connsiteX5" fmla="*/ 2274317 w 2277955"/>
                  <a:gd name="connsiteY5" fmla="*/ 0 h 738227"/>
                  <a:gd name="connsiteX6" fmla="*/ 2274598 w 2277955"/>
                  <a:gd name="connsiteY6" fmla="*/ 79246 h 738227"/>
                  <a:gd name="connsiteX7" fmla="*/ 2123123 w 2277955"/>
                  <a:gd name="connsiteY7" fmla="*/ 169345 h 738227"/>
                  <a:gd name="connsiteX8" fmla="*/ 1213713 w 2277955"/>
                  <a:gd name="connsiteY8" fmla="*/ 695437 h 738227"/>
                  <a:gd name="connsiteX9" fmla="*/ 943791 w 2277955"/>
                  <a:gd name="connsiteY9" fmla="*/ 695250 h 738227"/>
                  <a:gd name="connsiteX10" fmla="*/ 86494 w 2277955"/>
                  <a:gd name="connsiteY10" fmla="*/ 199565 h 738227"/>
                  <a:gd name="connsiteX11" fmla="*/ 3412 w 2277955"/>
                  <a:gd name="connsiteY11" fmla="*/ 36582 h 738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77955" h="738227">
                    <a:moveTo>
                      <a:pt x="3412" y="36582"/>
                    </a:moveTo>
                    <a:cubicBezTo>
                      <a:pt x="52812" y="113115"/>
                      <a:pt x="137952" y="140060"/>
                      <a:pt x="210648" y="183005"/>
                    </a:cubicBezTo>
                    <a:cubicBezTo>
                      <a:pt x="439592" y="318387"/>
                      <a:pt x="670126" y="451337"/>
                      <a:pt x="901127" y="583257"/>
                    </a:cubicBezTo>
                    <a:cubicBezTo>
                      <a:pt x="958292" y="615910"/>
                      <a:pt x="1011341" y="659135"/>
                      <a:pt x="1084599" y="656703"/>
                    </a:cubicBezTo>
                    <a:cubicBezTo>
                      <a:pt x="1153460" y="654457"/>
                      <a:pt x="1203889" y="613571"/>
                      <a:pt x="1258342" y="582322"/>
                    </a:cubicBezTo>
                    <a:cubicBezTo>
                      <a:pt x="1570086" y="403527"/>
                      <a:pt x="2160735" y="55481"/>
                      <a:pt x="2274317" y="0"/>
                    </a:cubicBezTo>
                    <a:cubicBezTo>
                      <a:pt x="2274598" y="28349"/>
                      <a:pt x="2282177" y="71293"/>
                      <a:pt x="2274598" y="79246"/>
                    </a:cubicBezTo>
                    <a:cubicBezTo>
                      <a:pt x="2218462" y="113396"/>
                      <a:pt x="2204615" y="123500"/>
                      <a:pt x="2123123" y="169345"/>
                    </a:cubicBezTo>
                    <a:cubicBezTo>
                      <a:pt x="1819800" y="344303"/>
                      <a:pt x="1515353" y="517578"/>
                      <a:pt x="1213713" y="695437"/>
                    </a:cubicBezTo>
                    <a:cubicBezTo>
                      <a:pt x="1120059" y="750637"/>
                      <a:pt x="1036229" y="754380"/>
                      <a:pt x="943791" y="695250"/>
                    </a:cubicBezTo>
                    <a:cubicBezTo>
                      <a:pt x="852194" y="636681"/>
                      <a:pt x="279322" y="308002"/>
                      <a:pt x="86494" y="199565"/>
                    </a:cubicBezTo>
                    <a:cubicBezTo>
                      <a:pt x="18943" y="161673"/>
                      <a:pt x="-10622" y="112273"/>
                      <a:pt x="3412" y="36582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Graphic 454">
                <a:extLst>
                  <a:ext uri="{FF2B5EF4-FFF2-40B4-BE49-F238E27FC236}">
                    <a16:creationId xmlns:a16="http://schemas.microsoft.com/office/drawing/2014/main" id="{C98C035F-79D1-4F11-AF69-227F01ECF3EB}"/>
                  </a:ext>
                </a:extLst>
              </p:cNvPr>
              <p:cNvSpPr/>
              <p:nvPr/>
            </p:nvSpPr>
            <p:spPr>
              <a:xfrm>
                <a:off x="10430407" y="4015142"/>
                <a:ext cx="419587" cy="249557"/>
              </a:xfrm>
              <a:custGeom>
                <a:avLst/>
                <a:gdLst>
                  <a:gd name="connsiteX0" fmla="*/ 631348 w 708254"/>
                  <a:gd name="connsiteY0" fmla="*/ 0 h 421247"/>
                  <a:gd name="connsiteX1" fmla="*/ 708255 w 708254"/>
                  <a:gd name="connsiteY1" fmla="*/ 45096 h 421247"/>
                  <a:gd name="connsiteX2" fmla="*/ 143522 w 708254"/>
                  <a:gd name="connsiteY2" fmla="*/ 380324 h 421247"/>
                  <a:gd name="connsiteX3" fmla="*/ 0 w 708254"/>
                  <a:gd name="connsiteY3" fmla="*/ 368348 h 421247"/>
                  <a:gd name="connsiteX4" fmla="*/ 631348 w 708254"/>
                  <a:gd name="connsiteY4" fmla="*/ 0 h 421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8254" h="421247">
                    <a:moveTo>
                      <a:pt x="631348" y="0"/>
                    </a:moveTo>
                    <a:cubicBezTo>
                      <a:pt x="656984" y="15063"/>
                      <a:pt x="682619" y="30033"/>
                      <a:pt x="708255" y="45096"/>
                    </a:cubicBezTo>
                    <a:cubicBezTo>
                      <a:pt x="615536" y="99268"/>
                      <a:pt x="251959" y="316235"/>
                      <a:pt x="143522" y="380324"/>
                    </a:cubicBezTo>
                    <a:cubicBezTo>
                      <a:pt x="46594" y="436741"/>
                      <a:pt x="78685" y="436741"/>
                      <a:pt x="0" y="368348"/>
                    </a:cubicBezTo>
                    <a:cubicBezTo>
                      <a:pt x="212009" y="244755"/>
                      <a:pt x="421678" y="122377"/>
                      <a:pt x="631348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E26FCAA7-0280-471D-9ACF-554D54A69A8E}"/>
                  </a:ext>
                </a:extLst>
              </p:cNvPr>
              <p:cNvSpPr/>
              <p:nvPr/>
            </p:nvSpPr>
            <p:spPr>
              <a:xfrm>
                <a:off x="9644404" y="3957250"/>
                <a:ext cx="327861" cy="173538"/>
              </a:xfrm>
              <a:custGeom>
                <a:avLst/>
                <a:gdLst>
                  <a:gd name="connsiteX0" fmla="*/ 161888 w 327861"/>
                  <a:gd name="connsiteY0" fmla="*/ 121799 h 173538"/>
                  <a:gd name="connsiteX1" fmla="*/ 205897 w 327861"/>
                  <a:gd name="connsiteY1" fmla="*/ 140533 h 173538"/>
                  <a:gd name="connsiteX2" fmla="*/ 170535 w 327861"/>
                  <a:gd name="connsiteY2" fmla="*/ 161152 h 173538"/>
                  <a:gd name="connsiteX3" fmla="*/ 96261 w 327861"/>
                  <a:gd name="connsiteY3" fmla="*/ 157549 h 173538"/>
                  <a:gd name="connsiteX4" fmla="*/ 153684 w 327861"/>
                  <a:gd name="connsiteY4" fmla="*/ 122963 h 173538"/>
                  <a:gd name="connsiteX5" fmla="*/ 161888 w 327861"/>
                  <a:gd name="connsiteY5" fmla="*/ 121799 h 173538"/>
                  <a:gd name="connsiteX6" fmla="*/ 109884 w 327861"/>
                  <a:gd name="connsiteY6" fmla="*/ 100174 h 173538"/>
                  <a:gd name="connsiteX7" fmla="*/ 125584 w 327861"/>
                  <a:gd name="connsiteY7" fmla="*/ 105835 h 173538"/>
                  <a:gd name="connsiteX8" fmla="*/ 135117 w 327861"/>
                  <a:gd name="connsiteY8" fmla="*/ 109881 h 173538"/>
                  <a:gd name="connsiteX9" fmla="*/ 138110 w 327861"/>
                  <a:gd name="connsiteY9" fmla="*/ 123239 h 173538"/>
                  <a:gd name="connsiteX10" fmla="*/ 94766 w 327861"/>
                  <a:gd name="connsiteY10" fmla="*/ 148459 h 173538"/>
                  <a:gd name="connsiteX11" fmla="*/ 78415 w 327861"/>
                  <a:gd name="connsiteY11" fmla="*/ 149900 h 173538"/>
                  <a:gd name="connsiteX12" fmla="*/ 57130 w 327861"/>
                  <a:gd name="connsiteY12" fmla="*/ 139314 h 173538"/>
                  <a:gd name="connsiteX13" fmla="*/ 55079 w 327861"/>
                  <a:gd name="connsiteY13" fmla="*/ 131387 h 173538"/>
                  <a:gd name="connsiteX14" fmla="*/ 95929 w 327861"/>
                  <a:gd name="connsiteY14" fmla="*/ 107276 h 173538"/>
                  <a:gd name="connsiteX15" fmla="*/ 109884 w 327861"/>
                  <a:gd name="connsiteY15" fmla="*/ 100174 h 173538"/>
                  <a:gd name="connsiteX16" fmla="*/ 61619 w 327861"/>
                  <a:gd name="connsiteY16" fmla="*/ 78454 h 173538"/>
                  <a:gd name="connsiteX17" fmla="*/ 101694 w 327861"/>
                  <a:gd name="connsiteY17" fmla="*/ 95637 h 173538"/>
                  <a:gd name="connsiteX18" fmla="*/ 60233 w 327861"/>
                  <a:gd name="connsiteY18" fmla="*/ 120580 h 173538"/>
                  <a:gd name="connsiteX19" fmla="*/ 35568 w 327861"/>
                  <a:gd name="connsiteY19" fmla="*/ 127896 h 173538"/>
                  <a:gd name="connsiteX20" fmla="*/ 9739 w 327861"/>
                  <a:gd name="connsiteY20" fmla="*/ 115425 h 173538"/>
                  <a:gd name="connsiteX21" fmla="*/ 5748 w 327861"/>
                  <a:gd name="connsiteY21" fmla="*/ 103619 h 173538"/>
                  <a:gd name="connsiteX22" fmla="*/ 47652 w 327861"/>
                  <a:gd name="connsiteY22" fmla="*/ 78731 h 173538"/>
                  <a:gd name="connsiteX23" fmla="*/ 61619 w 327861"/>
                  <a:gd name="connsiteY23" fmla="*/ 78454 h 173538"/>
                  <a:gd name="connsiteX24" fmla="*/ 108954 w 327861"/>
                  <a:gd name="connsiteY24" fmla="*/ 42483 h 173538"/>
                  <a:gd name="connsiteX25" fmla="*/ 124141 w 327861"/>
                  <a:gd name="connsiteY25" fmla="*/ 42483 h 173538"/>
                  <a:gd name="connsiteX26" fmla="*/ 268032 w 327861"/>
                  <a:gd name="connsiteY26" fmla="*/ 104174 h 173538"/>
                  <a:gd name="connsiteX27" fmla="*/ 220752 w 327861"/>
                  <a:gd name="connsiteY27" fmla="*/ 132054 h 173538"/>
                  <a:gd name="connsiteX28" fmla="*/ 201851 w 327861"/>
                  <a:gd name="connsiteY28" fmla="*/ 132331 h 173538"/>
                  <a:gd name="connsiteX29" fmla="*/ 70820 w 327861"/>
                  <a:gd name="connsiteY29" fmla="*/ 75961 h 173538"/>
                  <a:gd name="connsiteX30" fmla="*/ 65776 w 327861"/>
                  <a:gd name="connsiteY30" fmla="*/ 67813 h 173538"/>
                  <a:gd name="connsiteX31" fmla="*/ 108954 w 327861"/>
                  <a:gd name="connsiteY31" fmla="*/ 42483 h 173538"/>
                  <a:gd name="connsiteX32" fmla="*/ 283074 w 327861"/>
                  <a:gd name="connsiteY32" fmla="*/ 41845 h 173538"/>
                  <a:gd name="connsiteX33" fmla="*/ 291811 w 327861"/>
                  <a:gd name="connsiteY33" fmla="*/ 44477 h 173538"/>
                  <a:gd name="connsiteX34" fmla="*/ 318582 w 327861"/>
                  <a:gd name="connsiteY34" fmla="*/ 55895 h 173538"/>
                  <a:gd name="connsiteX35" fmla="*/ 322296 w 327861"/>
                  <a:gd name="connsiteY35" fmla="*/ 71193 h 173538"/>
                  <a:gd name="connsiteX36" fmla="*/ 280392 w 327861"/>
                  <a:gd name="connsiteY36" fmla="*/ 96135 h 173538"/>
                  <a:gd name="connsiteX37" fmla="*/ 268087 w 327861"/>
                  <a:gd name="connsiteY37" fmla="*/ 96745 h 173538"/>
                  <a:gd name="connsiteX38" fmla="*/ 225020 w 327861"/>
                  <a:gd name="connsiteY38" fmla="*/ 78066 h 173538"/>
                  <a:gd name="connsiteX39" fmla="*/ 277289 w 327861"/>
                  <a:gd name="connsiteY39" fmla="*/ 45198 h 173538"/>
                  <a:gd name="connsiteX40" fmla="*/ 283074 w 327861"/>
                  <a:gd name="connsiteY40" fmla="*/ 41845 h 173538"/>
                  <a:gd name="connsiteX41" fmla="*/ 244143 w 327861"/>
                  <a:gd name="connsiteY41" fmla="*/ 24079 h 173538"/>
                  <a:gd name="connsiteX42" fmla="*/ 277455 w 327861"/>
                  <a:gd name="connsiteY42" fmla="*/ 38324 h 173538"/>
                  <a:gd name="connsiteX43" fmla="*/ 225131 w 327861"/>
                  <a:gd name="connsiteY43" fmla="*/ 69974 h 173538"/>
                  <a:gd name="connsiteX44" fmla="*/ 213713 w 327861"/>
                  <a:gd name="connsiteY44" fmla="*/ 73300 h 173538"/>
                  <a:gd name="connsiteX45" fmla="*/ 178738 w 327861"/>
                  <a:gd name="connsiteY45" fmla="*/ 57558 h 173538"/>
                  <a:gd name="connsiteX46" fmla="*/ 232891 w 327861"/>
                  <a:gd name="connsiteY46" fmla="*/ 24522 h 173538"/>
                  <a:gd name="connsiteX47" fmla="*/ 244143 w 327861"/>
                  <a:gd name="connsiteY47" fmla="*/ 24079 h 173538"/>
                  <a:gd name="connsiteX48" fmla="*/ 178460 w 327861"/>
                  <a:gd name="connsiteY48" fmla="*/ 2241 h 173538"/>
                  <a:gd name="connsiteX49" fmla="*/ 195809 w 327861"/>
                  <a:gd name="connsiteY49" fmla="*/ 3405 h 173538"/>
                  <a:gd name="connsiteX50" fmla="*/ 232059 w 327861"/>
                  <a:gd name="connsiteY50" fmla="*/ 18703 h 173538"/>
                  <a:gd name="connsiteX51" fmla="*/ 175079 w 327861"/>
                  <a:gd name="connsiteY51" fmla="*/ 51849 h 173538"/>
                  <a:gd name="connsiteX52" fmla="*/ 162164 w 327861"/>
                  <a:gd name="connsiteY52" fmla="*/ 51073 h 173538"/>
                  <a:gd name="connsiteX53" fmla="*/ 123642 w 327861"/>
                  <a:gd name="connsiteY53" fmla="*/ 34001 h 173538"/>
                  <a:gd name="connsiteX54" fmla="*/ 178460 w 327861"/>
                  <a:gd name="connsiteY54" fmla="*/ 2241 h 173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327861" h="173538">
                    <a:moveTo>
                      <a:pt x="161888" y="121799"/>
                    </a:moveTo>
                    <a:cubicBezTo>
                      <a:pt x="176022" y="127674"/>
                      <a:pt x="190100" y="133771"/>
                      <a:pt x="205897" y="140533"/>
                    </a:cubicBezTo>
                    <a:cubicBezTo>
                      <a:pt x="192595" y="148293"/>
                      <a:pt x="181564" y="154723"/>
                      <a:pt x="170535" y="161152"/>
                    </a:cubicBezTo>
                    <a:cubicBezTo>
                      <a:pt x="142377" y="177559"/>
                      <a:pt x="143153" y="178945"/>
                      <a:pt x="96261" y="157549"/>
                    </a:cubicBezTo>
                    <a:cubicBezTo>
                      <a:pt x="98866" y="155776"/>
                      <a:pt x="137721" y="132330"/>
                      <a:pt x="153684" y="122963"/>
                    </a:cubicBezTo>
                    <a:cubicBezTo>
                      <a:pt x="156123" y="121522"/>
                      <a:pt x="158839" y="120524"/>
                      <a:pt x="161888" y="121799"/>
                    </a:cubicBezTo>
                    <a:close/>
                    <a:moveTo>
                      <a:pt x="109884" y="100174"/>
                    </a:moveTo>
                    <a:cubicBezTo>
                      <a:pt x="113015" y="99973"/>
                      <a:pt x="116438" y="101899"/>
                      <a:pt x="125584" y="105835"/>
                    </a:cubicBezTo>
                    <a:cubicBezTo>
                      <a:pt x="130295" y="107830"/>
                      <a:pt x="129630" y="107609"/>
                      <a:pt x="135117" y="109881"/>
                    </a:cubicBezTo>
                    <a:cubicBezTo>
                      <a:pt x="152355" y="117253"/>
                      <a:pt x="149306" y="115923"/>
                      <a:pt x="138110" y="123239"/>
                    </a:cubicBezTo>
                    <a:cubicBezTo>
                      <a:pt x="121870" y="133272"/>
                      <a:pt x="110507" y="139314"/>
                      <a:pt x="94766" y="148459"/>
                    </a:cubicBezTo>
                    <a:cubicBezTo>
                      <a:pt x="87505" y="153171"/>
                      <a:pt x="85066" y="153226"/>
                      <a:pt x="78415" y="149900"/>
                    </a:cubicBezTo>
                    <a:cubicBezTo>
                      <a:pt x="71431" y="146464"/>
                      <a:pt x="64779" y="143083"/>
                      <a:pt x="57130" y="139314"/>
                    </a:cubicBezTo>
                    <a:cubicBezTo>
                      <a:pt x="49204" y="135433"/>
                      <a:pt x="49426" y="134602"/>
                      <a:pt x="55079" y="131387"/>
                    </a:cubicBezTo>
                    <a:cubicBezTo>
                      <a:pt x="68881" y="123572"/>
                      <a:pt x="81296" y="115701"/>
                      <a:pt x="95929" y="107276"/>
                    </a:cubicBezTo>
                    <a:cubicBezTo>
                      <a:pt x="103911" y="102703"/>
                      <a:pt x="106752" y="100375"/>
                      <a:pt x="109884" y="100174"/>
                    </a:cubicBezTo>
                    <a:close/>
                    <a:moveTo>
                      <a:pt x="61619" y="78454"/>
                    </a:moveTo>
                    <a:cubicBezTo>
                      <a:pt x="73924" y="83887"/>
                      <a:pt x="86395" y="89041"/>
                      <a:pt x="101694" y="95637"/>
                    </a:cubicBezTo>
                    <a:cubicBezTo>
                      <a:pt x="86229" y="104727"/>
                      <a:pt x="78525" y="110991"/>
                      <a:pt x="60233" y="120580"/>
                    </a:cubicBezTo>
                    <a:cubicBezTo>
                      <a:pt x="43106" y="132108"/>
                      <a:pt x="41610" y="131444"/>
                      <a:pt x="35568" y="127896"/>
                    </a:cubicBezTo>
                    <a:cubicBezTo>
                      <a:pt x="35125" y="127619"/>
                      <a:pt x="10183" y="115647"/>
                      <a:pt x="9739" y="115425"/>
                    </a:cubicBezTo>
                    <a:cubicBezTo>
                      <a:pt x="-1679" y="109882"/>
                      <a:pt x="-3120" y="109217"/>
                      <a:pt x="5748" y="103619"/>
                    </a:cubicBezTo>
                    <a:cubicBezTo>
                      <a:pt x="19439" y="95027"/>
                      <a:pt x="33684" y="86991"/>
                      <a:pt x="47652" y="78731"/>
                    </a:cubicBezTo>
                    <a:cubicBezTo>
                      <a:pt x="51754" y="76293"/>
                      <a:pt x="56187" y="76016"/>
                      <a:pt x="61619" y="78454"/>
                    </a:cubicBezTo>
                    <a:close/>
                    <a:moveTo>
                      <a:pt x="108954" y="42483"/>
                    </a:moveTo>
                    <a:cubicBezTo>
                      <a:pt x="113777" y="39544"/>
                      <a:pt x="118266" y="39933"/>
                      <a:pt x="124141" y="42483"/>
                    </a:cubicBezTo>
                    <a:cubicBezTo>
                      <a:pt x="171088" y="62713"/>
                      <a:pt x="218146" y="82834"/>
                      <a:pt x="268032" y="104174"/>
                    </a:cubicBezTo>
                    <a:cubicBezTo>
                      <a:pt x="250849" y="114206"/>
                      <a:pt x="235440" y="122741"/>
                      <a:pt x="220752" y="132054"/>
                    </a:cubicBezTo>
                    <a:cubicBezTo>
                      <a:pt x="214710" y="135878"/>
                      <a:pt x="209500" y="135656"/>
                      <a:pt x="201851" y="132331"/>
                    </a:cubicBezTo>
                    <a:cubicBezTo>
                      <a:pt x="158285" y="113319"/>
                      <a:pt x="114497" y="94806"/>
                      <a:pt x="70820" y="75961"/>
                    </a:cubicBezTo>
                    <a:cubicBezTo>
                      <a:pt x="63503" y="73078"/>
                      <a:pt x="61896" y="69919"/>
                      <a:pt x="65776" y="67813"/>
                    </a:cubicBezTo>
                    <a:cubicBezTo>
                      <a:pt x="81074" y="58889"/>
                      <a:pt x="93600" y="51794"/>
                      <a:pt x="108954" y="42483"/>
                    </a:cubicBezTo>
                    <a:close/>
                    <a:moveTo>
                      <a:pt x="283074" y="41845"/>
                    </a:moveTo>
                    <a:cubicBezTo>
                      <a:pt x="284826" y="41637"/>
                      <a:pt x="287071" y="42426"/>
                      <a:pt x="291811" y="44477"/>
                    </a:cubicBezTo>
                    <a:cubicBezTo>
                      <a:pt x="293861" y="45309"/>
                      <a:pt x="317196" y="55230"/>
                      <a:pt x="318582" y="55895"/>
                    </a:cubicBezTo>
                    <a:cubicBezTo>
                      <a:pt x="329224" y="60717"/>
                      <a:pt x="331053" y="65927"/>
                      <a:pt x="322296" y="71193"/>
                    </a:cubicBezTo>
                    <a:cubicBezTo>
                      <a:pt x="308383" y="79562"/>
                      <a:pt x="294249" y="87710"/>
                      <a:pt x="280392" y="96135"/>
                    </a:cubicBezTo>
                    <a:cubicBezTo>
                      <a:pt x="276623" y="98408"/>
                      <a:pt x="273076" y="98907"/>
                      <a:pt x="268087" y="96745"/>
                    </a:cubicBezTo>
                    <a:cubicBezTo>
                      <a:pt x="255339" y="91091"/>
                      <a:pt x="240540" y="84718"/>
                      <a:pt x="225020" y="78066"/>
                    </a:cubicBezTo>
                    <a:cubicBezTo>
                      <a:pt x="243644" y="65262"/>
                      <a:pt x="263875" y="54011"/>
                      <a:pt x="277289" y="45198"/>
                    </a:cubicBezTo>
                    <a:cubicBezTo>
                      <a:pt x="280060" y="43258"/>
                      <a:pt x="281321" y="42052"/>
                      <a:pt x="283074" y="41845"/>
                    </a:cubicBezTo>
                    <a:close/>
                    <a:moveTo>
                      <a:pt x="244143" y="24079"/>
                    </a:moveTo>
                    <a:cubicBezTo>
                      <a:pt x="254286" y="28680"/>
                      <a:pt x="264873" y="32948"/>
                      <a:pt x="277455" y="38324"/>
                    </a:cubicBezTo>
                    <a:cubicBezTo>
                      <a:pt x="264097" y="46251"/>
                      <a:pt x="236715" y="62491"/>
                      <a:pt x="225131" y="69974"/>
                    </a:cubicBezTo>
                    <a:cubicBezTo>
                      <a:pt x="218036" y="74297"/>
                      <a:pt x="216761" y="74353"/>
                      <a:pt x="213713" y="73300"/>
                    </a:cubicBezTo>
                    <a:cubicBezTo>
                      <a:pt x="207449" y="71138"/>
                      <a:pt x="185999" y="60718"/>
                      <a:pt x="178738" y="57558"/>
                    </a:cubicBezTo>
                    <a:cubicBezTo>
                      <a:pt x="197196" y="45752"/>
                      <a:pt x="215209" y="35054"/>
                      <a:pt x="232891" y="24522"/>
                    </a:cubicBezTo>
                    <a:cubicBezTo>
                      <a:pt x="236604" y="22306"/>
                      <a:pt x="239099" y="21807"/>
                      <a:pt x="244143" y="24079"/>
                    </a:cubicBezTo>
                    <a:close/>
                    <a:moveTo>
                      <a:pt x="178460" y="2241"/>
                    </a:moveTo>
                    <a:cubicBezTo>
                      <a:pt x="185222" y="-1362"/>
                      <a:pt x="187051" y="-364"/>
                      <a:pt x="195809" y="3405"/>
                    </a:cubicBezTo>
                    <a:cubicBezTo>
                      <a:pt x="205342" y="7507"/>
                      <a:pt x="219255" y="13216"/>
                      <a:pt x="232059" y="18703"/>
                    </a:cubicBezTo>
                    <a:cubicBezTo>
                      <a:pt x="211827" y="30620"/>
                      <a:pt x="193093" y="41152"/>
                      <a:pt x="175079" y="51849"/>
                    </a:cubicBezTo>
                    <a:cubicBezTo>
                      <a:pt x="170756" y="54177"/>
                      <a:pt x="165989" y="52680"/>
                      <a:pt x="162164" y="51073"/>
                    </a:cubicBezTo>
                    <a:cubicBezTo>
                      <a:pt x="148972" y="45420"/>
                      <a:pt x="139661" y="40819"/>
                      <a:pt x="123642" y="34001"/>
                    </a:cubicBezTo>
                    <a:cubicBezTo>
                      <a:pt x="142321" y="23082"/>
                      <a:pt x="161388" y="11331"/>
                      <a:pt x="178460" y="2241"/>
                    </a:cubicBezTo>
                    <a:close/>
                  </a:path>
                </a:pathLst>
              </a:custGeom>
              <a:solidFill>
                <a:srgbClr val="FFD047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5368198-515F-41AB-A731-B600D3A03F22}"/>
                </a:ext>
              </a:extLst>
            </p:cNvPr>
            <p:cNvGrpSpPr/>
            <p:nvPr/>
          </p:nvGrpSpPr>
          <p:grpSpPr>
            <a:xfrm>
              <a:off x="4667395" y="4816209"/>
              <a:ext cx="1534067" cy="1839306"/>
              <a:chOff x="9502049" y="4939285"/>
              <a:chExt cx="1395889" cy="1673636"/>
            </a:xfrm>
          </p:grpSpPr>
          <p:sp>
            <p:nvSpPr>
              <p:cNvPr id="7" name="Graphic 454">
                <a:extLst>
                  <a:ext uri="{FF2B5EF4-FFF2-40B4-BE49-F238E27FC236}">
                    <a16:creationId xmlns:a16="http://schemas.microsoft.com/office/drawing/2014/main" id="{C6979DF3-DC58-4C8E-8E52-5A85A67B0581}"/>
                  </a:ext>
                </a:extLst>
              </p:cNvPr>
              <p:cNvSpPr/>
              <p:nvPr/>
            </p:nvSpPr>
            <p:spPr>
              <a:xfrm>
                <a:off x="9502049" y="4939285"/>
                <a:ext cx="1395889" cy="1673636"/>
              </a:xfrm>
              <a:custGeom>
                <a:avLst/>
                <a:gdLst>
                  <a:gd name="connsiteX0" fmla="*/ 2152458 w 2356233"/>
                  <a:gd name="connsiteY0" fmla="*/ 828386 h 2825065"/>
                  <a:gd name="connsiteX1" fmla="*/ 2283162 w 2356233"/>
                  <a:gd name="connsiteY1" fmla="*/ 725189 h 2825065"/>
                  <a:gd name="connsiteX2" fmla="*/ 2356233 w 2356233"/>
                  <a:gd name="connsiteY2" fmla="*/ 679251 h 2825065"/>
                  <a:gd name="connsiteX3" fmla="*/ 1351297 w 2356233"/>
                  <a:gd name="connsiteY3" fmla="*/ 95900 h 2825065"/>
                  <a:gd name="connsiteX4" fmla="*/ 1184104 w 2356233"/>
                  <a:gd name="connsiteY4" fmla="*/ 0 h 2825065"/>
                  <a:gd name="connsiteX5" fmla="*/ 1147241 w 2356233"/>
                  <a:gd name="connsiteY5" fmla="*/ 53891 h 2825065"/>
                  <a:gd name="connsiteX6" fmla="*/ 1013917 w 2356233"/>
                  <a:gd name="connsiteY6" fmla="*/ 146984 h 2825065"/>
                  <a:gd name="connsiteX7" fmla="*/ 1013917 w 2356233"/>
                  <a:gd name="connsiteY7" fmla="*/ 146984 h 2825065"/>
                  <a:gd name="connsiteX8" fmla="*/ 943373 w 2356233"/>
                  <a:gd name="connsiteY8" fmla="*/ 401375 h 2825065"/>
                  <a:gd name="connsiteX9" fmla="*/ 944215 w 2356233"/>
                  <a:gd name="connsiteY9" fmla="*/ 1431573 h 2825065"/>
                  <a:gd name="connsiteX10" fmla="*/ 787126 w 2356233"/>
                  <a:gd name="connsiteY10" fmla="*/ 1704489 h 2825065"/>
                  <a:gd name="connsiteX11" fmla="*/ 180947 w 2356233"/>
                  <a:gd name="connsiteY11" fmla="*/ 2055622 h 2825065"/>
                  <a:gd name="connsiteX12" fmla="*/ 0 w 2356233"/>
                  <a:gd name="connsiteY12" fmla="*/ 2160317 h 2825065"/>
                  <a:gd name="connsiteX13" fmla="*/ 2245 w 2356233"/>
                  <a:gd name="connsiteY13" fmla="*/ 2165837 h 2825065"/>
                  <a:gd name="connsiteX14" fmla="*/ 112928 w 2356233"/>
                  <a:gd name="connsiteY14" fmla="*/ 2141792 h 2825065"/>
                  <a:gd name="connsiteX15" fmla="*/ 73632 w 2356233"/>
                  <a:gd name="connsiteY15" fmla="*/ 2228148 h 2825065"/>
                  <a:gd name="connsiteX16" fmla="*/ 205366 w 2356233"/>
                  <a:gd name="connsiteY16" fmla="*/ 2199893 h 2825065"/>
                  <a:gd name="connsiteX17" fmla="*/ 169813 w 2356233"/>
                  <a:gd name="connsiteY17" fmla="*/ 2282507 h 2825065"/>
                  <a:gd name="connsiteX18" fmla="*/ 301172 w 2356233"/>
                  <a:gd name="connsiteY18" fmla="*/ 2255375 h 2825065"/>
                  <a:gd name="connsiteX19" fmla="*/ 265244 w 2356233"/>
                  <a:gd name="connsiteY19" fmla="*/ 2337989 h 2825065"/>
                  <a:gd name="connsiteX20" fmla="*/ 397820 w 2356233"/>
                  <a:gd name="connsiteY20" fmla="*/ 2309640 h 2825065"/>
                  <a:gd name="connsiteX21" fmla="*/ 361238 w 2356233"/>
                  <a:gd name="connsiteY21" fmla="*/ 2392722 h 2825065"/>
                  <a:gd name="connsiteX22" fmla="*/ 491381 w 2356233"/>
                  <a:gd name="connsiteY22" fmla="*/ 2365121 h 2825065"/>
                  <a:gd name="connsiteX23" fmla="*/ 460787 w 2356233"/>
                  <a:gd name="connsiteY23" fmla="*/ 2442496 h 2825065"/>
                  <a:gd name="connsiteX24" fmla="*/ 586813 w 2356233"/>
                  <a:gd name="connsiteY24" fmla="*/ 2425281 h 2825065"/>
                  <a:gd name="connsiteX25" fmla="*/ 554160 w 2356233"/>
                  <a:gd name="connsiteY25" fmla="*/ 2499194 h 2825065"/>
                  <a:gd name="connsiteX26" fmla="*/ 682245 w 2356233"/>
                  <a:gd name="connsiteY26" fmla="*/ 2479359 h 2825065"/>
                  <a:gd name="connsiteX27" fmla="*/ 650341 w 2356233"/>
                  <a:gd name="connsiteY27" fmla="*/ 2555985 h 2825065"/>
                  <a:gd name="connsiteX28" fmla="*/ 781138 w 2356233"/>
                  <a:gd name="connsiteY28" fmla="*/ 2529975 h 2825065"/>
                  <a:gd name="connsiteX29" fmla="*/ 747737 w 2356233"/>
                  <a:gd name="connsiteY29" fmla="*/ 2606414 h 2825065"/>
                  <a:gd name="connsiteX30" fmla="*/ 873202 w 2356233"/>
                  <a:gd name="connsiteY30" fmla="*/ 2589199 h 2825065"/>
                  <a:gd name="connsiteX31" fmla="*/ 843075 w 2356233"/>
                  <a:gd name="connsiteY31" fmla="*/ 2666480 h 2825065"/>
                  <a:gd name="connsiteX32" fmla="*/ 973405 w 2356233"/>
                  <a:gd name="connsiteY32" fmla="*/ 2638786 h 2825065"/>
                  <a:gd name="connsiteX33" fmla="*/ 936636 w 2356233"/>
                  <a:gd name="connsiteY33" fmla="*/ 2721868 h 2825065"/>
                  <a:gd name="connsiteX34" fmla="*/ 1068744 w 2356233"/>
                  <a:gd name="connsiteY34" fmla="*/ 2694081 h 2825065"/>
                  <a:gd name="connsiteX35" fmla="*/ 1032817 w 2356233"/>
                  <a:gd name="connsiteY35" fmla="*/ 2776788 h 2825065"/>
                  <a:gd name="connsiteX36" fmla="*/ 1164457 w 2356233"/>
                  <a:gd name="connsiteY36" fmla="*/ 2748440 h 2825065"/>
                  <a:gd name="connsiteX37" fmla="*/ 1131991 w 2356233"/>
                  <a:gd name="connsiteY37" fmla="*/ 2825066 h 2825065"/>
                  <a:gd name="connsiteX38" fmla="*/ 1154165 w 2356233"/>
                  <a:gd name="connsiteY38" fmla="*/ 2814867 h 2825065"/>
                  <a:gd name="connsiteX39" fmla="*/ 1949992 w 2356233"/>
                  <a:gd name="connsiteY39" fmla="*/ 2353146 h 2825065"/>
                  <a:gd name="connsiteX40" fmla="*/ 2088088 w 2356233"/>
                  <a:gd name="connsiteY40" fmla="*/ 2108203 h 2825065"/>
                  <a:gd name="connsiteX41" fmla="*/ 2089585 w 2356233"/>
                  <a:gd name="connsiteY41" fmla="*/ 989311 h 2825065"/>
                  <a:gd name="connsiteX42" fmla="*/ 2152458 w 2356233"/>
                  <a:gd name="connsiteY42" fmla="*/ 828386 h 2825065"/>
                  <a:gd name="connsiteX43" fmla="*/ 2152458 w 2356233"/>
                  <a:gd name="connsiteY43" fmla="*/ 828386 h 2825065"/>
                  <a:gd name="connsiteX44" fmla="*/ 2152458 w 2356233"/>
                  <a:gd name="connsiteY44" fmla="*/ 828386 h 2825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2356233" h="2825065">
                    <a:moveTo>
                      <a:pt x="2152458" y="828386"/>
                    </a:moveTo>
                    <a:cubicBezTo>
                      <a:pt x="2203074" y="774028"/>
                      <a:pt x="2234604" y="753351"/>
                      <a:pt x="2283162" y="725189"/>
                    </a:cubicBezTo>
                    <a:cubicBezTo>
                      <a:pt x="2305429" y="711061"/>
                      <a:pt x="2331720" y="694688"/>
                      <a:pt x="2356233" y="679251"/>
                    </a:cubicBezTo>
                    <a:cubicBezTo>
                      <a:pt x="2021285" y="484831"/>
                      <a:pt x="1686338" y="290319"/>
                      <a:pt x="1351297" y="95900"/>
                    </a:cubicBezTo>
                    <a:cubicBezTo>
                      <a:pt x="1297594" y="64744"/>
                      <a:pt x="1243515" y="34056"/>
                      <a:pt x="1184104" y="0"/>
                    </a:cubicBezTo>
                    <a:cubicBezTo>
                      <a:pt x="1183637" y="29565"/>
                      <a:pt x="1168012" y="43131"/>
                      <a:pt x="1147241" y="53891"/>
                    </a:cubicBezTo>
                    <a:cubicBezTo>
                      <a:pt x="1098777" y="78965"/>
                      <a:pt x="1052371" y="107314"/>
                      <a:pt x="1013917" y="146984"/>
                    </a:cubicBezTo>
                    <a:lnTo>
                      <a:pt x="1013917" y="146984"/>
                    </a:lnTo>
                    <a:cubicBezTo>
                      <a:pt x="956846" y="222487"/>
                      <a:pt x="941782" y="307908"/>
                      <a:pt x="943373" y="401375"/>
                    </a:cubicBezTo>
                    <a:cubicBezTo>
                      <a:pt x="946928" y="612823"/>
                      <a:pt x="943466" y="1316399"/>
                      <a:pt x="944215" y="1431573"/>
                    </a:cubicBezTo>
                    <a:cubicBezTo>
                      <a:pt x="945057" y="1552079"/>
                      <a:pt x="892382" y="1643675"/>
                      <a:pt x="787126" y="1704489"/>
                    </a:cubicBezTo>
                    <a:cubicBezTo>
                      <a:pt x="584942" y="1821253"/>
                      <a:pt x="383038" y="1938578"/>
                      <a:pt x="180947" y="2055622"/>
                    </a:cubicBezTo>
                    <a:cubicBezTo>
                      <a:pt x="120694" y="2090521"/>
                      <a:pt x="60347" y="2125419"/>
                      <a:pt x="0" y="2160317"/>
                    </a:cubicBezTo>
                    <a:cubicBezTo>
                      <a:pt x="749" y="2162188"/>
                      <a:pt x="1497" y="2164059"/>
                      <a:pt x="2245" y="2165837"/>
                    </a:cubicBezTo>
                    <a:cubicBezTo>
                      <a:pt x="36957" y="2158259"/>
                      <a:pt x="71667" y="2150774"/>
                      <a:pt x="112928" y="2141792"/>
                    </a:cubicBezTo>
                    <a:cubicBezTo>
                      <a:pt x="98520" y="2173415"/>
                      <a:pt x="87760" y="2196993"/>
                      <a:pt x="73632" y="2228148"/>
                    </a:cubicBezTo>
                    <a:cubicBezTo>
                      <a:pt x="120694" y="2218044"/>
                      <a:pt x="160644" y="2209530"/>
                      <a:pt x="205366" y="2199893"/>
                    </a:cubicBezTo>
                    <a:cubicBezTo>
                      <a:pt x="192642" y="2229458"/>
                      <a:pt x="182443" y="2253222"/>
                      <a:pt x="169813" y="2282507"/>
                    </a:cubicBezTo>
                    <a:cubicBezTo>
                      <a:pt x="215377" y="2273151"/>
                      <a:pt x="255608" y="2264824"/>
                      <a:pt x="301172" y="2255375"/>
                    </a:cubicBezTo>
                    <a:cubicBezTo>
                      <a:pt x="288354" y="2284846"/>
                      <a:pt x="277875" y="2308985"/>
                      <a:pt x="265244" y="2337989"/>
                    </a:cubicBezTo>
                    <a:cubicBezTo>
                      <a:pt x="312306" y="2327884"/>
                      <a:pt x="351882" y="2319463"/>
                      <a:pt x="397820" y="2309640"/>
                    </a:cubicBezTo>
                    <a:cubicBezTo>
                      <a:pt x="384067" y="2340889"/>
                      <a:pt x="373775" y="2364186"/>
                      <a:pt x="361238" y="2392722"/>
                    </a:cubicBezTo>
                    <a:cubicBezTo>
                      <a:pt x="407363" y="2382898"/>
                      <a:pt x="446097" y="2374664"/>
                      <a:pt x="491381" y="2365121"/>
                    </a:cubicBezTo>
                    <a:cubicBezTo>
                      <a:pt x="479686" y="2394780"/>
                      <a:pt x="470517" y="2418077"/>
                      <a:pt x="460787" y="2442496"/>
                    </a:cubicBezTo>
                    <a:cubicBezTo>
                      <a:pt x="505321" y="2446238"/>
                      <a:pt x="542652" y="2419573"/>
                      <a:pt x="586813" y="2425281"/>
                    </a:cubicBezTo>
                    <a:cubicBezTo>
                      <a:pt x="575398" y="2451103"/>
                      <a:pt x="565481" y="2473558"/>
                      <a:pt x="554160" y="2499194"/>
                    </a:cubicBezTo>
                    <a:cubicBezTo>
                      <a:pt x="599256" y="2499661"/>
                      <a:pt x="637523" y="2476178"/>
                      <a:pt x="682245" y="2479359"/>
                    </a:cubicBezTo>
                    <a:cubicBezTo>
                      <a:pt x="671859" y="2504339"/>
                      <a:pt x="662410" y="2526887"/>
                      <a:pt x="650341" y="2555985"/>
                    </a:cubicBezTo>
                    <a:cubicBezTo>
                      <a:pt x="695437" y="2547003"/>
                      <a:pt x="735294" y="2539144"/>
                      <a:pt x="781138" y="2529975"/>
                    </a:cubicBezTo>
                    <a:cubicBezTo>
                      <a:pt x="768321" y="2559353"/>
                      <a:pt x="758590" y="2581621"/>
                      <a:pt x="747737" y="2606414"/>
                    </a:cubicBezTo>
                    <a:cubicBezTo>
                      <a:pt x="792647" y="2611373"/>
                      <a:pt x="829041" y="2585082"/>
                      <a:pt x="873202" y="2589199"/>
                    </a:cubicBezTo>
                    <a:cubicBezTo>
                      <a:pt x="863379" y="2614367"/>
                      <a:pt x="854303" y="2637757"/>
                      <a:pt x="843075" y="2666480"/>
                    </a:cubicBezTo>
                    <a:cubicBezTo>
                      <a:pt x="888639" y="2656750"/>
                      <a:pt x="928216" y="2648423"/>
                      <a:pt x="973405" y="2638786"/>
                    </a:cubicBezTo>
                    <a:cubicBezTo>
                      <a:pt x="959840" y="2669381"/>
                      <a:pt x="949548" y="2692677"/>
                      <a:pt x="936636" y="2721868"/>
                    </a:cubicBezTo>
                    <a:cubicBezTo>
                      <a:pt x="983791" y="2711951"/>
                      <a:pt x="1023741" y="2703530"/>
                      <a:pt x="1068744" y="2694081"/>
                    </a:cubicBezTo>
                    <a:cubicBezTo>
                      <a:pt x="1055739" y="2724113"/>
                      <a:pt x="1045447" y="2747691"/>
                      <a:pt x="1032817" y="2776788"/>
                    </a:cubicBezTo>
                    <a:cubicBezTo>
                      <a:pt x="1078661" y="2766964"/>
                      <a:pt x="1118706" y="2758357"/>
                      <a:pt x="1164457" y="2748440"/>
                    </a:cubicBezTo>
                    <a:cubicBezTo>
                      <a:pt x="1152668" y="2776321"/>
                      <a:pt x="1143873" y="2797091"/>
                      <a:pt x="1131991" y="2825066"/>
                    </a:cubicBezTo>
                    <a:cubicBezTo>
                      <a:pt x="1144247" y="2819452"/>
                      <a:pt x="1149393" y="2817581"/>
                      <a:pt x="1154165" y="2814867"/>
                    </a:cubicBezTo>
                    <a:cubicBezTo>
                      <a:pt x="1419596" y="2661241"/>
                      <a:pt x="1685964" y="2509111"/>
                      <a:pt x="1949992" y="2353146"/>
                    </a:cubicBezTo>
                    <a:cubicBezTo>
                      <a:pt x="2040466" y="2299722"/>
                      <a:pt x="2086778" y="2214675"/>
                      <a:pt x="2088088" y="2108203"/>
                    </a:cubicBezTo>
                    <a:cubicBezTo>
                      <a:pt x="2089585" y="1991346"/>
                      <a:pt x="2087807" y="1245387"/>
                      <a:pt x="2089585" y="989311"/>
                    </a:cubicBezTo>
                    <a:cubicBezTo>
                      <a:pt x="2089959" y="930087"/>
                      <a:pt x="2111104" y="874138"/>
                      <a:pt x="2152458" y="828386"/>
                    </a:cubicBezTo>
                    <a:lnTo>
                      <a:pt x="2152458" y="828386"/>
                    </a:lnTo>
                    <a:lnTo>
                      <a:pt x="2152458" y="828386"/>
                    </a:lnTo>
                    <a:close/>
                  </a:path>
                </a:pathLst>
              </a:custGeom>
              <a:solidFill>
                <a:srgbClr val="DEDCE1"/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5A7932A6-6249-498F-9A12-A84B2FFC78F2}"/>
                  </a:ext>
                </a:extLst>
              </p:cNvPr>
              <p:cNvSpPr/>
              <p:nvPr/>
            </p:nvSpPr>
            <p:spPr>
              <a:xfrm>
                <a:off x="9690919" y="5173113"/>
                <a:ext cx="948728" cy="1321733"/>
              </a:xfrm>
              <a:custGeom>
                <a:avLst/>
                <a:gdLst>
                  <a:gd name="connsiteX0" fmla="*/ 213812 w 948728"/>
                  <a:gd name="connsiteY0" fmla="*/ 1108824 h 1321733"/>
                  <a:gd name="connsiteX1" fmla="*/ 229554 w 948728"/>
                  <a:gd name="connsiteY1" fmla="*/ 1116944 h 1321733"/>
                  <a:gd name="connsiteX2" fmla="*/ 516114 w 948728"/>
                  <a:gd name="connsiteY2" fmla="*/ 1282728 h 1321733"/>
                  <a:gd name="connsiteX3" fmla="*/ 525648 w 948728"/>
                  <a:gd name="connsiteY3" fmla="*/ 1288216 h 1321733"/>
                  <a:gd name="connsiteX4" fmla="*/ 527033 w 948728"/>
                  <a:gd name="connsiteY4" fmla="*/ 1300964 h 1321733"/>
                  <a:gd name="connsiteX5" fmla="*/ 502146 w 948728"/>
                  <a:gd name="connsiteY5" fmla="*/ 1318646 h 1321733"/>
                  <a:gd name="connsiteX6" fmla="*/ 482913 w 948728"/>
                  <a:gd name="connsiteY6" fmla="*/ 1317149 h 1321733"/>
                  <a:gd name="connsiteX7" fmla="*/ 195355 w 948728"/>
                  <a:gd name="connsiteY7" fmla="*/ 1148483 h 1321733"/>
                  <a:gd name="connsiteX8" fmla="*/ 190089 w 948728"/>
                  <a:gd name="connsiteY8" fmla="*/ 1120990 h 1321733"/>
                  <a:gd name="connsiteX9" fmla="*/ 213812 w 948728"/>
                  <a:gd name="connsiteY9" fmla="*/ 1108824 h 1321733"/>
                  <a:gd name="connsiteX10" fmla="*/ 440192 w 948728"/>
                  <a:gd name="connsiteY10" fmla="*/ 1093491 h 1321733"/>
                  <a:gd name="connsiteX11" fmla="*/ 458968 w 948728"/>
                  <a:gd name="connsiteY11" fmla="*/ 1101258 h 1321733"/>
                  <a:gd name="connsiteX12" fmla="*/ 648087 w 948728"/>
                  <a:gd name="connsiteY12" fmla="*/ 1209952 h 1321733"/>
                  <a:gd name="connsiteX13" fmla="*/ 661944 w 948728"/>
                  <a:gd name="connsiteY13" fmla="*/ 1222478 h 1321733"/>
                  <a:gd name="connsiteX14" fmla="*/ 634175 w 948728"/>
                  <a:gd name="connsiteY14" fmla="*/ 1245869 h 1321733"/>
                  <a:gd name="connsiteX15" fmla="*/ 614942 w 948728"/>
                  <a:gd name="connsiteY15" fmla="*/ 1244373 h 1321733"/>
                  <a:gd name="connsiteX16" fmla="*/ 424769 w 948728"/>
                  <a:gd name="connsiteY16" fmla="*/ 1132797 h 1321733"/>
                  <a:gd name="connsiteX17" fmla="*/ 419504 w 948728"/>
                  <a:gd name="connsiteY17" fmla="*/ 1105304 h 1321733"/>
                  <a:gd name="connsiteX18" fmla="*/ 440192 w 948728"/>
                  <a:gd name="connsiteY18" fmla="*/ 1093491 h 1321733"/>
                  <a:gd name="connsiteX19" fmla="*/ 30513 w 948728"/>
                  <a:gd name="connsiteY19" fmla="*/ 1003594 h 1321733"/>
                  <a:gd name="connsiteX20" fmla="*/ 40989 w 948728"/>
                  <a:gd name="connsiteY20" fmla="*/ 1006033 h 1321733"/>
                  <a:gd name="connsiteX21" fmla="*/ 130282 w 948728"/>
                  <a:gd name="connsiteY21" fmla="*/ 1052924 h 1321733"/>
                  <a:gd name="connsiteX22" fmla="*/ 130172 w 948728"/>
                  <a:gd name="connsiteY22" fmla="*/ 1061959 h 1321733"/>
                  <a:gd name="connsiteX23" fmla="*/ 104453 w 948728"/>
                  <a:gd name="connsiteY23" fmla="*/ 1078033 h 1321733"/>
                  <a:gd name="connsiteX24" fmla="*/ 91373 w 948728"/>
                  <a:gd name="connsiteY24" fmla="*/ 1077202 h 1321733"/>
                  <a:gd name="connsiteX25" fmla="*/ 2079 w 948728"/>
                  <a:gd name="connsiteY25" fmla="*/ 1030310 h 1321733"/>
                  <a:gd name="connsiteX26" fmla="*/ 4518 w 948728"/>
                  <a:gd name="connsiteY26" fmla="*/ 1019834 h 1321733"/>
                  <a:gd name="connsiteX27" fmla="*/ 503879 w 948728"/>
                  <a:gd name="connsiteY27" fmla="*/ 973213 h 1321733"/>
                  <a:gd name="connsiteX28" fmla="*/ 522655 w 948728"/>
                  <a:gd name="connsiteY28" fmla="*/ 980980 h 1321733"/>
                  <a:gd name="connsiteX29" fmla="*/ 781225 w 948728"/>
                  <a:gd name="connsiteY29" fmla="*/ 1130801 h 1321733"/>
                  <a:gd name="connsiteX30" fmla="*/ 795082 w 948728"/>
                  <a:gd name="connsiteY30" fmla="*/ 1143272 h 1321733"/>
                  <a:gd name="connsiteX31" fmla="*/ 767313 w 948728"/>
                  <a:gd name="connsiteY31" fmla="*/ 1166663 h 1321733"/>
                  <a:gd name="connsiteX32" fmla="*/ 748079 w 948728"/>
                  <a:gd name="connsiteY32" fmla="*/ 1165166 h 1321733"/>
                  <a:gd name="connsiteX33" fmla="*/ 488456 w 948728"/>
                  <a:gd name="connsiteY33" fmla="*/ 1012518 h 1321733"/>
                  <a:gd name="connsiteX34" fmla="*/ 483191 w 948728"/>
                  <a:gd name="connsiteY34" fmla="*/ 985026 h 1321733"/>
                  <a:gd name="connsiteX35" fmla="*/ 503879 w 948728"/>
                  <a:gd name="connsiteY35" fmla="*/ 973213 h 1321733"/>
                  <a:gd name="connsiteX36" fmla="*/ 153174 w 948728"/>
                  <a:gd name="connsiteY36" fmla="*/ 927159 h 1321733"/>
                  <a:gd name="connsiteX37" fmla="*/ 163650 w 948728"/>
                  <a:gd name="connsiteY37" fmla="*/ 929598 h 1321733"/>
                  <a:gd name="connsiteX38" fmla="*/ 252944 w 948728"/>
                  <a:gd name="connsiteY38" fmla="*/ 976490 h 1321733"/>
                  <a:gd name="connsiteX39" fmla="*/ 252833 w 948728"/>
                  <a:gd name="connsiteY39" fmla="*/ 985525 h 1321733"/>
                  <a:gd name="connsiteX40" fmla="*/ 227115 w 948728"/>
                  <a:gd name="connsiteY40" fmla="*/ 1001599 h 1321733"/>
                  <a:gd name="connsiteX41" fmla="*/ 214034 w 948728"/>
                  <a:gd name="connsiteY41" fmla="*/ 1000767 h 1321733"/>
                  <a:gd name="connsiteX42" fmla="*/ 124740 w 948728"/>
                  <a:gd name="connsiteY42" fmla="*/ 953875 h 1321733"/>
                  <a:gd name="connsiteX43" fmla="*/ 127179 w 948728"/>
                  <a:gd name="connsiteY43" fmla="*/ 943400 h 1321733"/>
                  <a:gd name="connsiteX44" fmla="*/ 590508 w 948728"/>
                  <a:gd name="connsiteY44" fmla="*/ 865180 h 1321733"/>
                  <a:gd name="connsiteX45" fmla="*/ 601639 w 948728"/>
                  <a:gd name="connsiteY45" fmla="*/ 869293 h 1321733"/>
                  <a:gd name="connsiteX46" fmla="*/ 901503 w 948728"/>
                  <a:gd name="connsiteY46" fmla="*/ 1045442 h 1321733"/>
                  <a:gd name="connsiteX47" fmla="*/ 915305 w 948728"/>
                  <a:gd name="connsiteY47" fmla="*/ 1057969 h 1321733"/>
                  <a:gd name="connsiteX48" fmla="*/ 896127 w 948728"/>
                  <a:gd name="connsiteY48" fmla="*/ 1084352 h 1321733"/>
                  <a:gd name="connsiteX49" fmla="*/ 876893 w 948728"/>
                  <a:gd name="connsiteY49" fmla="*/ 1082856 h 1321733"/>
                  <a:gd name="connsiteX50" fmla="*/ 578914 w 948728"/>
                  <a:gd name="connsiteY50" fmla="*/ 908924 h 1321733"/>
                  <a:gd name="connsiteX51" fmla="*/ 573649 w 948728"/>
                  <a:gd name="connsiteY51" fmla="*/ 881432 h 1321733"/>
                  <a:gd name="connsiteX52" fmla="*/ 590508 w 948728"/>
                  <a:gd name="connsiteY52" fmla="*/ 865180 h 1321733"/>
                  <a:gd name="connsiteX53" fmla="*/ 279438 w 948728"/>
                  <a:gd name="connsiteY53" fmla="*/ 846346 h 1321733"/>
                  <a:gd name="connsiteX54" fmla="*/ 289914 w 948728"/>
                  <a:gd name="connsiteY54" fmla="*/ 848785 h 1321733"/>
                  <a:gd name="connsiteX55" fmla="*/ 379208 w 948728"/>
                  <a:gd name="connsiteY55" fmla="*/ 895677 h 1321733"/>
                  <a:gd name="connsiteX56" fmla="*/ 379097 w 948728"/>
                  <a:gd name="connsiteY56" fmla="*/ 904712 h 1321733"/>
                  <a:gd name="connsiteX57" fmla="*/ 353379 w 948728"/>
                  <a:gd name="connsiteY57" fmla="*/ 920786 h 1321733"/>
                  <a:gd name="connsiteX58" fmla="*/ 340298 w 948728"/>
                  <a:gd name="connsiteY58" fmla="*/ 919954 h 1321733"/>
                  <a:gd name="connsiteX59" fmla="*/ 251004 w 948728"/>
                  <a:gd name="connsiteY59" fmla="*/ 873063 h 1321733"/>
                  <a:gd name="connsiteX60" fmla="*/ 253443 w 948728"/>
                  <a:gd name="connsiteY60" fmla="*/ 862587 h 1321733"/>
                  <a:gd name="connsiteX61" fmla="*/ 410136 w 948728"/>
                  <a:gd name="connsiteY61" fmla="*/ 766308 h 1321733"/>
                  <a:gd name="connsiteX62" fmla="*/ 420612 w 948728"/>
                  <a:gd name="connsiteY62" fmla="*/ 768747 h 1321733"/>
                  <a:gd name="connsiteX63" fmla="*/ 480253 w 948728"/>
                  <a:gd name="connsiteY63" fmla="*/ 802447 h 1321733"/>
                  <a:gd name="connsiteX64" fmla="*/ 480142 w 948728"/>
                  <a:gd name="connsiteY64" fmla="*/ 811481 h 1321733"/>
                  <a:gd name="connsiteX65" fmla="*/ 454423 w 948728"/>
                  <a:gd name="connsiteY65" fmla="*/ 827556 h 1321733"/>
                  <a:gd name="connsiteX66" fmla="*/ 441342 w 948728"/>
                  <a:gd name="connsiteY66" fmla="*/ 826724 h 1321733"/>
                  <a:gd name="connsiteX67" fmla="*/ 381702 w 948728"/>
                  <a:gd name="connsiteY67" fmla="*/ 793025 h 1321733"/>
                  <a:gd name="connsiteX68" fmla="*/ 384141 w 948728"/>
                  <a:gd name="connsiteY68" fmla="*/ 782549 h 1321733"/>
                  <a:gd name="connsiteX69" fmla="*/ 575643 w 948728"/>
                  <a:gd name="connsiteY69" fmla="*/ 698742 h 1321733"/>
                  <a:gd name="connsiteX70" fmla="*/ 934593 w 948728"/>
                  <a:gd name="connsiteY70" fmla="*/ 909034 h 1321733"/>
                  <a:gd name="connsiteX71" fmla="*/ 942851 w 948728"/>
                  <a:gd name="connsiteY71" fmla="*/ 919676 h 1321733"/>
                  <a:gd name="connsiteX72" fmla="*/ 942851 w 948728"/>
                  <a:gd name="connsiteY72" fmla="*/ 949995 h 1321733"/>
                  <a:gd name="connsiteX73" fmla="*/ 934593 w 948728"/>
                  <a:gd name="connsiteY73" fmla="*/ 954873 h 1321733"/>
                  <a:gd name="connsiteX74" fmla="*/ 575643 w 948728"/>
                  <a:gd name="connsiteY74" fmla="*/ 744581 h 1321733"/>
                  <a:gd name="connsiteX75" fmla="*/ 567385 w 948728"/>
                  <a:gd name="connsiteY75" fmla="*/ 736987 h 1321733"/>
                  <a:gd name="connsiteX76" fmla="*/ 567385 w 948728"/>
                  <a:gd name="connsiteY76" fmla="*/ 706335 h 1321733"/>
                  <a:gd name="connsiteX77" fmla="*/ 575643 w 948728"/>
                  <a:gd name="connsiteY77" fmla="*/ 698742 h 1321733"/>
                  <a:gd name="connsiteX78" fmla="*/ 441343 w 948728"/>
                  <a:gd name="connsiteY78" fmla="*/ 634446 h 1321733"/>
                  <a:gd name="connsiteX79" fmla="*/ 501537 w 948728"/>
                  <a:gd name="connsiteY79" fmla="*/ 667148 h 1321733"/>
                  <a:gd name="connsiteX80" fmla="*/ 509130 w 948728"/>
                  <a:gd name="connsiteY80" fmla="*/ 677790 h 1321733"/>
                  <a:gd name="connsiteX81" fmla="*/ 509130 w 948728"/>
                  <a:gd name="connsiteY81" fmla="*/ 708109 h 1321733"/>
                  <a:gd name="connsiteX82" fmla="*/ 501537 w 948728"/>
                  <a:gd name="connsiteY82" fmla="*/ 712987 h 1321733"/>
                  <a:gd name="connsiteX83" fmla="*/ 441343 w 948728"/>
                  <a:gd name="connsiteY83" fmla="*/ 680284 h 1321733"/>
                  <a:gd name="connsiteX84" fmla="*/ 433749 w 948728"/>
                  <a:gd name="connsiteY84" fmla="*/ 672691 h 1321733"/>
                  <a:gd name="connsiteX85" fmla="*/ 433749 w 948728"/>
                  <a:gd name="connsiteY85" fmla="*/ 642039 h 1321733"/>
                  <a:gd name="connsiteX86" fmla="*/ 441343 w 948728"/>
                  <a:gd name="connsiteY86" fmla="*/ 634446 h 1321733"/>
                  <a:gd name="connsiteX87" fmla="*/ 716708 w 948728"/>
                  <a:gd name="connsiteY87" fmla="*/ 628127 h 1321733"/>
                  <a:gd name="connsiteX88" fmla="*/ 941134 w 948728"/>
                  <a:gd name="connsiteY88" fmla="*/ 757883 h 1321733"/>
                  <a:gd name="connsiteX89" fmla="*/ 948728 w 948728"/>
                  <a:gd name="connsiteY89" fmla="*/ 768525 h 1321733"/>
                  <a:gd name="connsiteX90" fmla="*/ 948728 w 948728"/>
                  <a:gd name="connsiteY90" fmla="*/ 798844 h 1321733"/>
                  <a:gd name="connsiteX91" fmla="*/ 941134 w 948728"/>
                  <a:gd name="connsiteY91" fmla="*/ 803722 h 1321733"/>
                  <a:gd name="connsiteX92" fmla="*/ 716708 w 948728"/>
                  <a:gd name="connsiteY92" fmla="*/ 673966 h 1321733"/>
                  <a:gd name="connsiteX93" fmla="*/ 709114 w 948728"/>
                  <a:gd name="connsiteY93" fmla="*/ 666372 h 1321733"/>
                  <a:gd name="connsiteX94" fmla="*/ 709114 w 948728"/>
                  <a:gd name="connsiteY94" fmla="*/ 635720 h 1321733"/>
                  <a:gd name="connsiteX95" fmla="*/ 716708 w 948728"/>
                  <a:gd name="connsiteY95" fmla="*/ 628127 h 1321733"/>
                  <a:gd name="connsiteX96" fmla="*/ 444170 w 948728"/>
                  <a:gd name="connsiteY96" fmla="*/ 474371 h 1321733"/>
                  <a:gd name="connsiteX97" fmla="*/ 504364 w 948728"/>
                  <a:gd name="connsiteY97" fmla="*/ 507073 h 1321733"/>
                  <a:gd name="connsiteX98" fmla="*/ 511957 w 948728"/>
                  <a:gd name="connsiteY98" fmla="*/ 517715 h 1321733"/>
                  <a:gd name="connsiteX99" fmla="*/ 511957 w 948728"/>
                  <a:gd name="connsiteY99" fmla="*/ 548034 h 1321733"/>
                  <a:gd name="connsiteX100" fmla="*/ 504364 w 948728"/>
                  <a:gd name="connsiteY100" fmla="*/ 552912 h 1321733"/>
                  <a:gd name="connsiteX101" fmla="*/ 444170 w 948728"/>
                  <a:gd name="connsiteY101" fmla="*/ 520209 h 1321733"/>
                  <a:gd name="connsiteX102" fmla="*/ 436576 w 948728"/>
                  <a:gd name="connsiteY102" fmla="*/ 512616 h 1321733"/>
                  <a:gd name="connsiteX103" fmla="*/ 436576 w 948728"/>
                  <a:gd name="connsiteY103" fmla="*/ 481965 h 1321733"/>
                  <a:gd name="connsiteX104" fmla="*/ 444170 w 948728"/>
                  <a:gd name="connsiteY104" fmla="*/ 474371 h 1321733"/>
                  <a:gd name="connsiteX105" fmla="*/ 646868 w 948728"/>
                  <a:gd name="connsiteY105" fmla="*/ 430196 h 1321733"/>
                  <a:gd name="connsiteX106" fmla="*/ 941133 w 948728"/>
                  <a:gd name="connsiteY106" fmla="*/ 604072 h 1321733"/>
                  <a:gd name="connsiteX107" fmla="*/ 948727 w 948728"/>
                  <a:gd name="connsiteY107" fmla="*/ 614714 h 1321733"/>
                  <a:gd name="connsiteX108" fmla="*/ 948727 w 948728"/>
                  <a:gd name="connsiteY108" fmla="*/ 645033 h 1321733"/>
                  <a:gd name="connsiteX109" fmla="*/ 941133 w 948728"/>
                  <a:gd name="connsiteY109" fmla="*/ 649911 h 1321733"/>
                  <a:gd name="connsiteX110" fmla="*/ 646868 w 948728"/>
                  <a:gd name="connsiteY110" fmla="*/ 476035 h 1321733"/>
                  <a:gd name="connsiteX111" fmla="*/ 639274 w 948728"/>
                  <a:gd name="connsiteY111" fmla="*/ 468441 h 1321733"/>
                  <a:gd name="connsiteX112" fmla="*/ 639274 w 948728"/>
                  <a:gd name="connsiteY112" fmla="*/ 437789 h 1321733"/>
                  <a:gd name="connsiteX113" fmla="*/ 646868 w 948728"/>
                  <a:gd name="connsiteY113" fmla="*/ 430196 h 1321733"/>
                  <a:gd name="connsiteX114" fmla="*/ 444170 w 948728"/>
                  <a:gd name="connsiteY114" fmla="*/ 317455 h 1321733"/>
                  <a:gd name="connsiteX115" fmla="*/ 504364 w 948728"/>
                  <a:gd name="connsiteY115" fmla="*/ 350157 h 1321733"/>
                  <a:gd name="connsiteX116" fmla="*/ 511957 w 948728"/>
                  <a:gd name="connsiteY116" fmla="*/ 360799 h 1321733"/>
                  <a:gd name="connsiteX117" fmla="*/ 511957 w 948728"/>
                  <a:gd name="connsiteY117" fmla="*/ 391118 h 1321733"/>
                  <a:gd name="connsiteX118" fmla="*/ 504364 w 948728"/>
                  <a:gd name="connsiteY118" fmla="*/ 395996 h 1321733"/>
                  <a:gd name="connsiteX119" fmla="*/ 444170 w 948728"/>
                  <a:gd name="connsiteY119" fmla="*/ 363293 h 1321733"/>
                  <a:gd name="connsiteX120" fmla="*/ 436576 w 948728"/>
                  <a:gd name="connsiteY120" fmla="*/ 355700 h 1321733"/>
                  <a:gd name="connsiteX121" fmla="*/ 436576 w 948728"/>
                  <a:gd name="connsiteY121" fmla="*/ 325048 h 1321733"/>
                  <a:gd name="connsiteX122" fmla="*/ 444170 w 948728"/>
                  <a:gd name="connsiteY122" fmla="*/ 317455 h 1321733"/>
                  <a:gd name="connsiteX123" fmla="*/ 581518 w 948728"/>
                  <a:gd name="connsiteY123" fmla="*/ 234869 h 1321733"/>
                  <a:gd name="connsiteX124" fmla="*/ 940468 w 948728"/>
                  <a:gd name="connsiteY124" fmla="*/ 445162 h 1321733"/>
                  <a:gd name="connsiteX125" fmla="*/ 948726 w 948728"/>
                  <a:gd name="connsiteY125" fmla="*/ 455803 h 1321733"/>
                  <a:gd name="connsiteX126" fmla="*/ 948726 w 948728"/>
                  <a:gd name="connsiteY126" fmla="*/ 486123 h 1321733"/>
                  <a:gd name="connsiteX127" fmla="*/ 940468 w 948728"/>
                  <a:gd name="connsiteY127" fmla="*/ 491000 h 1321733"/>
                  <a:gd name="connsiteX128" fmla="*/ 581518 w 948728"/>
                  <a:gd name="connsiteY128" fmla="*/ 280708 h 1321733"/>
                  <a:gd name="connsiteX129" fmla="*/ 573260 w 948728"/>
                  <a:gd name="connsiteY129" fmla="*/ 273114 h 1321733"/>
                  <a:gd name="connsiteX130" fmla="*/ 573260 w 948728"/>
                  <a:gd name="connsiteY130" fmla="*/ 242462 h 1321733"/>
                  <a:gd name="connsiteX131" fmla="*/ 581518 w 948728"/>
                  <a:gd name="connsiteY131" fmla="*/ 234869 h 1321733"/>
                  <a:gd name="connsiteX132" fmla="*/ 438905 w 948728"/>
                  <a:gd name="connsiteY132" fmla="*/ 158656 h 1321733"/>
                  <a:gd name="connsiteX133" fmla="*/ 499099 w 948728"/>
                  <a:gd name="connsiteY133" fmla="*/ 191358 h 1321733"/>
                  <a:gd name="connsiteX134" fmla="*/ 506692 w 948728"/>
                  <a:gd name="connsiteY134" fmla="*/ 202000 h 1321733"/>
                  <a:gd name="connsiteX135" fmla="*/ 506692 w 948728"/>
                  <a:gd name="connsiteY135" fmla="*/ 232319 h 1321733"/>
                  <a:gd name="connsiteX136" fmla="*/ 499099 w 948728"/>
                  <a:gd name="connsiteY136" fmla="*/ 237197 h 1321733"/>
                  <a:gd name="connsiteX137" fmla="*/ 438905 w 948728"/>
                  <a:gd name="connsiteY137" fmla="*/ 204494 h 1321733"/>
                  <a:gd name="connsiteX138" fmla="*/ 431311 w 948728"/>
                  <a:gd name="connsiteY138" fmla="*/ 196901 h 1321733"/>
                  <a:gd name="connsiteX139" fmla="*/ 431311 w 948728"/>
                  <a:gd name="connsiteY139" fmla="*/ 166249 h 1321733"/>
                  <a:gd name="connsiteX140" fmla="*/ 438905 w 948728"/>
                  <a:gd name="connsiteY140" fmla="*/ 158656 h 1321733"/>
                  <a:gd name="connsiteX141" fmla="*/ 609289 w 948728"/>
                  <a:gd name="connsiteY141" fmla="*/ 93140 h 1321733"/>
                  <a:gd name="connsiteX142" fmla="*/ 941133 w 948728"/>
                  <a:gd name="connsiteY142" fmla="*/ 289631 h 1321733"/>
                  <a:gd name="connsiteX143" fmla="*/ 948726 w 948728"/>
                  <a:gd name="connsiteY143" fmla="*/ 300273 h 1321733"/>
                  <a:gd name="connsiteX144" fmla="*/ 948726 w 948728"/>
                  <a:gd name="connsiteY144" fmla="*/ 330592 h 1321733"/>
                  <a:gd name="connsiteX145" fmla="*/ 941133 w 948728"/>
                  <a:gd name="connsiteY145" fmla="*/ 335470 h 1321733"/>
                  <a:gd name="connsiteX146" fmla="*/ 609289 w 948728"/>
                  <a:gd name="connsiteY146" fmla="*/ 138979 h 1321733"/>
                  <a:gd name="connsiteX147" fmla="*/ 601695 w 948728"/>
                  <a:gd name="connsiteY147" fmla="*/ 131385 h 1321733"/>
                  <a:gd name="connsiteX148" fmla="*/ 601695 w 948728"/>
                  <a:gd name="connsiteY148" fmla="*/ 100733 h 1321733"/>
                  <a:gd name="connsiteX149" fmla="*/ 609289 w 948728"/>
                  <a:gd name="connsiteY149" fmla="*/ 93140 h 1321733"/>
                  <a:gd name="connsiteX150" fmla="*/ 446055 w 948728"/>
                  <a:gd name="connsiteY150" fmla="*/ 465 h 1321733"/>
                  <a:gd name="connsiteX151" fmla="*/ 506249 w 948728"/>
                  <a:gd name="connsiteY151" fmla="*/ 33167 h 1321733"/>
                  <a:gd name="connsiteX152" fmla="*/ 513843 w 948728"/>
                  <a:gd name="connsiteY152" fmla="*/ 43810 h 1321733"/>
                  <a:gd name="connsiteX153" fmla="*/ 513843 w 948728"/>
                  <a:gd name="connsiteY153" fmla="*/ 74129 h 1321733"/>
                  <a:gd name="connsiteX154" fmla="*/ 506249 w 948728"/>
                  <a:gd name="connsiteY154" fmla="*/ 79006 h 1321733"/>
                  <a:gd name="connsiteX155" fmla="*/ 446055 w 948728"/>
                  <a:gd name="connsiteY155" fmla="*/ 46304 h 1321733"/>
                  <a:gd name="connsiteX156" fmla="*/ 438461 w 948728"/>
                  <a:gd name="connsiteY156" fmla="*/ 38710 h 1321733"/>
                  <a:gd name="connsiteX157" fmla="*/ 438461 w 948728"/>
                  <a:gd name="connsiteY157" fmla="*/ 8059 h 1321733"/>
                  <a:gd name="connsiteX158" fmla="*/ 446055 w 948728"/>
                  <a:gd name="connsiteY158" fmla="*/ 465 h 1321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</a:cxnLst>
                <a:rect l="l" t="t" r="r" b="b"/>
                <a:pathLst>
                  <a:path w="948728" h="1321733">
                    <a:moveTo>
                      <a:pt x="213812" y="1108824"/>
                    </a:moveTo>
                    <a:cubicBezTo>
                      <a:pt x="217734" y="1108436"/>
                      <a:pt x="220325" y="1111429"/>
                      <a:pt x="229554" y="1116944"/>
                    </a:cubicBezTo>
                    <a:cubicBezTo>
                      <a:pt x="329102" y="1176307"/>
                      <a:pt x="416123" y="1224086"/>
                      <a:pt x="516114" y="1282728"/>
                    </a:cubicBezTo>
                    <a:cubicBezTo>
                      <a:pt x="519218" y="1284502"/>
                      <a:pt x="522821" y="1285887"/>
                      <a:pt x="525648" y="1288216"/>
                    </a:cubicBezTo>
                    <a:cubicBezTo>
                      <a:pt x="529417" y="1291319"/>
                      <a:pt x="529860" y="1297029"/>
                      <a:pt x="527033" y="1300964"/>
                    </a:cubicBezTo>
                    <a:cubicBezTo>
                      <a:pt x="521491" y="1308613"/>
                      <a:pt x="510405" y="1313657"/>
                      <a:pt x="502146" y="1318646"/>
                    </a:cubicBezTo>
                    <a:cubicBezTo>
                      <a:pt x="495329" y="1324687"/>
                      <a:pt x="488788" y="1320586"/>
                      <a:pt x="482913" y="1317149"/>
                    </a:cubicBezTo>
                    <a:cubicBezTo>
                      <a:pt x="383587" y="1259171"/>
                      <a:pt x="294958" y="1205961"/>
                      <a:pt x="195355" y="1148483"/>
                    </a:cubicBezTo>
                    <a:cubicBezTo>
                      <a:pt x="180501" y="1139891"/>
                      <a:pt x="167807" y="1132187"/>
                      <a:pt x="190089" y="1120990"/>
                    </a:cubicBezTo>
                    <a:cubicBezTo>
                      <a:pt x="204639" y="1112981"/>
                      <a:pt x="209891" y="1109212"/>
                      <a:pt x="213812" y="1108824"/>
                    </a:cubicBezTo>
                    <a:close/>
                    <a:moveTo>
                      <a:pt x="440192" y="1093491"/>
                    </a:moveTo>
                    <a:cubicBezTo>
                      <a:pt x="445125" y="1092985"/>
                      <a:pt x="449740" y="1095743"/>
                      <a:pt x="458968" y="1101258"/>
                    </a:cubicBezTo>
                    <a:cubicBezTo>
                      <a:pt x="558516" y="1160621"/>
                      <a:pt x="548096" y="1151309"/>
                      <a:pt x="648087" y="1209952"/>
                    </a:cubicBezTo>
                    <a:cubicBezTo>
                      <a:pt x="653464" y="1213056"/>
                      <a:pt x="660337" y="1214774"/>
                      <a:pt x="661944" y="1222478"/>
                    </a:cubicBezTo>
                    <a:cubicBezTo>
                      <a:pt x="658729" y="1233564"/>
                      <a:pt x="644374" y="1239772"/>
                      <a:pt x="634175" y="1245869"/>
                    </a:cubicBezTo>
                    <a:cubicBezTo>
                      <a:pt x="627358" y="1251911"/>
                      <a:pt x="620817" y="1247809"/>
                      <a:pt x="614942" y="1244373"/>
                    </a:cubicBezTo>
                    <a:cubicBezTo>
                      <a:pt x="515615" y="1186395"/>
                      <a:pt x="524373" y="1190275"/>
                      <a:pt x="424769" y="1132797"/>
                    </a:cubicBezTo>
                    <a:cubicBezTo>
                      <a:pt x="409915" y="1124205"/>
                      <a:pt x="401989" y="1119050"/>
                      <a:pt x="419504" y="1105304"/>
                    </a:cubicBezTo>
                    <a:cubicBezTo>
                      <a:pt x="430008" y="1097766"/>
                      <a:pt x="435259" y="1093997"/>
                      <a:pt x="440192" y="1093491"/>
                    </a:cubicBezTo>
                    <a:close/>
                    <a:moveTo>
                      <a:pt x="30513" y="1003594"/>
                    </a:moveTo>
                    <a:cubicBezTo>
                      <a:pt x="34061" y="1001376"/>
                      <a:pt x="36887" y="1004092"/>
                      <a:pt x="40989" y="1006033"/>
                    </a:cubicBezTo>
                    <a:lnTo>
                      <a:pt x="130282" y="1052924"/>
                    </a:lnTo>
                    <a:cubicBezTo>
                      <a:pt x="134661" y="1055142"/>
                      <a:pt x="133719" y="1059798"/>
                      <a:pt x="130172" y="1061959"/>
                    </a:cubicBezTo>
                    <a:lnTo>
                      <a:pt x="104453" y="1078033"/>
                    </a:lnTo>
                    <a:cubicBezTo>
                      <a:pt x="100906" y="1080251"/>
                      <a:pt x="96250" y="1078920"/>
                      <a:pt x="91373" y="1077202"/>
                    </a:cubicBezTo>
                    <a:lnTo>
                      <a:pt x="2079" y="1030310"/>
                    </a:lnTo>
                    <a:cubicBezTo>
                      <a:pt x="-2245" y="1027317"/>
                      <a:pt x="970" y="1022051"/>
                      <a:pt x="4518" y="1019834"/>
                    </a:cubicBezTo>
                    <a:close/>
                    <a:moveTo>
                      <a:pt x="503879" y="973213"/>
                    </a:moveTo>
                    <a:cubicBezTo>
                      <a:pt x="508812" y="972707"/>
                      <a:pt x="513427" y="975464"/>
                      <a:pt x="522655" y="980980"/>
                    </a:cubicBezTo>
                    <a:cubicBezTo>
                      <a:pt x="622203" y="1040343"/>
                      <a:pt x="681233" y="1072158"/>
                      <a:pt x="781225" y="1130801"/>
                    </a:cubicBezTo>
                    <a:cubicBezTo>
                      <a:pt x="786601" y="1133905"/>
                      <a:pt x="793474" y="1135623"/>
                      <a:pt x="795082" y="1143272"/>
                    </a:cubicBezTo>
                    <a:cubicBezTo>
                      <a:pt x="791867" y="1154358"/>
                      <a:pt x="777511" y="1160566"/>
                      <a:pt x="767313" y="1166663"/>
                    </a:cubicBezTo>
                    <a:cubicBezTo>
                      <a:pt x="760495" y="1172705"/>
                      <a:pt x="753955" y="1168603"/>
                      <a:pt x="748079" y="1165166"/>
                    </a:cubicBezTo>
                    <a:cubicBezTo>
                      <a:pt x="648753" y="1107189"/>
                      <a:pt x="588115" y="1069997"/>
                      <a:pt x="488456" y="1012518"/>
                    </a:cubicBezTo>
                    <a:cubicBezTo>
                      <a:pt x="473602" y="1003927"/>
                      <a:pt x="465676" y="998772"/>
                      <a:pt x="483191" y="985026"/>
                    </a:cubicBezTo>
                    <a:cubicBezTo>
                      <a:pt x="493694" y="977487"/>
                      <a:pt x="498946" y="973718"/>
                      <a:pt x="503879" y="973213"/>
                    </a:cubicBezTo>
                    <a:close/>
                    <a:moveTo>
                      <a:pt x="153174" y="927159"/>
                    </a:moveTo>
                    <a:cubicBezTo>
                      <a:pt x="156721" y="924942"/>
                      <a:pt x="159548" y="927658"/>
                      <a:pt x="163650" y="929598"/>
                    </a:cubicBezTo>
                    <a:lnTo>
                      <a:pt x="252944" y="976490"/>
                    </a:lnTo>
                    <a:cubicBezTo>
                      <a:pt x="257378" y="978652"/>
                      <a:pt x="256381" y="983307"/>
                      <a:pt x="252833" y="985525"/>
                    </a:cubicBezTo>
                    <a:lnTo>
                      <a:pt x="227115" y="1001599"/>
                    </a:lnTo>
                    <a:cubicBezTo>
                      <a:pt x="223567" y="1003817"/>
                      <a:pt x="218912" y="1002485"/>
                      <a:pt x="214034" y="1000767"/>
                    </a:cubicBezTo>
                    <a:lnTo>
                      <a:pt x="124740" y="953875"/>
                    </a:lnTo>
                    <a:cubicBezTo>
                      <a:pt x="120416" y="950882"/>
                      <a:pt x="123631" y="945617"/>
                      <a:pt x="127179" y="943400"/>
                    </a:cubicBezTo>
                    <a:close/>
                    <a:moveTo>
                      <a:pt x="590508" y="865180"/>
                    </a:moveTo>
                    <a:cubicBezTo>
                      <a:pt x="593426" y="865313"/>
                      <a:pt x="597025" y="866535"/>
                      <a:pt x="601639" y="869293"/>
                    </a:cubicBezTo>
                    <a:cubicBezTo>
                      <a:pt x="701188" y="928656"/>
                      <a:pt x="801512" y="986799"/>
                      <a:pt x="901503" y="1045442"/>
                    </a:cubicBezTo>
                    <a:cubicBezTo>
                      <a:pt x="906880" y="1048601"/>
                      <a:pt x="913752" y="1050264"/>
                      <a:pt x="915305" y="1057969"/>
                    </a:cubicBezTo>
                    <a:cubicBezTo>
                      <a:pt x="912089" y="1069054"/>
                      <a:pt x="903332" y="1076093"/>
                      <a:pt x="896127" y="1084352"/>
                    </a:cubicBezTo>
                    <a:cubicBezTo>
                      <a:pt x="888865" y="1092721"/>
                      <a:pt x="882769" y="1086292"/>
                      <a:pt x="876893" y="1082856"/>
                    </a:cubicBezTo>
                    <a:cubicBezTo>
                      <a:pt x="777566" y="1024878"/>
                      <a:pt x="678517" y="966402"/>
                      <a:pt x="578914" y="908924"/>
                    </a:cubicBezTo>
                    <a:cubicBezTo>
                      <a:pt x="564060" y="900332"/>
                      <a:pt x="564724" y="893237"/>
                      <a:pt x="573649" y="881432"/>
                    </a:cubicBezTo>
                    <a:cubicBezTo>
                      <a:pt x="579136" y="874198"/>
                      <a:pt x="581755" y="864783"/>
                      <a:pt x="590508" y="865180"/>
                    </a:cubicBezTo>
                    <a:close/>
                    <a:moveTo>
                      <a:pt x="279438" y="846346"/>
                    </a:moveTo>
                    <a:cubicBezTo>
                      <a:pt x="282986" y="844129"/>
                      <a:pt x="285812" y="846845"/>
                      <a:pt x="289914" y="848785"/>
                    </a:cubicBezTo>
                    <a:lnTo>
                      <a:pt x="379208" y="895677"/>
                    </a:lnTo>
                    <a:cubicBezTo>
                      <a:pt x="383642" y="897839"/>
                      <a:pt x="382644" y="902494"/>
                      <a:pt x="379097" y="904712"/>
                    </a:cubicBezTo>
                    <a:lnTo>
                      <a:pt x="353379" y="920786"/>
                    </a:lnTo>
                    <a:cubicBezTo>
                      <a:pt x="349831" y="923003"/>
                      <a:pt x="345175" y="921672"/>
                      <a:pt x="340298" y="919954"/>
                    </a:cubicBezTo>
                    <a:lnTo>
                      <a:pt x="251004" y="873063"/>
                    </a:lnTo>
                    <a:cubicBezTo>
                      <a:pt x="246681" y="870069"/>
                      <a:pt x="249895" y="864804"/>
                      <a:pt x="253443" y="862587"/>
                    </a:cubicBezTo>
                    <a:close/>
                    <a:moveTo>
                      <a:pt x="410136" y="766308"/>
                    </a:moveTo>
                    <a:cubicBezTo>
                      <a:pt x="413684" y="764091"/>
                      <a:pt x="416511" y="766807"/>
                      <a:pt x="420612" y="768747"/>
                    </a:cubicBezTo>
                    <a:lnTo>
                      <a:pt x="480253" y="802447"/>
                    </a:lnTo>
                    <a:cubicBezTo>
                      <a:pt x="484632" y="804609"/>
                      <a:pt x="483634" y="809265"/>
                      <a:pt x="480142" y="811481"/>
                    </a:cubicBezTo>
                    <a:lnTo>
                      <a:pt x="454423" y="827556"/>
                    </a:lnTo>
                    <a:cubicBezTo>
                      <a:pt x="450876" y="829773"/>
                      <a:pt x="446220" y="828442"/>
                      <a:pt x="441342" y="826724"/>
                    </a:cubicBezTo>
                    <a:lnTo>
                      <a:pt x="381702" y="793025"/>
                    </a:lnTo>
                    <a:cubicBezTo>
                      <a:pt x="377378" y="790031"/>
                      <a:pt x="380593" y="784766"/>
                      <a:pt x="384141" y="782549"/>
                    </a:cubicBezTo>
                    <a:close/>
                    <a:moveTo>
                      <a:pt x="575643" y="698742"/>
                    </a:moveTo>
                    <a:lnTo>
                      <a:pt x="934593" y="909034"/>
                    </a:lnTo>
                    <a:cubicBezTo>
                      <a:pt x="938916" y="912249"/>
                      <a:pt x="942851" y="915464"/>
                      <a:pt x="942851" y="919676"/>
                    </a:cubicBezTo>
                    <a:lnTo>
                      <a:pt x="942851" y="949995"/>
                    </a:lnTo>
                    <a:cubicBezTo>
                      <a:pt x="942796" y="954152"/>
                      <a:pt x="939082" y="957422"/>
                      <a:pt x="934593" y="954873"/>
                    </a:cubicBezTo>
                    <a:lnTo>
                      <a:pt x="575643" y="744581"/>
                    </a:lnTo>
                    <a:cubicBezTo>
                      <a:pt x="571542" y="742142"/>
                      <a:pt x="567385" y="741144"/>
                      <a:pt x="567385" y="736987"/>
                    </a:cubicBezTo>
                    <a:lnTo>
                      <a:pt x="567385" y="706335"/>
                    </a:lnTo>
                    <a:cubicBezTo>
                      <a:pt x="567385" y="702123"/>
                      <a:pt x="570378" y="696636"/>
                      <a:pt x="575643" y="698742"/>
                    </a:cubicBezTo>
                    <a:close/>
                    <a:moveTo>
                      <a:pt x="441343" y="634446"/>
                    </a:moveTo>
                    <a:lnTo>
                      <a:pt x="501537" y="667148"/>
                    </a:lnTo>
                    <a:cubicBezTo>
                      <a:pt x="505528" y="670363"/>
                      <a:pt x="509130" y="673578"/>
                      <a:pt x="509130" y="677790"/>
                    </a:cubicBezTo>
                    <a:lnTo>
                      <a:pt x="509130" y="708109"/>
                    </a:lnTo>
                    <a:cubicBezTo>
                      <a:pt x="509186" y="712266"/>
                      <a:pt x="505749" y="715536"/>
                      <a:pt x="501537" y="712987"/>
                    </a:cubicBezTo>
                    <a:lnTo>
                      <a:pt x="441343" y="680284"/>
                    </a:lnTo>
                    <a:cubicBezTo>
                      <a:pt x="437518" y="677846"/>
                      <a:pt x="433749" y="676848"/>
                      <a:pt x="433749" y="672691"/>
                    </a:cubicBezTo>
                    <a:lnTo>
                      <a:pt x="433749" y="642039"/>
                    </a:lnTo>
                    <a:cubicBezTo>
                      <a:pt x="433749" y="637827"/>
                      <a:pt x="436520" y="632340"/>
                      <a:pt x="441343" y="634446"/>
                    </a:cubicBezTo>
                    <a:close/>
                    <a:moveTo>
                      <a:pt x="716708" y="628127"/>
                    </a:moveTo>
                    <a:lnTo>
                      <a:pt x="941134" y="757883"/>
                    </a:lnTo>
                    <a:cubicBezTo>
                      <a:pt x="945125" y="761097"/>
                      <a:pt x="948728" y="764312"/>
                      <a:pt x="948728" y="768525"/>
                    </a:cubicBezTo>
                    <a:lnTo>
                      <a:pt x="948728" y="798844"/>
                    </a:lnTo>
                    <a:cubicBezTo>
                      <a:pt x="948783" y="803001"/>
                      <a:pt x="945347" y="806326"/>
                      <a:pt x="941134" y="803722"/>
                    </a:cubicBezTo>
                    <a:lnTo>
                      <a:pt x="716708" y="673966"/>
                    </a:lnTo>
                    <a:cubicBezTo>
                      <a:pt x="712883" y="671527"/>
                      <a:pt x="709114" y="670529"/>
                      <a:pt x="709114" y="666372"/>
                    </a:cubicBezTo>
                    <a:lnTo>
                      <a:pt x="709114" y="635720"/>
                    </a:lnTo>
                    <a:cubicBezTo>
                      <a:pt x="709114" y="631508"/>
                      <a:pt x="711885" y="626021"/>
                      <a:pt x="716708" y="628127"/>
                    </a:cubicBezTo>
                    <a:close/>
                    <a:moveTo>
                      <a:pt x="444170" y="474371"/>
                    </a:moveTo>
                    <a:lnTo>
                      <a:pt x="504364" y="507073"/>
                    </a:lnTo>
                    <a:cubicBezTo>
                      <a:pt x="508354" y="510288"/>
                      <a:pt x="511957" y="513503"/>
                      <a:pt x="511957" y="517715"/>
                    </a:cubicBezTo>
                    <a:lnTo>
                      <a:pt x="511957" y="548034"/>
                    </a:lnTo>
                    <a:cubicBezTo>
                      <a:pt x="511957" y="552191"/>
                      <a:pt x="508521" y="555516"/>
                      <a:pt x="504364" y="552912"/>
                    </a:cubicBezTo>
                    <a:lnTo>
                      <a:pt x="444170" y="520209"/>
                    </a:lnTo>
                    <a:cubicBezTo>
                      <a:pt x="440345" y="517770"/>
                      <a:pt x="436576" y="516773"/>
                      <a:pt x="436576" y="512616"/>
                    </a:cubicBezTo>
                    <a:lnTo>
                      <a:pt x="436576" y="481965"/>
                    </a:lnTo>
                    <a:cubicBezTo>
                      <a:pt x="436576" y="477752"/>
                      <a:pt x="439347" y="472265"/>
                      <a:pt x="444170" y="474371"/>
                    </a:cubicBezTo>
                    <a:close/>
                    <a:moveTo>
                      <a:pt x="646868" y="430196"/>
                    </a:moveTo>
                    <a:lnTo>
                      <a:pt x="941133" y="604072"/>
                    </a:lnTo>
                    <a:cubicBezTo>
                      <a:pt x="945124" y="607287"/>
                      <a:pt x="948727" y="610502"/>
                      <a:pt x="948727" y="614714"/>
                    </a:cubicBezTo>
                    <a:lnTo>
                      <a:pt x="948727" y="645033"/>
                    </a:lnTo>
                    <a:cubicBezTo>
                      <a:pt x="948782" y="649135"/>
                      <a:pt x="945346" y="652461"/>
                      <a:pt x="941133" y="649911"/>
                    </a:cubicBezTo>
                    <a:lnTo>
                      <a:pt x="646868" y="476035"/>
                    </a:lnTo>
                    <a:cubicBezTo>
                      <a:pt x="643044" y="473596"/>
                      <a:pt x="639274" y="472598"/>
                      <a:pt x="639274" y="468441"/>
                    </a:cubicBezTo>
                    <a:lnTo>
                      <a:pt x="639274" y="437789"/>
                    </a:lnTo>
                    <a:cubicBezTo>
                      <a:pt x="639274" y="433577"/>
                      <a:pt x="642045" y="428090"/>
                      <a:pt x="646868" y="430196"/>
                    </a:cubicBezTo>
                    <a:close/>
                    <a:moveTo>
                      <a:pt x="444170" y="317455"/>
                    </a:moveTo>
                    <a:lnTo>
                      <a:pt x="504364" y="350157"/>
                    </a:lnTo>
                    <a:cubicBezTo>
                      <a:pt x="508354" y="353372"/>
                      <a:pt x="511957" y="356587"/>
                      <a:pt x="511957" y="360799"/>
                    </a:cubicBezTo>
                    <a:lnTo>
                      <a:pt x="511957" y="391118"/>
                    </a:lnTo>
                    <a:cubicBezTo>
                      <a:pt x="511957" y="395275"/>
                      <a:pt x="508521" y="398545"/>
                      <a:pt x="504364" y="395996"/>
                    </a:cubicBezTo>
                    <a:lnTo>
                      <a:pt x="444170" y="363293"/>
                    </a:lnTo>
                    <a:cubicBezTo>
                      <a:pt x="440345" y="360855"/>
                      <a:pt x="436576" y="359857"/>
                      <a:pt x="436576" y="355700"/>
                    </a:cubicBezTo>
                    <a:lnTo>
                      <a:pt x="436576" y="325048"/>
                    </a:lnTo>
                    <a:cubicBezTo>
                      <a:pt x="436576" y="320836"/>
                      <a:pt x="439347" y="315349"/>
                      <a:pt x="444170" y="317455"/>
                    </a:cubicBezTo>
                    <a:close/>
                    <a:moveTo>
                      <a:pt x="581518" y="234869"/>
                    </a:moveTo>
                    <a:lnTo>
                      <a:pt x="940468" y="445162"/>
                    </a:lnTo>
                    <a:cubicBezTo>
                      <a:pt x="944791" y="448376"/>
                      <a:pt x="948726" y="451591"/>
                      <a:pt x="948726" y="455803"/>
                    </a:cubicBezTo>
                    <a:lnTo>
                      <a:pt x="948726" y="486123"/>
                    </a:lnTo>
                    <a:cubicBezTo>
                      <a:pt x="948726" y="490280"/>
                      <a:pt x="945013" y="493605"/>
                      <a:pt x="940468" y="491000"/>
                    </a:cubicBezTo>
                    <a:lnTo>
                      <a:pt x="581518" y="280708"/>
                    </a:lnTo>
                    <a:cubicBezTo>
                      <a:pt x="577417" y="278269"/>
                      <a:pt x="573260" y="277271"/>
                      <a:pt x="573260" y="273114"/>
                    </a:cubicBezTo>
                    <a:lnTo>
                      <a:pt x="573260" y="242462"/>
                    </a:lnTo>
                    <a:cubicBezTo>
                      <a:pt x="573260" y="238250"/>
                      <a:pt x="576253" y="232763"/>
                      <a:pt x="581518" y="234869"/>
                    </a:cubicBezTo>
                    <a:close/>
                    <a:moveTo>
                      <a:pt x="438905" y="158656"/>
                    </a:moveTo>
                    <a:lnTo>
                      <a:pt x="499099" y="191358"/>
                    </a:lnTo>
                    <a:cubicBezTo>
                      <a:pt x="503090" y="194573"/>
                      <a:pt x="506692" y="197788"/>
                      <a:pt x="506692" y="202000"/>
                    </a:cubicBezTo>
                    <a:lnTo>
                      <a:pt x="506692" y="232319"/>
                    </a:lnTo>
                    <a:cubicBezTo>
                      <a:pt x="506748" y="236476"/>
                      <a:pt x="503311" y="239801"/>
                      <a:pt x="499099" y="237197"/>
                    </a:cubicBezTo>
                    <a:lnTo>
                      <a:pt x="438905" y="204494"/>
                    </a:lnTo>
                    <a:cubicBezTo>
                      <a:pt x="435080" y="202055"/>
                      <a:pt x="431311" y="201058"/>
                      <a:pt x="431311" y="196901"/>
                    </a:cubicBezTo>
                    <a:lnTo>
                      <a:pt x="431311" y="166249"/>
                    </a:lnTo>
                    <a:cubicBezTo>
                      <a:pt x="431311" y="162037"/>
                      <a:pt x="434082" y="156550"/>
                      <a:pt x="438905" y="158656"/>
                    </a:cubicBezTo>
                    <a:close/>
                    <a:moveTo>
                      <a:pt x="609289" y="93140"/>
                    </a:moveTo>
                    <a:lnTo>
                      <a:pt x="941133" y="289631"/>
                    </a:lnTo>
                    <a:cubicBezTo>
                      <a:pt x="945124" y="292845"/>
                      <a:pt x="948726" y="296060"/>
                      <a:pt x="948726" y="300273"/>
                    </a:cubicBezTo>
                    <a:lnTo>
                      <a:pt x="948726" y="330592"/>
                    </a:lnTo>
                    <a:cubicBezTo>
                      <a:pt x="948782" y="334749"/>
                      <a:pt x="945345" y="338074"/>
                      <a:pt x="941133" y="335470"/>
                    </a:cubicBezTo>
                    <a:lnTo>
                      <a:pt x="609289" y="138979"/>
                    </a:lnTo>
                    <a:cubicBezTo>
                      <a:pt x="605464" y="136540"/>
                      <a:pt x="601695" y="135542"/>
                      <a:pt x="601695" y="131385"/>
                    </a:cubicBezTo>
                    <a:lnTo>
                      <a:pt x="601695" y="100733"/>
                    </a:lnTo>
                    <a:cubicBezTo>
                      <a:pt x="601695" y="96521"/>
                      <a:pt x="604466" y="91034"/>
                      <a:pt x="609289" y="93140"/>
                    </a:cubicBezTo>
                    <a:close/>
                    <a:moveTo>
                      <a:pt x="446055" y="465"/>
                    </a:moveTo>
                    <a:lnTo>
                      <a:pt x="506249" y="33167"/>
                    </a:lnTo>
                    <a:cubicBezTo>
                      <a:pt x="510239" y="36382"/>
                      <a:pt x="513843" y="39597"/>
                      <a:pt x="513843" y="43810"/>
                    </a:cubicBezTo>
                    <a:lnTo>
                      <a:pt x="513843" y="74129"/>
                    </a:lnTo>
                    <a:cubicBezTo>
                      <a:pt x="513843" y="78230"/>
                      <a:pt x="510406" y="81556"/>
                      <a:pt x="506249" y="79006"/>
                    </a:cubicBezTo>
                    <a:lnTo>
                      <a:pt x="446055" y="46304"/>
                    </a:lnTo>
                    <a:cubicBezTo>
                      <a:pt x="442230" y="43865"/>
                      <a:pt x="438461" y="42867"/>
                      <a:pt x="438461" y="38710"/>
                    </a:cubicBezTo>
                    <a:lnTo>
                      <a:pt x="438461" y="8059"/>
                    </a:lnTo>
                    <a:cubicBezTo>
                      <a:pt x="438461" y="3846"/>
                      <a:pt x="441232" y="-1641"/>
                      <a:pt x="446055" y="465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35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2F13C3E-DAF5-4BE5-84B3-696B0EBF3109}"/>
              </a:ext>
            </a:extLst>
          </p:cNvPr>
          <p:cNvSpPr txBox="1"/>
          <p:nvPr/>
        </p:nvSpPr>
        <p:spPr>
          <a:xfrm>
            <a:off x="883506" y="1825968"/>
            <a:ext cx="6679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E8C88B-F006-431B-ADAA-C1DC634E3286}"/>
              </a:ext>
            </a:extLst>
          </p:cNvPr>
          <p:cNvSpPr txBox="1"/>
          <p:nvPr/>
        </p:nvSpPr>
        <p:spPr>
          <a:xfrm>
            <a:off x="2713235" y="3811807"/>
            <a:ext cx="1459199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ea typeface="Adobe Song Std L" panose="02020300000000000000" pitchFamily="18" charset="-128"/>
                <a:cs typeface="Arial" pitchFamily="34" charset="0"/>
              </a:rPr>
              <a:t>Payment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598C90-3D94-4F3F-B9E5-8128DF907909}"/>
              </a:ext>
            </a:extLst>
          </p:cNvPr>
          <p:cNvSpPr txBox="1"/>
          <p:nvPr/>
        </p:nvSpPr>
        <p:spPr>
          <a:xfrm>
            <a:off x="883506" y="2475027"/>
            <a:ext cx="65461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Easy to change colors, photos and Text. You can simply impress your 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1FEA5C-8499-44B8-BC0A-916659E9E482}"/>
              </a:ext>
            </a:extLst>
          </p:cNvPr>
          <p:cNvSpPr txBox="1"/>
          <p:nvPr/>
        </p:nvSpPr>
        <p:spPr>
          <a:xfrm>
            <a:off x="1044576" y="3811807"/>
            <a:ext cx="1371600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ea typeface="Adobe Song Std L" panose="02020300000000000000" pitchFamily="18" charset="-128"/>
                <a:cs typeface="Arial" pitchFamily="34" charset="0"/>
              </a:rPr>
              <a:t>Contactless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8C5E01-3256-4F85-A4F2-1A37A41A0437}"/>
              </a:ext>
            </a:extLst>
          </p:cNvPr>
          <p:cNvSpPr txBox="1"/>
          <p:nvPr/>
        </p:nvSpPr>
        <p:spPr>
          <a:xfrm>
            <a:off x="4469493" y="3811807"/>
            <a:ext cx="1371600" cy="30777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PowerPoint</a:t>
            </a:r>
            <a:endParaRPr lang="en-US" altLang="ko-K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DABF160-63FB-4497-8129-F2008CDBF211}"/>
              </a:ext>
            </a:extLst>
          </p:cNvPr>
          <p:cNvSpPr/>
          <p:nvPr/>
        </p:nvSpPr>
        <p:spPr>
          <a:xfrm>
            <a:off x="1039471" y="4551988"/>
            <a:ext cx="576064" cy="576064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49394E-B7A8-4C71-9F03-F25ED761C5BA}"/>
              </a:ext>
            </a:extLst>
          </p:cNvPr>
          <p:cNvSpPr txBox="1"/>
          <p:nvPr/>
        </p:nvSpPr>
        <p:spPr>
          <a:xfrm>
            <a:off x="1794379" y="4516855"/>
            <a:ext cx="2198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FAF92E9-C847-4B5F-BF68-AF2F5FD783C9}"/>
              </a:ext>
            </a:extLst>
          </p:cNvPr>
          <p:cNvSpPr/>
          <p:nvPr/>
        </p:nvSpPr>
        <p:spPr>
          <a:xfrm>
            <a:off x="1039575" y="5587348"/>
            <a:ext cx="576064" cy="576064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697D62-2650-4897-80F0-B82A92FED58A}"/>
              </a:ext>
            </a:extLst>
          </p:cNvPr>
          <p:cNvSpPr txBox="1"/>
          <p:nvPr/>
        </p:nvSpPr>
        <p:spPr>
          <a:xfrm>
            <a:off x="1794379" y="5552215"/>
            <a:ext cx="2198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ounded Rectangle 10">
            <a:extLst>
              <a:ext uri="{FF2B5EF4-FFF2-40B4-BE49-F238E27FC236}">
                <a16:creationId xmlns:a16="http://schemas.microsoft.com/office/drawing/2014/main" id="{DB781866-B37A-4D79-9759-0EF88DCF4C38}"/>
              </a:ext>
            </a:extLst>
          </p:cNvPr>
          <p:cNvSpPr/>
          <p:nvPr/>
        </p:nvSpPr>
        <p:spPr>
          <a:xfrm>
            <a:off x="1219235" y="5724251"/>
            <a:ext cx="228398" cy="302259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Block Arc 10">
            <a:extLst>
              <a:ext uri="{FF2B5EF4-FFF2-40B4-BE49-F238E27FC236}">
                <a16:creationId xmlns:a16="http://schemas.microsoft.com/office/drawing/2014/main" id="{4E9E9E5A-407D-454B-865C-1857FC9A9132}"/>
              </a:ext>
            </a:extLst>
          </p:cNvPr>
          <p:cNvSpPr/>
          <p:nvPr/>
        </p:nvSpPr>
        <p:spPr>
          <a:xfrm>
            <a:off x="1122242" y="4708693"/>
            <a:ext cx="387771" cy="262655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BFEDF7-5E82-4FBF-8C19-24CE4F357063}"/>
              </a:ext>
            </a:extLst>
          </p:cNvPr>
          <p:cNvSpPr txBox="1"/>
          <p:nvPr/>
        </p:nvSpPr>
        <p:spPr>
          <a:xfrm>
            <a:off x="6138153" y="3811807"/>
            <a:ext cx="1371600" cy="30777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Templates</a:t>
            </a:r>
            <a:endParaRPr lang="en-US" altLang="ko-K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767ECCF-FC52-4D3E-9BF9-B90D4EBA7D00}"/>
              </a:ext>
            </a:extLst>
          </p:cNvPr>
          <p:cNvSpPr/>
          <p:nvPr/>
        </p:nvSpPr>
        <p:spPr>
          <a:xfrm>
            <a:off x="4556015" y="4551988"/>
            <a:ext cx="576064" cy="576064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84220DA-4B5E-4BDD-9558-E1003830C2E3}"/>
              </a:ext>
            </a:extLst>
          </p:cNvPr>
          <p:cNvSpPr txBox="1"/>
          <p:nvPr/>
        </p:nvSpPr>
        <p:spPr>
          <a:xfrm>
            <a:off x="5310923" y="4516855"/>
            <a:ext cx="2198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5FC6E12-218F-4EA9-9F9F-29B6A189829C}"/>
              </a:ext>
            </a:extLst>
          </p:cNvPr>
          <p:cNvSpPr/>
          <p:nvPr/>
        </p:nvSpPr>
        <p:spPr>
          <a:xfrm>
            <a:off x="4556119" y="5587348"/>
            <a:ext cx="576064" cy="576064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3E6FA1-AEDA-4C92-B348-52A3B6C7C8FF}"/>
              </a:ext>
            </a:extLst>
          </p:cNvPr>
          <p:cNvSpPr txBox="1"/>
          <p:nvPr/>
        </p:nvSpPr>
        <p:spPr>
          <a:xfrm>
            <a:off x="5310923" y="5552215"/>
            <a:ext cx="2198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Trapezoid 3">
            <a:extLst>
              <a:ext uri="{FF2B5EF4-FFF2-40B4-BE49-F238E27FC236}">
                <a16:creationId xmlns:a16="http://schemas.microsoft.com/office/drawing/2014/main" id="{916BA947-5E9A-4C1F-875D-7B5AB071EDC5}"/>
              </a:ext>
            </a:extLst>
          </p:cNvPr>
          <p:cNvSpPr/>
          <p:nvPr/>
        </p:nvSpPr>
        <p:spPr>
          <a:xfrm>
            <a:off x="4700316" y="5710613"/>
            <a:ext cx="306918" cy="329535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37" name="Down Arrow 1">
            <a:extLst>
              <a:ext uri="{FF2B5EF4-FFF2-40B4-BE49-F238E27FC236}">
                <a16:creationId xmlns:a16="http://schemas.microsoft.com/office/drawing/2014/main" id="{B9D935E5-0B86-4883-B574-B1068DFF387A}"/>
              </a:ext>
            </a:extLst>
          </p:cNvPr>
          <p:cNvSpPr/>
          <p:nvPr/>
        </p:nvSpPr>
        <p:spPr>
          <a:xfrm rot="10800000" flipH="1">
            <a:off x="4663381" y="4643474"/>
            <a:ext cx="332266" cy="393091"/>
          </a:xfrm>
          <a:custGeom>
            <a:avLst/>
            <a:gdLst/>
            <a:ahLst/>
            <a:cxnLst/>
            <a:rect l="l" t="t" r="r" b="b"/>
            <a:pathLst>
              <a:path w="3496146" h="3926159">
                <a:moveTo>
                  <a:pt x="1476067" y="1782198"/>
                </a:moveTo>
                <a:lnTo>
                  <a:pt x="2085005" y="1782198"/>
                </a:lnTo>
                <a:lnTo>
                  <a:pt x="2085005" y="560436"/>
                </a:lnTo>
                <a:lnTo>
                  <a:pt x="2389473" y="560436"/>
                </a:lnTo>
                <a:lnTo>
                  <a:pt x="1780536" y="0"/>
                </a:lnTo>
                <a:lnTo>
                  <a:pt x="1171598" y="560436"/>
                </a:lnTo>
                <a:lnTo>
                  <a:pt x="1476067" y="560436"/>
                </a:lnTo>
                <a:close/>
                <a:moveTo>
                  <a:pt x="2794909" y="2376264"/>
                </a:moveTo>
                <a:lnTo>
                  <a:pt x="3403846" y="1815828"/>
                </a:lnTo>
                <a:lnTo>
                  <a:pt x="3099377" y="1815828"/>
                </a:lnTo>
                <a:lnTo>
                  <a:pt x="3099377" y="594066"/>
                </a:lnTo>
                <a:lnTo>
                  <a:pt x="2490440" y="594066"/>
                </a:lnTo>
                <a:lnTo>
                  <a:pt x="2490440" y="1815828"/>
                </a:lnTo>
                <a:lnTo>
                  <a:pt x="2185971" y="1815828"/>
                </a:lnTo>
                <a:close/>
                <a:moveTo>
                  <a:pt x="1738539" y="2704452"/>
                </a:moveTo>
                <a:cubicBezTo>
                  <a:pt x="2025742" y="2708651"/>
                  <a:pt x="2249289" y="2617027"/>
                  <a:pt x="2474392" y="2519294"/>
                </a:cubicBezTo>
                <a:cubicBezTo>
                  <a:pt x="2631335" y="2431624"/>
                  <a:pt x="2641220" y="2356014"/>
                  <a:pt x="2614641" y="2282563"/>
                </a:cubicBezTo>
                <a:cubicBezTo>
                  <a:pt x="2582745" y="2203226"/>
                  <a:pt x="2511446" y="2141129"/>
                  <a:pt x="2374721" y="2203680"/>
                </a:cubicBezTo>
                <a:cubicBezTo>
                  <a:pt x="2195292" y="2350932"/>
                  <a:pt x="1621166" y="2470817"/>
                  <a:pt x="1266317" y="2262320"/>
                </a:cubicBezTo>
                <a:cubicBezTo>
                  <a:pt x="1169173" y="2191011"/>
                  <a:pt x="970584" y="2135007"/>
                  <a:pt x="918755" y="2260582"/>
                </a:cubicBezTo>
                <a:cubicBezTo>
                  <a:pt x="905798" y="2301917"/>
                  <a:pt x="901034" y="2336556"/>
                  <a:pt x="904186" y="2366667"/>
                </a:cubicBezTo>
                <a:cubicBezTo>
                  <a:pt x="913642" y="2457000"/>
                  <a:pt x="994333" y="2506589"/>
                  <a:pt x="1138739" y="2574025"/>
                </a:cubicBezTo>
                <a:cubicBezTo>
                  <a:pt x="1370979" y="2664916"/>
                  <a:pt x="1566218" y="2701932"/>
                  <a:pt x="1738539" y="2704452"/>
                </a:cubicBezTo>
                <a:close/>
                <a:moveTo>
                  <a:pt x="1709810" y="3318171"/>
                </a:moveTo>
                <a:cubicBezTo>
                  <a:pt x="2287461" y="3321186"/>
                  <a:pt x="2747532" y="3089987"/>
                  <a:pt x="2907033" y="2982480"/>
                </a:cubicBezTo>
                <a:cubicBezTo>
                  <a:pt x="3019837" y="2919930"/>
                  <a:pt x="3127019" y="2830470"/>
                  <a:pt x="3047283" y="2692494"/>
                </a:cubicBezTo>
                <a:cubicBezTo>
                  <a:pt x="2931427" y="2583612"/>
                  <a:pt x="2859428" y="2623285"/>
                  <a:pt x="2747560" y="2705958"/>
                </a:cubicBezTo>
                <a:cubicBezTo>
                  <a:pt x="2476410" y="2811508"/>
                  <a:pt x="1878339" y="3347087"/>
                  <a:pt x="714142" y="2686413"/>
                </a:cubicBezTo>
                <a:cubicBezTo>
                  <a:pt x="581403" y="2592588"/>
                  <a:pt x="478211" y="2639047"/>
                  <a:pt x="434354" y="2730111"/>
                </a:cubicBezTo>
                <a:cubicBezTo>
                  <a:pt x="423118" y="2754726"/>
                  <a:pt x="419107" y="2778362"/>
                  <a:pt x="421326" y="2801084"/>
                </a:cubicBezTo>
                <a:cubicBezTo>
                  <a:pt x="427982" y="2869247"/>
                  <a:pt x="490703" y="2929162"/>
                  <a:pt x="582577" y="2982481"/>
                </a:cubicBezTo>
                <a:cubicBezTo>
                  <a:pt x="974299" y="3230234"/>
                  <a:pt x="1363219" y="3316361"/>
                  <a:pt x="1709810" y="3318171"/>
                </a:cubicBezTo>
                <a:close/>
                <a:moveTo>
                  <a:pt x="1650124" y="3925606"/>
                </a:moveTo>
                <a:cubicBezTo>
                  <a:pt x="2273556" y="3938577"/>
                  <a:pt x="2858828" y="3722251"/>
                  <a:pt x="3329308" y="3414392"/>
                </a:cubicBezTo>
                <a:cubicBezTo>
                  <a:pt x="3434138" y="3367480"/>
                  <a:pt x="3549293" y="3215474"/>
                  <a:pt x="3469556" y="3100952"/>
                </a:cubicBezTo>
                <a:cubicBezTo>
                  <a:pt x="3361675" y="3005103"/>
                  <a:pt x="3225886" y="3077348"/>
                  <a:pt x="3149901" y="3145689"/>
                </a:cubicBezTo>
                <a:cubicBezTo>
                  <a:pt x="2987266" y="3247333"/>
                  <a:pt x="1796029" y="4146474"/>
                  <a:pt x="297808" y="3098777"/>
                </a:cubicBezTo>
                <a:cubicBezTo>
                  <a:pt x="177029" y="2997135"/>
                  <a:pt x="65861" y="3063139"/>
                  <a:pt x="18020" y="3134657"/>
                </a:cubicBezTo>
                <a:cubicBezTo>
                  <a:pt x="4124" y="3161552"/>
                  <a:pt x="-1298" y="3188690"/>
                  <a:pt x="257" y="3215218"/>
                </a:cubicBezTo>
                <a:cubicBezTo>
                  <a:pt x="4919" y="3294803"/>
                  <a:pt x="72375" y="3368892"/>
                  <a:pt x="162256" y="3414392"/>
                </a:cubicBezTo>
                <a:cubicBezTo>
                  <a:pt x="657258" y="3766720"/>
                  <a:pt x="1165233" y="3915518"/>
                  <a:pt x="1650124" y="39256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Custom 1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540F4"/>
      </a:accent1>
      <a:accent2>
        <a:srgbClr val="2EC8ED"/>
      </a:accent2>
      <a:accent3>
        <a:srgbClr val="07C1AF"/>
      </a:accent3>
      <a:accent4>
        <a:srgbClr val="019BA7"/>
      </a:accent4>
      <a:accent5>
        <a:srgbClr val="A5A5A5"/>
      </a:accent5>
      <a:accent6>
        <a:srgbClr val="5C5C5C"/>
      </a:accent6>
      <a:hlink>
        <a:srgbClr val="FFFFFF"/>
      </a:hlink>
      <a:folHlink>
        <a:srgbClr val="262626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Custom 1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540F4"/>
      </a:accent1>
      <a:accent2>
        <a:srgbClr val="2EC8ED"/>
      </a:accent2>
      <a:accent3>
        <a:srgbClr val="07C1AF"/>
      </a:accent3>
      <a:accent4>
        <a:srgbClr val="019BA7"/>
      </a:accent4>
      <a:accent5>
        <a:srgbClr val="A5A5A5"/>
      </a:accent5>
      <a:accent6>
        <a:srgbClr val="5C5C5C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3635</TotalTime>
  <Words>4985</Words>
  <Application>Microsoft Office PowerPoint</Application>
  <PresentationFormat>Widescreen</PresentationFormat>
  <Paragraphs>572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A9060</cp:lastModifiedBy>
  <cp:revision>81</cp:revision>
  <dcterms:created xsi:type="dcterms:W3CDTF">2020-01-20T05:08:25Z</dcterms:created>
  <dcterms:modified xsi:type="dcterms:W3CDTF">2021-11-25T04:59:53Z</dcterms:modified>
</cp:coreProperties>
</file>