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1" y="2107183"/>
            <a:ext cx="4211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72000" y="1131590"/>
            <a:ext cx="42119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2859782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2015-12-19T12:41:03Z</dcterms:modified>
</cp:coreProperties>
</file>