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46" y="0"/>
            <a:ext cx="9144000" cy="352425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7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98" y="1679894"/>
            <a:ext cx="1082804" cy="267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13159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55552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272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2015-01-10T09:47:59Z</dcterms:modified>
</cp:coreProperties>
</file>