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55976" y="411510"/>
            <a:ext cx="4248472" cy="4248472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646697" y="702231"/>
            <a:ext cx="3667032" cy="3667032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86698" y="2715766"/>
            <a:ext cx="3987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486698" y="1594189"/>
            <a:ext cx="39870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27" y="3291830"/>
            <a:ext cx="1181372" cy="2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2015-12-22T12:13:52Z</dcterms:modified>
</cp:coreProperties>
</file>