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9525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0800000">
            <a:off x="5654102" y="12084"/>
            <a:ext cx="2952328" cy="3039967"/>
          </a:xfrm>
          <a:prstGeom prst="round2SameRect">
            <a:avLst>
              <a:gd name="adj1" fmla="val 6444"/>
              <a:gd name="adj2" fmla="val 0"/>
            </a:avLst>
          </a:prstGeom>
          <a:solidFill>
            <a:schemeClr val="accent6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54102" y="1628800"/>
            <a:ext cx="2952328" cy="461665"/>
          </a:xfrm>
          <a:prstGeom prst="rect">
            <a:avLst/>
          </a:prstGeom>
          <a:noFill/>
        </p:spPr>
        <p:txBody>
          <a:bodyPr wrap="square" lIns="1800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5654102" y="287282"/>
            <a:ext cx="295232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28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9289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272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2015-02-10T13:30:54Z</dcterms:modified>
</cp:coreProperties>
</file>