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985CA-391F-484D-9CAC-AB65F7A9F9F3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91868-92C8-4272-9573-3DE50B93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88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523" y="2820640"/>
            <a:ext cx="4211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67522" y="1845047"/>
            <a:ext cx="42119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164288" y="319757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2014-07-25T03:18:32Z</dcterms:modified>
</cp:coreProperties>
</file>