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4457" y="285431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04456" y="187872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466818"/>
            <a:ext cx="1008112" cy="24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24</cp:revision>
  <dcterms:created xsi:type="dcterms:W3CDTF">2014-04-01T16:27:38Z</dcterms:created>
  <dcterms:modified xsi:type="dcterms:W3CDTF">2015-10-25T10:38:44Z</dcterms:modified>
</cp:coreProperties>
</file>