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3" y="139000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79912" y="41441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936" y="4475473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2015-08-26T16:59:56Z</dcterms:modified>
</cp:coreProperties>
</file>