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2764780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1789187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276999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200151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9</cp:revision>
  <dcterms:created xsi:type="dcterms:W3CDTF">2014-04-01T16:27:38Z</dcterms:created>
  <dcterms:modified xsi:type="dcterms:W3CDTF">2014-04-14T05:35:00Z</dcterms:modified>
</cp:coreProperties>
</file>