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1556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592237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2041" y="2645147"/>
            <a:ext cx="38919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11408" y="3203044"/>
            <a:ext cx="1053183" cy="258828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2016-01-31T01:37:40Z</dcterms:modified>
</cp:coreProperties>
</file>