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3" r:id="rId5"/>
    <p:sldId id="354" r:id="rId6"/>
    <p:sldId id="259" r:id="rId7"/>
    <p:sldId id="260" r:id="rId8"/>
    <p:sldId id="298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14" r:id="rId17"/>
    <p:sldId id="316" r:id="rId18"/>
    <p:sldId id="321" r:id="rId19"/>
    <p:sldId id="317" r:id="rId20"/>
    <p:sldId id="315" r:id="rId21"/>
    <p:sldId id="318" r:id="rId22"/>
    <p:sldId id="320" r:id="rId23"/>
    <p:sldId id="322" r:id="rId24"/>
    <p:sldId id="325" r:id="rId25"/>
    <p:sldId id="323" r:id="rId26"/>
    <p:sldId id="324" r:id="rId27"/>
    <p:sldId id="327" r:id="rId28"/>
    <p:sldId id="326" r:id="rId29"/>
    <p:sldId id="319" r:id="rId30"/>
    <p:sldId id="328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70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3-4EC5-ADED-46494D516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D3-4EC5-ADED-46494D516B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D3-4EC5-ADED-46494D516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3"/>
        <c:overlap val="100"/>
        <c:axId val="230855335"/>
        <c:axId val="230855663"/>
      </c:barChart>
      <c:catAx>
        <c:axId val="230855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855663"/>
        <c:crosses val="autoZero"/>
        <c:auto val="1"/>
        <c:lblAlgn val="ctr"/>
        <c:lblOffset val="100"/>
        <c:noMultiLvlLbl val="0"/>
      </c:catAx>
      <c:valAx>
        <c:axId val="2308556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30855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0-46E9-89EE-4B986F74DC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0-46E9-89EE-4B986F74DC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00-46E9-89EE-4B986F74D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145873152"/>
        <c:axId val="145874944"/>
      </c:barChart>
      <c:catAx>
        <c:axId val="14587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ko-KR"/>
          </a:p>
        </c:txPr>
        <c:crossAx val="145874944"/>
        <c:crosses val="autoZero"/>
        <c:auto val="1"/>
        <c:lblAlgn val="ctr"/>
        <c:lblOffset val="100"/>
        <c:noMultiLvlLbl val="0"/>
      </c:catAx>
      <c:valAx>
        <c:axId val="145874944"/>
        <c:scaling>
          <c:orientation val="minMax"/>
        </c:scaling>
        <c:delete val="0"/>
        <c:axPos val="l"/>
        <c:majorGridlines>
          <c:spPr>
            <a:ln w="19050">
              <a:solidFill>
                <a:schemeClr val="bg1"/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ko-KR"/>
          </a:p>
        </c:txPr>
        <c:crossAx val="14587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8BE-483A-B833-CD3FE0BECF9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08BE-483A-B833-CD3FE0BECF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BE-483A-B833-CD3FE0BEC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7A9-4679-8ED4-FD05762CF14A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57A9-4679-8ED4-FD05762CF1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A9-4679-8ED4-FD05762CF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943696" y="6343991"/>
            <a:ext cx="49900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943694" y="3343358"/>
            <a:ext cx="499001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DNA Gene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943695" y="5946508"/>
            <a:ext cx="49900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88149" y="281219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AD266C5-A0D4-4329-B406-C02CED89331F}"/>
              </a:ext>
            </a:extLst>
          </p:cNvPr>
          <p:cNvSpPr>
            <a:spLocks noChangeAspect="1"/>
          </p:cNvSpPr>
          <p:nvPr/>
        </p:nvSpPr>
        <p:spPr>
          <a:xfrm>
            <a:off x="932176" y="192467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D4FD9-E5C7-4BA9-8D2E-C824891DFDC4}"/>
              </a:ext>
            </a:extLst>
          </p:cNvPr>
          <p:cNvSpPr/>
          <p:nvPr/>
        </p:nvSpPr>
        <p:spPr>
          <a:xfrm>
            <a:off x="2331735" y="5030352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39303-D2CB-4E1B-8FAF-3CBA129DAF07}"/>
              </a:ext>
            </a:extLst>
          </p:cNvPr>
          <p:cNvSpPr/>
          <p:nvPr/>
        </p:nvSpPr>
        <p:spPr>
          <a:xfrm>
            <a:off x="836504" y="2709965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4100AC-4809-44C8-94A3-C7FAAB2D7DF2}"/>
              </a:ext>
            </a:extLst>
          </p:cNvPr>
          <p:cNvSpPr/>
          <p:nvPr/>
        </p:nvSpPr>
        <p:spPr>
          <a:xfrm>
            <a:off x="3830885" y="3997472"/>
            <a:ext cx="810105" cy="8101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BA2614-865A-40A1-BF86-85ED7AD08733}"/>
              </a:ext>
            </a:extLst>
          </p:cNvPr>
          <p:cNvSpPr/>
          <p:nvPr/>
        </p:nvSpPr>
        <p:spPr>
          <a:xfrm>
            <a:off x="2331735" y="1717497"/>
            <a:ext cx="810105" cy="810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A91594-6A4E-4B56-B41D-EACDDEA121C6}"/>
              </a:ext>
            </a:extLst>
          </p:cNvPr>
          <p:cNvSpPr/>
          <p:nvPr/>
        </p:nvSpPr>
        <p:spPr>
          <a:xfrm>
            <a:off x="836504" y="3997472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E6C1F-ECCF-40E1-98EC-8E59B0B8FC80}"/>
              </a:ext>
            </a:extLst>
          </p:cNvPr>
          <p:cNvSpPr/>
          <p:nvPr/>
        </p:nvSpPr>
        <p:spPr>
          <a:xfrm>
            <a:off x="3830885" y="2709965"/>
            <a:ext cx="810105" cy="81010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51">
            <a:extLst>
              <a:ext uri="{FF2B5EF4-FFF2-40B4-BE49-F238E27FC236}">
                <a16:creationId xmlns:a16="http://schemas.microsoft.com/office/drawing/2014/main" id="{974C695C-8C88-4057-85FF-D1129ED7FBC4}"/>
              </a:ext>
            </a:extLst>
          </p:cNvPr>
          <p:cNvSpPr/>
          <p:nvPr/>
        </p:nvSpPr>
        <p:spPr>
          <a:xfrm>
            <a:off x="1089098" y="4290726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364B5A9-8122-4335-A9C1-99FE33DF6690}"/>
              </a:ext>
            </a:extLst>
          </p:cNvPr>
          <p:cNvSpPr/>
          <p:nvPr/>
        </p:nvSpPr>
        <p:spPr>
          <a:xfrm>
            <a:off x="2571402" y="5270019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9B29784F-3A88-45B3-8090-453DF41B656E}"/>
              </a:ext>
            </a:extLst>
          </p:cNvPr>
          <p:cNvSpPr/>
          <p:nvPr/>
        </p:nvSpPr>
        <p:spPr>
          <a:xfrm>
            <a:off x="1082984" y="2993211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C25B3C4-C495-4C95-AF58-F8B50EE733D3}"/>
              </a:ext>
            </a:extLst>
          </p:cNvPr>
          <p:cNvSpPr/>
          <p:nvPr/>
        </p:nvSpPr>
        <p:spPr>
          <a:xfrm>
            <a:off x="2575569" y="198342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36">
            <a:extLst>
              <a:ext uri="{FF2B5EF4-FFF2-40B4-BE49-F238E27FC236}">
                <a16:creationId xmlns:a16="http://schemas.microsoft.com/office/drawing/2014/main" id="{505263C7-92A3-49B9-92FD-96922AEAFEFB}"/>
              </a:ext>
            </a:extLst>
          </p:cNvPr>
          <p:cNvSpPr/>
          <p:nvPr/>
        </p:nvSpPr>
        <p:spPr>
          <a:xfrm>
            <a:off x="4072126" y="2985505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자유형 176">
            <a:extLst>
              <a:ext uri="{FF2B5EF4-FFF2-40B4-BE49-F238E27FC236}">
                <a16:creationId xmlns:a16="http://schemas.microsoft.com/office/drawing/2014/main" id="{0FD94242-236F-49DC-97A8-C65ED38ED248}"/>
              </a:ext>
            </a:extLst>
          </p:cNvPr>
          <p:cNvSpPr/>
          <p:nvPr/>
        </p:nvSpPr>
        <p:spPr>
          <a:xfrm>
            <a:off x="4049924" y="4207290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A65B5-56C2-4711-B453-D48C53801A4D}"/>
              </a:ext>
            </a:extLst>
          </p:cNvPr>
          <p:cNvGrpSpPr/>
          <p:nvPr/>
        </p:nvGrpSpPr>
        <p:grpSpPr>
          <a:xfrm>
            <a:off x="1846576" y="2764819"/>
            <a:ext cx="1828800" cy="1957877"/>
            <a:chOff x="8209276" y="2602894"/>
            <a:chExt cx="1828800" cy="19578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F8989-A6B1-41F6-8EE1-7A447E68ECF0}"/>
                </a:ext>
              </a:extLst>
            </p:cNvPr>
            <p:cNvSpPr/>
            <p:nvPr/>
          </p:nvSpPr>
          <p:spPr>
            <a:xfrm>
              <a:off x="8209276" y="2677153"/>
              <a:ext cx="1828800" cy="182880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78347B-BC95-4B00-BCD3-7670429DC3EE}"/>
                </a:ext>
              </a:extLst>
            </p:cNvPr>
            <p:cNvSpPr/>
            <p:nvPr/>
          </p:nvSpPr>
          <p:spPr>
            <a:xfrm>
              <a:off x="9054271" y="2602894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E038DA-D526-4B45-892C-85B56CD0AC96}"/>
                </a:ext>
              </a:extLst>
            </p:cNvPr>
            <p:cNvSpPr/>
            <p:nvPr/>
          </p:nvSpPr>
          <p:spPr>
            <a:xfrm>
              <a:off x="9850019" y="3963687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E3858-08D0-4EA9-B8CA-D502379DE5EE}"/>
                </a:ext>
              </a:extLst>
            </p:cNvPr>
            <p:cNvSpPr/>
            <p:nvPr/>
          </p:nvSpPr>
          <p:spPr>
            <a:xfrm>
              <a:off x="8246273" y="3963687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DD2DE4-8E83-4102-B117-01AEB54C19FE}"/>
                </a:ext>
              </a:extLst>
            </p:cNvPr>
            <p:cNvSpPr/>
            <p:nvPr/>
          </p:nvSpPr>
          <p:spPr>
            <a:xfrm>
              <a:off x="9850019" y="3091678"/>
              <a:ext cx="131813" cy="131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84FA-5BDA-4662-A776-A6ED74C95F60}"/>
                </a:ext>
              </a:extLst>
            </p:cNvPr>
            <p:cNvSpPr/>
            <p:nvPr/>
          </p:nvSpPr>
          <p:spPr>
            <a:xfrm>
              <a:off x="8246273" y="3091678"/>
              <a:ext cx="131813" cy="13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BB6FFD-4309-485F-81BD-276E5A06B8D3}"/>
                </a:ext>
              </a:extLst>
            </p:cNvPr>
            <p:cNvSpPr/>
            <p:nvPr/>
          </p:nvSpPr>
          <p:spPr>
            <a:xfrm>
              <a:off x="9054271" y="4428958"/>
              <a:ext cx="131813" cy="131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92FABE-3C40-4879-95E0-7215BA543CCF}"/>
              </a:ext>
            </a:extLst>
          </p:cNvPr>
          <p:cNvSpPr txBox="1"/>
          <p:nvPr/>
        </p:nvSpPr>
        <p:spPr>
          <a:xfrm>
            <a:off x="6620516" y="1669872"/>
            <a:ext cx="5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27B0B-01B6-4C0A-A607-1F16C98D0E29}"/>
              </a:ext>
            </a:extLst>
          </p:cNvPr>
          <p:cNvGrpSpPr/>
          <p:nvPr/>
        </p:nvGrpSpPr>
        <p:grpSpPr>
          <a:xfrm>
            <a:off x="5129891" y="3455633"/>
            <a:ext cx="1869058" cy="2421214"/>
            <a:chOff x="-475010" y="1042170"/>
            <a:chExt cx="3859356" cy="2421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5A7F8-1602-4923-9E25-2071023F5EAB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25A180-FD09-4C3C-BFFD-F1C20EC0C203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1E2EB-E80A-4BDE-BA35-16DAD7D708AC}"/>
              </a:ext>
            </a:extLst>
          </p:cNvPr>
          <p:cNvGrpSpPr/>
          <p:nvPr/>
        </p:nvGrpSpPr>
        <p:grpSpPr>
          <a:xfrm>
            <a:off x="7428523" y="3455633"/>
            <a:ext cx="1869058" cy="2421214"/>
            <a:chOff x="-475010" y="1042170"/>
            <a:chExt cx="3859356" cy="2421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AD9587-9CCF-4DD5-B942-4B0AE6B4D51A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7DDF97-D45C-4DF1-BF4C-DB6F4E52363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F52137-4089-4719-BA34-A377F5A1F570}"/>
              </a:ext>
            </a:extLst>
          </p:cNvPr>
          <p:cNvGrpSpPr/>
          <p:nvPr/>
        </p:nvGrpSpPr>
        <p:grpSpPr>
          <a:xfrm>
            <a:off x="9727154" y="3455633"/>
            <a:ext cx="1869058" cy="2421214"/>
            <a:chOff x="-475010" y="1042170"/>
            <a:chExt cx="3859356" cy="2421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C897EA-E744-4F6F-AEDA-4A50FA79C440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8DC473-AA89-4521-86C2-D59DBC4B987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E91593-B3CB-4FC0-82C7-CE833476CD2C}"/>
              </a:ext>
            </a:extLst>
          </p:cNvPr>
          <p:cNvSpPr txBox="1"/>
          <p:nvPr/>
        </p:nvSpPr>
        <p:spPr>
          <a:xfrm>
            <a:off x="5135390" y="232255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3B8605-0C67-4C9B-8F56-8655D10EE4B3}"/>
              </a:ext>
            </a:extLst>
          </p:cNvPr>
          <p:cNvGrpSpPr/>
          <p:nvPr/>
        </p:nvGrpSpPr>
        <p:grpSpPr>
          <a:xfrm>
            <a:off x="1923967" y="3089471"/>
            <a:ext cx="1535208" cy="1440792"/>
            <a:chOff x="509678" y="1797347"/>
            <a:chExt cx="2339381" cy="2195507"/>
          </a:xfrm>
        </p:grpSpPr>
        <p:sp>
          <p:nvSpPr>
            <p:cNvPr id="44" name="Rounded Rectangle 41">
              <a:extLst>
                <a:ext uri="{FF2B5EF4-FFF2-40B4-BE49-F238E27FC236}">
                  <a16:creationId xmlns:a16="http://schemas.microsoft.com/office/drawing/2014/main" id="{8721F130-DA58-4908-A37D-6FC87A44197A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ed Rectangle 62">
              <a:extLst>
                <a:ext uri="{FF2B5EF4-FFF2-40B4-BE49-F238E27FC236}">
                  <a16:creationId xmlns:a16="http://schemas.microsoft.com/office/drawing/2014/main" id="{2DFCF69F-06EF-4C1D-BC00-1B62CC0850DB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63">
              <a:extLst>
                <a:ext uri="{FF2B5EF4-FFF2-40B4-BE49-F238E27FC236}">
                  <a16:creationId xmlns:a16="http://schemas.microsoft.com/office/drawing/2014/main" id="{BBE6CD12-A304-410F-AB9E-0637A9C591C8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Rounded Rectangle 64">
              <a:extLst>
                <a:ext uri="{FF2B5EF4-FFF2-40B4-BE49-F238E27FC236}">
                  <a16:creationId xmlns:a16="http://schemas.microsoft.com/office/drawing/2014/main" id="{CEF8D441-8988-4A14-A207-8C5DC14C3782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ed Rectangle 65">
              <a:extLst>
                <a:ext uri="{FF2B5EF4-FFF2-40B4-BE49-F238E27FC236}">
                  <a16:creationId xmlns:a16="http://schemas.microsoft.com/office/drawing/2014/main" id="{91F586D2-CDEC-4305-AF5F-4CF471AF07F7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9" name="Rounded Rectangle 66">
              <a:extLst>
                <a:ext uri="{FF2B5EF4-FFF2-40B4-BE49-F238E27FC236}">
                  <a16:creationId xmlns:a16="http://schemas.microsoft.com/office/drawing/2014/main" id="{D9A6C69D-A779-46EA-9051-62B3390E4C97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0" name="Rounded Rectangle 67">
              <a:extLst>
                <a:ext uri="{FF2B5EF4-FFF2-40B4-BE49-F238E27FC236}">
                  <a16:creationId xmlns:a16="http://schemas.microsoft.com/office/drawing/2014/main" id="{6A0AFC1E-572F-4ADD-BC79-3243D00CD976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Rounded Rectangle 68">
              <a:extLst>
                <a:ext uri="{FF2B5EF4-FFF2-40B4-BE49-F238E27FC236}">
                  <a16:creationId xmlns:a16="http://schemas.microsoft.com/office/drawing/2014/main" id="{1B59AE88-E942-4283-BCEA-C079C0196E9E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Rounded Rectangle 69">
              <a:extLst>
                <a:ext uri="{FF2B5EF4-FFF2-40B4-BE49-F238E27FC236}">
                  <a16:creationId xmlns:a16="http://schemas.microsoft.com/office/drawing/2014/main" id="{D8992BAE-D09E-4EED-9EDC-AB21F7D0D149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1671AAD0-B346-43BB-83B9-E24DD06751D6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B2112362-7D12-44A1-8561-73E033722756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02A242-3F1C-4FAF-ACBB-C13EB3A8679F}"/>
              </a:ext>
            </a:extLst>
          </p:cNvPr>
          <p:cNvGrpSpPr/>
          <p:nvPr/>
        </p:nvGrpSpPr>
        <p:grpSpPr>
          <a:xfrm rot="3220531">
            <a:off x="5209826" y="1393744"/>
            <a:ext cx="1277130" cy="1198586"/>
            <a:chOff x="509678" y="1797347"/>
            <a:chExt cx="2339381" cy="2195507"/>
          </a:xfrm>
        </p:grpSpPr>
        <p:sp>
          <p:nvSpPr>
            <p:cNvPr id="56" name="Rounded Rectangle 41">
              <a:extLst>
                <a:ext uri="{FF2B5EF4-FFF2-40B4-BE49-F238E27FC236}">
                  <a16:creationId xmlns:a16="http://schemas.microsoft.com/office/drawing/2014/main" id="{A71F02C5-366C-460C-8999-CAE5B33F24AE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Rounded Rectangle 62">
              <a:extLst>
                <a:ext uri="{FF2B5EF4-FFF2-40B4-BE49-F238E27FC236}">
                  <a16:creationId xmlns:a16="http://schemas.microsoft.com/office/drawing/2014/main" id="{06DC27CF-33A6-47B7-82AB-16E6685D5E41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Rounded Rectangle 63">
              <a:extLst>
                <a:ext uri="{FF2B5EF4-FFF2-40B4-BE49-F238E27FC236}">
                  <a16:creationId xmlns:a16="http://schemas.microsoft.com/office/drawing/2014/main" id="{95149921-1495-4E1C-B6F5-1E6CC2A19355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9" name="Rounded Rectangle 64">
              <a:extLst>
                <a:ext uri="{FF2B5EF4-FFF2-40B4-BE49-F238E27FC236}">
                  <a16:creationId xmlns:a16="http://schemas.microsoft.com/office/drawing/2014/main" id="{A92BB420-262B-4098-BD78-26747F21DFB6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Rounded Rectangle 65">
              <a:extLst>
                <a:ext uri="{FF2B5EF4-FFF2-40B4-BE49-F238E27FC236}">
                  <a16:creationId xmlns:a16="http://schemas.microsoft.com/office/drawing/2014/main" id="{BD7A712B-2258-405D-9FD3-C6870E7D661D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Rounded Rectangle 66">
              <a:extLst>
                <a:ext uri="{FF2B5EF4-FFF2-40B4-BE49-F238E27FC236}">
                  <a16:creationId xmlns:a16="http://schemas.microsoft.com/office/drawing/2014/main" id="{58E2DFE2-C7BB-4888-8181-A941520EBF60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Rounded Rectangle 67">
              <a:extLst>
                <a:ext uri="{FF2B5EF4-FFF2-40B4-BE49-F238E27FC236}">
                  <a16:creationId xmlns:a16="http://schemas.microsoft.com/office/drawing/2014/main" id="{06781A21-F61E-4B69-8320-5A949889EEDC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Rounded Rectangle 68">
              <a:extLst>
                <a:ext uri="{FF2B5EF4-FFF2-40B4-BE49-F238E27FC236}">
                  <a16:creationId xmlns:a16="http://schemas.microsoft.com/office/drawing/2014/main" id="{2FE1E76E-628E-4F0A-895F-1FA8C7DDE147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Rounded Rectangle 69">
              <a:extLst>
                <a:ext uri="{FF2B5EF4-FFF2-40B4-BE49-F238E27FC236}">
                  <a16:creationId xmlns:a16="http://schemas.microsoft.com/office/drawing/2014/main" id="{A4F04ECA-3FCA-4809-812D-9D0F1A8B8815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Oval 39">
              <a:extLst>
                <a:ext uri="{FF2B5EF4-FFF2-40B4-BE49-F238E27FC236}">
                  <a16:creationId xmlns:a16="http://schemas.microsoft.com/office/drawing/2014/main" id="{3DB73B9B-E69B-4270-8435-ACEE1731447B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39">
              <a:extLst>
                <a:ext uri="{FF2B5EF4-FFF2-40B4-BE49-F238E27FC236}">
                  <a16:creationId xmlns:a16="http://schemas.microsoft.com/office/drawing/2014/main" id="{B5D4A888-A972-46A0-A7E2-0E4FEE33AD59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F84CF3-69BC-440C-A579-00076711FD0B}"/>
              </a:ext>
            </a:extLst>
          </p:cNvPr>
          <p:cNvGrpSpPr/>
          <p:nvPr/>
        </p:nvGrpSpPr>
        <p:grpSpPr>
          <a:xfrm>
            <a:off x="8214873" y="2622904"/>
            <a:ext cx="3433329" cy="1612191"/>
            <a:chOff x="539715" y="2566151"/>
            <a:chExt cx="3433329" cy="1612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14A41-22BF-4CCE-83ED-2F9DBE946F70}"/>
                </a:ext>
              </a:extLst>
            </p:cNvPr>
            <p:cNvSpPr txBox="1"/>
            <p:nvPr/>
          </p:nvSpPr>
          <p:spPr>
            <a:xfrm>
              <a:off x="539716" y="2566151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6CC6C-D212-48B3-83DE-ACC650560473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1C8F19-80D7-457D-B370-9F5215C1970F}"/>
                </a:ext>
              </a:extLst>
            </p:cNvPr>
            <p:cNvSpPr txBox="1"/>
            <p:nvPr/>
          </p:nvSpPr>
          <p:spPr>
            <a:xfrm>
              <a:off x="539715" y="3716677"/>
              <a:ext cx="34333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AWESOME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P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RESENTATION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ITH </a:t>
              </a:r>
              <a:r>
                <a:rPr lang="en-GB" altLang="ko-KR" sz="1200" b="0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r>
                <a:rPr lang="en-US" altLang="ko-KR" sz="1200" b="0" dirty="0">
                  <a:solidFill>
                    <a:schemeClr val="bg1"/>
                  </a:solidFill>
                  <a:cs typeface="Arial" pitchFamily="34" charset="0"/>
                </a:rPr>
                <a:t>LLPPT.COM</a:t>
              </a:r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00C4F3-6ACF-4D7D-9479-3D5EB43DBAC4}"/>
              </a:ext>
            </a:extLst>
          </p:cNvPr>
          <p:cNvSpPr txBox="1"/>
          <p:nvPr/>
        </p:nvSpPr>
        <p:spPr>
          <a:xfrm>
            <a:off x="6478215" y="5076657"/>
            <a:ext cx="5169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6028D5-70BD-4248-841E-90A5729786C9}"/>
              </a:ext>
            </a:extLst>
          </p:cNvPr>
          <p:cNvGrpSpPr/>
          <p:nvPr/>
        </p:nvGrpSpPr>
        <p:grpSpPr>
          <a:xfrm>
            <a:off x="991411" y="2186857"/>
            <a:ext cx="3650418" cy="3880562"/>
            <a:chOff x="2771800" y="2060848"/>
            <a:chExt cx="3653928" cy="3884295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8BA3512-86E4-4D26-9042-AF6930AB7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47" name="Pie 6">
              <a:extLst>
                <a:ext uri="{FF2B5EF4-FFF2-40B4-BE49-F238E27FC236}">
                  <a16:creationId xmlns:a16="http://schemas.microsoft.com/office/drawing/2014/main" id="{7063811F-A643-4DE1-B53D-0C615EEC35D5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48" name="Pie 13">
              <a:extLst>
                <a:ext uri="{FF2B5EF4-FFF2-40B4-BE49-F238E27FC236}">
                  <a16:creationId xmlns:a16="http://schemas.microsoft.com/office/drawing/2014/main" id="{24F2C14E-97B0-4BD5-A98A-76B49E4DF1BC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9" name="Pie 14">
              <a:extLst>
                <a:ext uri="{FF2B5EF4-FFF2-40B4-BE49-F238E27FC236}">
                  <a16:creationId xmlns:a16="http://schemas.microsoft.com/office/drawing/2014/main" id="{8C7B0554-6617-43A9-B1E4-B53563FB5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0" name="Pie 15">
              <a:extLst>
                <a:ext uri="{FF2B5EF4-FFF2-40B4-BE49-F238E27FC236}">
                  <a16:creationId xmlns:a16="http://schemas.microsoft.com/office/drawing/2014/main" id="{31EDB331-376A-4B81-8B29-F79CA2FCC7E4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C44008-7C51-4EAB-BBFA-8DF90263B347}"/>
              </a:ext>
            </a:extLst>
          </p:cNvPr>
          <p:cNvGrpSpPr/>
          <p:nvPr/>
        </p:nvGrpSpPr>
        <p:grpSpPr>
          <a:xfrm>
            <a:off x="879403" y="1813638"/>
            <a:ext cx="4032340" cy="3953350"/>
            <a:chOff x="879403" y="1813638"/>
            <a:chExt cx="4032340" cy="3953350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2E8E59F-4A8B-4EBC-8625-B80A00B26243}"/>
                </a:ext>
              </a:extLst>
            </p:cNvPr>
            <p:cNvSpPr/>
            <p:nvPr/>
          </p:nvSpPr>
          <p:spPr>
            <a:xfrm>
              <a:off x="879403" y="1813638"/>
              <a:ext cx="3953351" cy="3953350"/>
            </a:xfrm>
            <a:prstGeom prst="arc">
              <a:avLst>
                <a:gd name="adj1" fmla="val 13483629"/>
                <a:gd name="adj2" fmla="val 281379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48569C-3CBD-4524-8EBD-E4CB843E5137}"/>
                </a:ext>
              </a:extLst>
            </p:cNvPr>
            <p:cNvSpPr/>
            <p:nvPr/>
          </p:nvSpPr>
          <p:spPr>
            <a:xfrm>
              <a:off x="1791611" y="1946801"/>
              <a:ext cx="240059" cy="24005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788191-1559-474A-BC7F-DB178D6F9B27}"/>
                </a:ext>
              </a:extLst>
            </p:cNvPr>
            <p:cNvSpPr/>
            <p:nvPr/>
          </p:nvSpPr>
          <p:spPr>
            <a:xfrm>
              <a:off x="3672073" y="1946801"/>
              <a:ext cx="240059" cy="24005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0544BD-6C2A-4ACD-972C-78902C51CDC4}"/>
                </a:ext>
              </a:extLst>
            </p:cNvPr>
            <p:cNvSpPr/>
            <p:nvPr/>
          </p:nvSpPr>
          <p:spPr>
            <a:xfrm>
              <a:off x="4671684" y="3248604"/>
              <a:ext cx="240059" cy="240059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E50303-D616-4403-8A58-AB95AE23D4B2}"/>
                </a:ext>
              </a:extLst>
            </p:cNvPr>
            <p:cNvSpPr/>
            <p:nvPr/>
          </p:nvSpPr>
          <p:spPr>
            <a:xfrm>
              <a:off x="4429697" y="4749383"/>
              <a:ext cx="240059" cy="240059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4" name="Freeform 9">
            <a:extLst>
              <a:ext uri="{FF2B5EF4-FFF2-40B4-BE49-F238E27FC236}">
                <a16:creationId xmlns:a16="http://schemas.microsoft.com/office/drawing/2014/main" id="{8CE8F6A8-29BA-44FD-8B77-43892477EFCF}"/>
              </a:ext>
            </a:extLst>
          </p:cNvPr>
          <p:cNvSpPr>
            <a:spLocks/>
          </p:cNvSpPr>
          <p:nvPr/>
        </p:nvSpPr>
        <p:spPr bwMode="auto">
          <a:xfrm>
            <a:off x="3392562" y="4127138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F83B56ED-0EB4-4864-937C-7236B8007BAA}"/>
              </a:ext>
            </a:extLst>
          </p:cNvPr>
          <p:cNvSpPr>
            <a:spLocks noEditPoints="1"/>
          </p:cNvSpPr>
          <p:nvPr/>
        </p:nvSpPr>
        <p:spPr bwMode="auto">
          <a:xfrm>
            <a:off x="3649431" y="3340314"/>
            <a:ext cx="276085" cy="38840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3D01AB5-BC4F-46C8-B9A4-7C174F3A1452}"/>
              </a:ext>
            </a:extLst>
          </p:cNvPr>
          <p:cNvSpPr>
            <a:spLocks noEditPoints="1"/>
          </p:cNvSpPr>
          <p:nvPr/>
        </p:nvSpPr>
        <p:spPr bwMode="auto">
          <a:xfrm>
            <a:off x="2229980" y="2948173"/>
            <a:ext cx="487668" cy="35399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4989D054-CEC5-4D14-9092-9C74776D4155}"/>
              </a:ext>
            </a:extLst>
          </p:cNvPr>
          <p:cNvSpPr>
            <a:spLocks/>
          </p:cNvSpPr>
          <p:nvPr/>
        </p:nvSpPr>
        <p:spPr bwMode="auto">
          <a:xfrm>
            <a:off x="2992927" y="2801005"/>
            <a:ext cx="399527" cy="40913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43238-0158-4330-82EE-4D2243FD3FF0}"/>
              </a:ext>
            </a:extLst>
          </p:cNvPr>
          <p:cNvGrpSpPr/>
          <p:nvPr/>
        </p:nvGrpSpPr>
        <p:grpSpPr>
          <a:xfrm>
            <a:off x="6629847" y="2801005"/>
            <a:ext cx="4714503" cy="711368"/>
            <a:chOff x="3017859" y="4310610"/>
            <a:chExt cx="1870812" cy="7113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C8DC26-829E-430B-8660-132CCE271F3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09547-7A4E-495C-8A34-8FDFD5DC3BB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1F2EF9-11E4-4070-A3B7-AA228BDD6993}"/>
              </a:ext>
            </a:extLst>
          </p:cNvPr>
          <p:cNvGrpSpPr/>
          <p:nvPr/>
        </p:nvGrpSpPr>
        <p:grpSpPr>
          <a:xfrm>
            <a:off x="6629847" y="3686199"/>
            <a:ext cx="4714503" cy="711368"/>
            <a:chOff x="3017859" y="4310610"/>
            <a:chExt cx="1870812" cy="7113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15E8F6-160C-491B-B4FD-1D5D7C6056E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8D9BF1-CC03-445D-8020-C110F8EC914D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3EEF27-A0A7-40A8-A56B-9057586F2C0D}"/>
              </a:ext>
            </a:extLst>
          </p:cNvPr>
          <p:cNvGrpSpPr/>
          <p:nvPr/>
        </p:nvGrpSpPr>
        <p:grpSpPr>
          <a:xfrm>
            <a:off x="6629847" y="4571395"/>
            <a:ext cx="4714503" cy="711368"/>
            <a:chOff x="3017859" y="4310610"/>
            <a:chExt cx="1870812" cy="7113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1427F5-910B-4424-800F-6AF385B05DD3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AC35C7-85CA-454B-92E0-4B2A7B83F74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458DB34-7F46-4504-9170-61932D9260AC}"/>
              </a:ext>
            </a:extLst>
          </p:cNvPr>
          <p:cNvSpPr/>
          <p:nvPr/>
        </p:nvSpPr>
        <p:spPr>
          <a:xfrm>
            <a:off x="5710777" y="2832655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C3E49E-49EB-4AFF-8410-825C3220FD8D}"/>
              </a:ext>
            </a:extLst>
          </p:cNvPr>
          <p:cNvSpPr/>
          <p:nvPr/>
        </p:nvSpPr>
        <p:spPr>
          <a:xfrm>
            <a:off x="5710777" y="371784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39CBE-5387-4AAA-855F-E6C21185BA3A}"/>
              </a:ext>
            </a:extLst>
          </p:cNvPr>
          <p:cNvSpPr/>
          <p:nvPr/>
        </p:nvSpPr>
        <p:spPr>
          <a:xfrm>
            <a:off x="5710777" y="4603044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0B6F66-5671-490C-A9CC-F51A83288C9D}"/>
              </a:ext>
            </a:extLst>
          </p:cNvPr>
          <p:cNvGrpSpPr/>
          <p:nvPr/>
        </p:nvGrpSpPr>
        <p:grpSpPr>
          <a:xfrm>
            <a:off x="6629847" y="5456589"/>
            <a:ext cx="4714503" cy="711368"/>
            <a:chOff x="3017859" y="4310610"/>
            <a:chExt cx="1870812" cy="71136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040CE9-B1C5-47C2-A577-B23E171810CD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A9499C-C934-4F51-9BD5-9BF87CC6204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0232C1A-6DD3-448E-BD98-1ABA63E76907}"/>
              </a:ext>
            </a:extLst>
          </p:cNvPr>
          <p:cNvSpPr/>
          <p:nvPr/>
        </p:nvSpPr>
        <p:spPr>
          <a:xfrm>
            <a:off x="5710777" y="5488239"/>
            <a:ext cx="648072" cy="6480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2F057F1F-F85E-4C7A-B27D-90B8B08D7FE1}"/>
              </a:ext>
            </a:extLst>
          </p:cNvPr>
          <p:cNvSpPr>
            <a:spLocks noEditPoints="1"/>
          </p:cNvSpPr>
          <p:nvPr/>
        </p:nvSpPr>
        <p:spPr bwMode="auto">
          <a:xfrm>
            <a:off x="5894843" y="3858659"/>
            <a:ext cx="279942" cy="39383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5B5F71AC-65D5-485D-97A7-C217DD546356}"/>
              </a:ext>
            </a:extLst>
          </p:cNvPr>
          <p:cNvSpPr>
            <a:spLocks noEditPoints="1"/>
          </p:cNvSpPr>
          <p:nvPr/>
        </p:nvSpPr>
        <p:spPr bwMode="auto">
          <a:xfrm>
            <a:off x="5811429" y="5706292"/>
            <a:ext cx="446768" cy="324307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3BB78DCF-9C33-44C9-AA79-AABC262F5A0D}"/>
              </a:ext>
            </a:extLst>
          </p:cNvPr>
          <p:cNvSpPr>
            <a:spLocks/>
          </p:cNvSpPr>
          <p:nvPr/>
        </p:nvSpPr>
        <p:spPr bwMode="auto">
          <a:xfrm>
            <a:off x="5843668" y="4709894"/>
            <a:ext cx="405109" cy="41485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429260-7995-402B-91FA-6B3A42E26AB8}"/>
              </a:ext>
            </a:extLst>
          </p:cNvPr>
          <p:cNvSpPr txBox="1"/>
          <p:nvPr/>
        </p:nvSpPr>
        <p:spPr>
          <a:xfrm>
            <a:off x="5710777" y="1915053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428C22-E7AA-4713-8BFB-EE23E957DDCB}"/>
              </a:ext>
            </a:extLst>
          </p:cNvPr>
          <p:cNvSpPr txBox="1"/>
          <p:nvPr/>
        </p:nvSpPr>
        <p:spPr>
          <a:xfrm>
            <a:off x="5710777" y="1576369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8" name="Freeform 9">
            <a:extLst>
              <a:ext uri="{FF2B5EF4-FFF2-40B4-BE49-F238E27FC236}">
                <a16:creationId xmlns:a16="http://schemas.microsoft.com/office/drawing/2014/main" id="{485017A9-2F90-4C8F-8146-91B5BBC601FE}"/>
              </a:ext>
            </a:extLst>
          </p:cNvPr>
          <p:cNvSpPr>
            <a:spLocks/>
          </p:cNvSpPr>
          <p:nvPr/>
        </p:nvSpPr>
        <p:spPr bwMode="auto">
          <a:xfrm>
            <a:off x="5851969" y="2938614"/>
            <a:ext cx="370385" cy="377480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4C82-E949-408A-8D8C-0484AF3943C0}"/>
              </a:ext>
            </a:extLst>
          </p:cNvPr>
          <p:cNvGrpSpPr/>
          <p:nvPr/>
        </p:nvGrpSpPr>
        <p:grpSpPr>
          <a:xfrm>
            <a:off x="1086236" y="2766602"/>
            <a:ext cx="2493562" cy="3078384"/>
            <a:chOff x="933608" y="3288154"/>
            <a:chExt cx="2493562" cy="30783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E15751-0ACE-40E8-83D0-BB6184E10E26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3A772F-E11B-4CD7-949B-25E188C02A5E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1" name="Rectangle: Rounded Corners 218">
                  <a:extLst>
                    <a:ext uri="{FF2B5EF4-FFF2-40B4-BE49-F238E27FC236}">
                      <a16:creationId xmlns:a16="http://schemas.microsoft.com/office/drawing/2014/main" id="{110BE532-CC30-49BC-B61F-FB7AB2CBE1E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218">
                  <a:extLst>
                    <a:ext uri="{FF2B5EF4-FFF2-40B4-BE49-F238E27FC236}">
                      <a16:creationId xmlns:a16="http://schemas.microsoft.com/office/drawing/2014/main" id="{3186B702-3399-4F86-A22F-7B1375833E33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40B759E-9E1E-4CB7-87A3-35278EE89A79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9" name="Rectangle: Rounded Corners 218">
                  <a:extLst>
                    <a:ext uri="{FF2B5EF4-FFF2-40B4-BE49-F238E27FC236}">
                      <a16:creationId xmlns:a16="http://schemas.microsoft.com/office/drawing/2014/main" id="{86020216-9E74-4132-A497-EF956E2D1EDC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218">
                  <a:extLst>
                    <a:ext uri="{FF2B5EF4-FFF2-40B4-BE49-F238E27FC236}">
                      <a16:creationId xmlns:a16="http://schemas.microsoft.com/office/drawing/2014/main" id="{594C29DB-E486-452D-8FFF-397CD0AFE4D9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266045-4238-4616-A39A-89B4B8C72AD8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1DEBC8-797D-4673-9B93-1C3EFC40A67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4FC31A2-B32F-4B2D-8791-826A729477EA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03EA01-99E7-43A3-AAF1-E97DCAFB3D96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A731E-67C2-44E0-845D-D253F9267636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4708E151-FA80-4525-8684-F25A874EDCA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828A2E44-870B-471B-9EFF-A67428E7F4F8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5E0FF2-7766-4832-8746-3AB19D6FBDC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19" name="Rectangle: Rounded Corners 218">
                  <a:extLst>
                    <a:ext uri="{FF2B5EF4-FFF2-40B4-BE49-F238E27FC236}">
                      <a16:creationId xmlns:a16="http://schemas.microsoft.com/office/drawing/2014/main" id="{1A1AAD73-CA5D-4B13-B77B-775259659066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BFA009A7-84BB-4288-87AF-52D13CB75A6A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40EE77-B164-43F8-BCF0-099EA0C0725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1F3D7D2-84EE-41E3-A712-5574B6EB67A5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1282B2B-EB74-43A3-865B-DCDA3AA14294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25E748-EED7-469A-84BF-85555ED108A3}"/>
              </a:ext>
            </a:extLst>
          </p:cNvPr>
          <p:cNvGrpSpPr/>
          <p:nvPr/>
        </p:nvGrpSpPr>
        <p:grpSpPr>
          <a:xfrm>
            <a:off x="4849221" y="2766601"/>
            <a:ext cx="2493559" cy="3078387"/>
            <a:chOff x="4373256" y="3288154"/>
            <a:chExt cx="2493559" cy="30783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9A3C76-1FD7-45FD-A5B3-9798186D2874}"/>
                </a:ext>
              </a:extLst>
            </p:cNvPr>
            <p:cNvGrpSpPr/>
            <p:nvPr/>
          </p:nvGrpSpPr>
          <p:grpSpPr>
            <a:xfrm>
              <a:off x="5443724" y="3288154"/>
              <a:ext cx="1423091" cy="3078384"/>
              <a:chOff x="4613697" y="3003949"/>
              <a:chExt cx="915908" cy="198126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E697856-B270-44D1-9553-09804A4E55E6}"/>
                  </a:ext>
                </a:extLst>
              </p:cNvPr>
              <p:cNvGrpSpPr/>
              <p:nvPr/>
            </p:nvGrpSpPr>
            <p:grpSpPr>
              <a:xfrm>
                <a:off x="4613697" y="3864503"/>
                <a:ext cx="915908" cy="1120708"/>
                <a:chOff x="4599744" y="3907638"/>
                <a:chExt cx="915908" cy="1042652"/>
              </a:xfrm>
              <a:solidFill>
                <a:schemeClr val="accent1"/>
              </a:solidFill>
            </p:grpSpPr>
            <p:sp>
              <p:nvSpPr>
                <p:cNvPr id="34" name="Rectangle: Rounded Corners 218">
                  <a:extLst>
                    <a:ext uri="{FF2B5EF4-FFF2-40B4-BE49-F238E27FC236}">
                      <a16:creationId xmlns:a16="http://schemas.microsoft.com/office/drawing/2014/main" id="{04B34198-6C44-40C9-B7C1-F94DFBD4B50D}"/>
                    </a:ext>
                  </a:extLst>
                </p:cNvPr>
                <p:cNvSpPr/>
                <p:nvPr/>
              </p:nvSpPr>
              <p:spPr>
                <a:xfrm rot="720000">
                  <a:off x="4599744" y="3907638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218">
                  <a:extLst>
                    <a:ext uri="{FF2B5EF4-FFF2-40B4-BE49-F238E27FC236}">
                      <a16:creationId xmlns:a16="http://schemas.microsoft.com/office/drawing/2014/main" id="{E128F9F9-F2BA-4DEB-A5B8-A64D319EDF7F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0A5B3D8-E8C0-4A94-B28A-8F221275AAE7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BD6FB312-179B-4E18-AD53-E046EC58CD9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218">
                  <a:extLst>
                    <a:ext uri="{FF2B5EF4-FFF2-40B4-BE49-F238E27FC236}">
                      <a16:creationId xmlns:a16="http://schemas.microsoft.com/office/drawing/2014/main" id="{10EF1B61-CBD3-4372-BB50-7940F667D93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626F58E-2FBE-493B-A1EB-69BE8BF0046E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D26EC80-1BF3-452A-A459-27ED148FB239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786C20-6D70-4B0B-B438-06BFADAE54C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0B7EF3-32B2-412E-AA91-56AB40CC6EA4}"/>
                </a:ext>
              </a:extLst>
            </p:cNvPr>
            <p:cNvGrpSpPr/>
            <p:nvPr/>
          </p:nvGrpSpPr>
          <p:grpSpPr>
            <a:xfrm>
              <a:off x="4373256" y="3288155"/>
              <a:ext cx="1374596" cy="3078386"/>
              <a:chOff x="4746850" y="3003949"/>
              <a:chExt cx="884696" cy="198126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72A98A4-BD9E-48B2-A45D-8897AA1974DB}"/>
                  </a:ext>
                </a:extLst>
              </p:cNvPr>
              <p:cNvGrpSpPr/>
              <p:nvPr/>
            </p:nvGrpSpPr>
            <p:grpSpPr>
              <a:xfrm>
                <a:off x="4746850" y="3833954"/>
                <a:ext cx="884696" cy="1151258"/>
                <a:chOff x="4732897" y="3879216"/>
                <a:chExt cx="884696" cy="1071074"/>
              </a:xfrm>
              <a:solidFill>
                <a:schemeClr val="accent1"/>
              </a:solidFill>
            </p:grpSpPr>
            <p:sp>
              <p:nvSpPr>
                <p:cNvPr id="43" name="Rectangle: Rounded Corners 218">
                  <a:extLst>
                    <a:ext uri="{FF2B5EF4-FFF2-40B4-BE49-F238E27FC236}">
                      <a16:creationId xmlns:a16="http://schemas.microsoft.com/office/drawing/2014/main" id="{C82316D0-3172-4EC9-8D43-CB1859AEE7F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218">
                  <a:extLst>
                    <a:ext uri="{FF2B5EF4-FFF2-40B4-BE49-F238E27FC236}">
                      <a16:creationId xmlns:a16="http://schemas.microsoft.com/office/drawing/2014/main" id="{547920BD-A654-42B3-B572-C9BEFA35B8AC}"/>
                    </a:ext>
                  </a:extLst>
                </p:cNvPr>
                <p:cNvSpPr/>
                <p:nvPr/>
              </p:nvSpPr>
              <p:spPr>
                <a:xfrm rot="20899867" flipH="1">
                  <a:off x="5200981" y="3879216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DB1DFE7-8F20-46F8-8BBF-16F465947A34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41" name="Rectangle: Rounded Corners 218">
                  <a:extLst>
                    <a:ext uri="{FF2B5EF4-FFF2-40B4-BE49-F238E27FC236}">
                      <a16:creationId xmlns:a16="http://schemas.microsoft.com/office/drawing/2014/main" id="{071658EC-BD8B-459F-B702-F936EC6B79CF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218">
                  <a:extLst>
                    <a:ext uri="{FF2B5EF4-FFF2-40B4-BE49-F238E27FC236}">
                      <a16:creationId xmlns:a16="http://schemas.microsoft.com/office/drawing/2014/main" id="{8C5B00B0-3659-4F6D-8C42-7653B27958DB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9F4170-26B3-437B-B245-46D560009E5D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E7C0BFA-7B61-4C8B-8305-CAAA9F9F9411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E18C2D-A1CD-478D-B3C0-08235C190658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B8E1A5-7CB9-45CC-A2E3-DA0E21259C60}"/>
              </a:ext>
            </a:extLst>
          </p:cNvPr>
          <p:cNvGrpSpPr/>
          <p:nvPr/>
        </p:nvGrpSpPr>
        <p:grpSpPr>
          <a:xfrm>
            <a:off x="8612202" y="2762857"/>
            <a:ext cx="2493562" cy="3085875"/>
            <a:chOff x="8459574" y="3288154"/>
            <a:chExt cx="2493562" cy="30858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449595B-84E9-4CC5-9EB6-7CA5BC3D32BD}"/>
                </a:ext>
              </a:extLst>
            </p:cNvPr>
            <p:cNvGrpSpPr/>
            <p:nvPr/>
          </p:nvGrpSpPr>
          <p:grpSpPr>
            <a:xfrm>
              <a:off x="8459574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251087-93BE-47F5-A752-FE78E110A2DC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4" name="Rectangle: Rounded Corners 218">
                  <a:extLst>
                    <a:ext uri="{FF2B5EF4-FFF2-40B4-BE49-F238E27FC236}">
                      <a16:creationId xmlns:a16="http://schemas.microsoft.com/office/drawing/2014/main" id="{7E07191F-42F3-4E71-9D81-9DF520CACF9E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218">
                  <a:extLst>
                    <a:ext uri="{FF2B5EF4-FFF2-40B4-BE49-F238E27FC236}">
                      <a16:creationId xmlns:a16="http://schemas.microsoft.com/office/drawing/2014/main" id="{DED7F271-6D88-479B-AFFF-9A0B06B0306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D113AC-8828-4C62-A4A4-7CA17A636906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62" name="Rectangle: Rounded Corners 218">
                  <a:extLst>
                    <a:ext uri="{FF2B5EF4-FFF2-40B4-BE49-F238E27FC236}">
                      <a16:creationId xmlns:a16="http://schemas.microsoft.com/office/drawing/2014/main" id="{39A80220-888B-4741-91CD-6F2A7CDB057B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218">
                  <a:extLst>
                    <a:ext uri="{FF2B5EF4-FFF2-40B4-BE49-F238E27FC236}">
                      <a16:creationId xmlns:a16="http://schemas.microsoft.com/office/drawing/2014/main" id="{B2C50D5E-43F1-44A5-80A0-E97982ABE5DC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C3FF35E-82BC-49C7-87E3-B1759E300384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16F99EB-901D-493E-9642-DE3A19A322CD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C8C685-6467-4F6D-82BF-A8CF8570633C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FFB828-3D51-488F-AD60-8F105BB6F923}"/>
                </a:ext>
              </a:extLst>
            </p:cNvPr>
            <p:cNvGrpSpPr/>
            <p:nvPr/>
          </p:nvGrpSpPr>
          <p:grpSpPr>
            <a:xfrm>
              <a:off x="9736931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59E639B-71B3-4080-AC43-04C4FCAB012D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5" name="Rectangle: Rounded Corners 218">
                  <a:extLst>
                    <a:ext uri="{FF2B5EF4-FFF2-40B4-BE49-F238E27FC236}">
                      <a16:creationId xmlns:a16="http://schemas.microsoft.com/office/drawing/2014/main" id="{A5D1AA57-C311-4560-8A84-841BC5F7912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218">
                  <a:extLst>
                    <a:ext uri="{FF2B5EF4-FFF2-40B4-BE49-F238E27FC236}">
                      <a16:creationId xmlns:a16="http://schemas.microsoft.com/office/drawing/2014/main" id="{0E6C0233-EA2A-4833-AA8E-7F9307B81DF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1A7FCA-89FC-404B-B037-68E4F6C24910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53" name="Rectangle: Rounded Corners 218">
                  <a:extLst>
                    <a:ext uri="{FF2B5EF4-FFF2-40B4-BE49-F238E27FC236}">
                      <a16:creationId xmlns:a16="http://schemas.microsoft.com/office/drawing/2014/main" id="{7B375D15-0959-46C0-8F42-DFB3887AA861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218">
                  <a:extLst>
                    <a:ext uri="{FF2B5EF4-FFF2-40B4-BE49-F238E27FC236}">
                      <a16:creationId xmlns:a16="http://schemas.microsoft.com/office/drawing/2014/main" id="{450801AE-2A0B-4BD9-B840-7D42A172DA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1479ECE-55A4-4D1C-97E3-7D35530984E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1BB55A7-947D-4FD9-BDE6-0335C0232EE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D2BD9AF-C472-4627-95CF-F9F8F1C56F9E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FFC397-5668-4A3C-8BDE-FEF96B3E0A68}"/>
                </a:ext>
              </a:extLst>
            </p:cNvPr>
            <p:cNvSpPr/>
            <p:nvPr/>
          </p:nvSpPr>
          <p:spPr>
            <a:xfrm flipH="1">
              <a:off x="9243795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AD5C73-BBFC-4F98-8967-147AEA8A9FA4}"/>
                </a:ext>
              </a:extLst>
            </p:cNvPr>
            <p:cNvSpPr/>
            <p:nvPr/>
          </p:nvSpPr>
          <p:spPr>
            <a:xfrm>
              <a:off x="9736931" y="5644228"/>
              <a:ext cx="431570" cy="729801"/>
            </a:xfrm>
            <a:custGeom>
              <a:avLst/>
              <a:gdLst>
                <a:gd name="connsiteX0" fmla="*/ 431570 w 431570"/>
                <a:gd name="connsiteY0" fmla="*/ 0 h 729801"/>
                <a:gd name="connsiteX1" fmla="*/ 46679 w 431570"/>
                <a:gd name="connsiteY1" fmla="*/ 0 h 729801"/>
                <a:gd name="connsiteX2" fmla="*/ 43948 w 431570"/>
                <a:gd name="connsiteY2" fmla="*/ 15137 h 729801"/>
                <a:gd name="connsiteX3" fmla="*/ 0 w 431570"/>
                <a:gd name="connsiteY3" fmla="*/ 499775 h 729801"/>
                <a:gd name="connsiteX4" fmla="*/ 190560 w 431570"/>
                <a:gd name="connsiteY4" fmla="*/ 729801 h 729801"/>
                <a:gd name="connsiteX5" fmla="*/ 214004 w 431570"/>
                <a:gd name="connsiteY5" fmla="*/ 729800 h 729801"/>
                <a:gd name="connsiteX6" fmla="*/ 418632 w 431570"/>
                <a:gd name="connsiteY6" fmla="*/ 469535 h 729801"/>
                <a:gd name="connsiteX7" fmla="*/ 430675 w 431570"/>
                <a:gd name="connsiteY7" fmla="*/ 23194 h 72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70" h="729801">
                  <a:moveTo>
                    <a:pt x="431570" y="0"/>
                  </a:moveTo>
                  <a:lnTo>
                    <a:pt x="46679" y="0"/>
                  </a:lnTo>
                  <a:lnTo>
                    <a:pt x="43948" y="15137"/>
                  </a:lnTo>
                  <a:cubicBezTo>
                    <a:pt x="20067" y="171013"/>
                    <a:pt x="11353" y="309879"/>
                    <a:pt x="0" y="499775"/>
                  </a:cubicBezTo>
                  <a:cubicBezTo>
                    <a:pt x="0" y="626813"/>
                    <a:pt x="105191" y="714680"/>
                    <a:pt x="190560" y="729801"/>
                  </a:cubicBezTo>
                  <a:lnTo>
                    <a:pt x="214004" y="729800"/>
                  </a:lnTo>
                  <a:cubicBezTo>
                    <a:pt x="332195" y="729800"/>
                    <a:pt x="418632" y="596573"/>
                    <a:pt x="418632" y="469535"/>
                  </a:cubicBezTo>
                  <a:cubicBezTo>
                    <a:pt x="420553" y="274448"/>
                    <a:pt x="422472" y="233714"/>
                    <a:pt x="430675" y="23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2379E46-E4DD-412E-8CE3-ED6CFC31E3F4}"/>
              </a:ext>
            </a:extLst>
          </p:cNvPr>
          <p:cNvSpPr txBox="1"/>
          <p:nvPr/>
        </p:nvSpPr>
        <p:spPr>
          <a:xfrm>
            <a:off x="1205578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5C872B-E760-4468-B042-A9DF5EBCB445}"/>
              </a:ext>
            </a:extLst>
          </p:cNvPr>
          <p:cNvSpPr txBox="1"/>
          <p:nvPr/>
        </p:nvSpPr>
        <p:spPr>
          <a:xfrm>
            <a:off x="4968561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8B2201-36C9-4493-A702-B9E948F97E01}"/>
              </a:ext>
            </a:extLst>
          </p:cNvPr>
          <p:cNvSpPr txBox="1"/>
          <p:nvPr/>
        </p:nvSpPr>
        <p:spPr>
          <a:xfrm>
            <a:off x="8731544" y="6008025"/>
            <a:ext cx="225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C4B9156-1562-4AB8-89BB-0E6EC06F9FBB}"/>
              </a:ext>
            </a:extLst>
          </p:cNvPr>
          <p:cNvSpPr/>
          <p:nvPr/>
        </p:nvSpPr>
        <p:spPr>
          <a:xfrm>
            <a:off x="3890854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2C20483-456D-44F2-883C-BD55DCD431D2}"/>
              </a:ext>
            </a:extLst>
          </p:cNvPr>
          <p:cNvSpPr/>
          <p:nvPr/>
        </p:nvSpPr>
        <p:spPr>
          <a:xfrm>
            <a:off x="7653836" y="4061210"/>
            <a:ext cx="647311" cy="4891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9571B7-02D0-4495-BD7A-9EFD549CA40F}"/>
              </a:ext>
            </a:extLst>
          </p:cNvPr>
          <p:cNvGrpSpPr/>
          <p:nvPr/>
        </p:nvGrpSpPr>
        <p:grpSpPr>
          <a:xfrm>
            <a:off x="1092982" y="1530827"/>
            <a:ext cx="2480071" cy="943887"/>
            <a:chOff x="-475010" y="1042170"/>
            <a:chExt cx="3859356" cy="9438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821A0-0E48-4E44-B97B-8B90619255C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E7D408-4AB7-4CCB-986B-47FC3D644A6E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49BB8E3-DE17-48A5-92F5-372042E8BA97}"/>
              </a:ext>
            </a:extLst>
          </p:cNvPr>
          <p:cNvGrpSpPr/>
          <p:nvPr/>
        </p:nvGrpSpPr>
        <p:grpSpPr>
          <a:xfrm>
            <a:off x="4855965" y="1530827"/>
            <a:ext cx="2480071" cy="943887"/>
            <a:chOff x="-475010" y="1042170"/>
            <a:chExt cx="3859356" cy="94388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42C52B1-59CD-48C0-A49A-40BB54E1A3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D42CCB-FFF3-493C-B0BF-C284B4ADEFB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BBB45-486D-48EF-A073-2CDEAC75A621}"/>
              </a:ext>
            </a:extLst>
          </p:cNvPr>
          <p:cNvGrpSpPr/>
          <p:nvPr/>
        </p:nvGrpSpPr>
        <p:grpSpPr>
          <a:xfrm>
            <a:off x="8618948" y="1530827"/>
            <a:ext cx="2480071" cy="943887"/>
            <a:chOff x="-475010" y="1042170"/>
            <a:chExt cx="3859356" cy="94388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B12696-12CF-49F4-83E1-CCCA84C9061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2E5E05-519B-4488-8543-46C582DBFC7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B5334-EF2F-4CB9-B620-B0FCB99E3E67}"/>
              </a:ext>
            </a:extLst>
          </p:cNvPr>
          <p:cNvSpPr txBox="1"/>
          <p:nvPr/>
        </p:nvSpPr>
        <p:spPr>
          <a:xfrm>
            <a:off x="725456" y="1774674"/>
            <a:ext cx="1850694" cy="3847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6FAA8-C291-4269-8736-569F0FFF9AD5}"/>
              </a:ext>
            </a:extLst>
          </p:cNvPr>
          <p:cNvSpPr txBox="1"/>
          <p:nvPr/>
        </p:nvSpPr>
        <p:spPr>
          <a:xfrm>
            <a:off x="725456" y="2206722"/>
            <a:ext cx="3240361" cy="3847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63CF-0E4E-495B-B35D-DDD3BE3091DE}"/>
              </a:ext>
            </a:extLst>
          </p:cNvPr>
          <p:cNvSpPr txBox="1"/>
          <p:nvPr/>
        </p:nvSpPr>
        <p:spPr>
          <a:xfrm>
            <a:off x="725455" y="2701252"/>
            <a:ext cx="47433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Reports and Presentations with our Templates. </a:t>
            </a:r>
          </a:p>
        </p:txBody>
      </p:sp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CEC784AC-26E0-4A21-8C06-1E20ECBB5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067610"/>
              </p:ext>
            </p:extLst>
          </p:nvPr>
        </p:nvGraphicFramePr>
        <p:xfrm>
          <a:off x="949569" y="4503415"/>
          <a:ext cx="4580793" cy="183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3604846" y="392346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$56,000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622097" y="386369"/>
            <a:ext cx="622637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>
                <a:effectLst/>
              </a:rPr>
              <a:t>Infographic Style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8CBE68E-CD4E-420B-9FAE-0C377EB8813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5A4BA2-BE2D-413D-9F7D-21695EC63DA8}"/>
              </a:ext>
            </a:extLst>
          </p:cNvPr>
          <p:cNvGrpSpPr/>
          <p:nvPr/>
        </p:nvGrpSpPr>
        <p:grpSpPr>
          <a:xfrm>
            <a:off x="1890162" y="1764217"/>
            <a:ext cx="5275573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2F12D4-E63D-4205-B8EF-42629E1EEC20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ECA2A-06B3-4271-AEF6-F690FD26A065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:a16="http://schemas.microsoft.com/office/drawing/2014/main" id="{69549274-A211-4ADC-A88F-FBC029DD8BD6}"/>
              </a:ext>
            </a:extLst>
          </p:cNvPr>
          <p:cNvSpPr>
            <a:spLocks/>
          </p:cNvSpPr>
          <p:nvPr/>
        </p:nvSpPr>
        <p:spPr bwMode="auto">
          <a:xfrm>
            <a:off x="961968" y="1937654"/>
            <a:ext cx="578789" cy="589877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9F545FB-A059-4C52-B9E4-69126A242E37}"/>
              </a:ext>
            </a:extLst>
          </p:cNvPr>
          <p:cNvSpPr>
            <a:spLocks noEditPoints="1"/>
          </p:cNvSpPr>
          <p:nvPr/>
        </p:nvSpPr>
        <p:spPr bwMode="auto">
          <a:xfrm>
            <a:off x="938138" y="3136415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23DD9F5-F207-4161-A657-4FABC196AB04}"/>
              </a:ext>
            </a:extLst>
          </p:cNvPr>
          <p:cNvSpPr>
            <a:spLocks noEditPoints="1"/>
          </p:cNvSpPr>
          <p:nvPr/>
        </p:nvSpPr>
        <p:spPr bwMode="auto">
          <a:xfrm>
            <a:off x="1035649" y="4191502"/>
            <a:ext cx="431429" cy="6069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7CA0AD-3ABA-43C5-A29C-7EBEBD2696A9}"/>
              </a:ext>
            </a:extLst>
          </p:cNvPr>
          <p:cNvSpPr>
            <a:spLocks/>
          </p:cNvSpPr>
          <p:nvPr/>
        </p:nvSpPr>
        <p:spPr bwMode="auto">
          <a:xfrm>
            <a:off x="974358" y="5342502"/>
            <a:ext cx="554010" cy="567330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95CB4-B90C-4B6F-94ED-66FD2501568F}"/>
              </a:ext>
            </a:extLst>
          </p:cNvPr>
          <p:cNvGrpSpPr/>
          <p:nvPr/>
        </p:nvGrpSpPr>
        <p:grpSpPr>
          <a:xfrm>
            <a:off x="1890162" y="2895409"/>
            <a:ext cx="5275573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EDCC8A-EC44-494B-BD50-A3B46903FD5D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315C1F-6055-48CA-BD3B-1EFCA7A4D608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11C61-06BE-4C53-B17C-0FBF363F0477}"/>
              </a:ext>
            </a:extLst>
          </p:cNvPr>
          <p:cNvGrpSpPr/>
          <p:nvPr/>
        </p:nvGrpSpPr>
        <p:grpSpPr>
          <a:xfrm>
            <a:off x="1890162" y="4026601"/>
            <a:ext cx="5275573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6009C3-EDAB-4BDB-8C95-CEFF0DB31D76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4BBCBC-BF3A-4E5B-95AD-2A36745A8CC7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2B1B6B-8265-4A9D-B79A-64AAECA58545}"/>
              </a:ext>
            </a:extLst>
          </p:cNvPr>
          <p:cNvGrpSpPr/>
          <p:nvPr/>
        </p:nvGrpSpPr>
        <p:grpSpPr>
          <a:xfrm>
            <a:off x="1890162" y="5157793"/>
            <a:ext cx="5275573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C83B4C-E165-4F89-AF48-12FB246AC1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729E3-E6D1-45F8-BDF0-F0E4FE087383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D29588-D6BA-4AED-88FB-712884320004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FDBB36-CED9-4D05-BBBF-CDC116EC0B2B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F880A3C6-F6C6-4DD1-B85D-D912F736AB0D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403D3C-36BA-471B-B5BE-21FA9B4E2A59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3A22A3-CFB3-4D8F-BB35-CCBC5C2F01FC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DBE00D46-0B78-4133-AC3E-0ED5C1C7A652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0FAE09AB-8E85-4F13-A33B-30FAD2B2F7B6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A5C6C8D1-667C-4FAC-B037-8FBE7BA58445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31B51AA-C7B5-4922-AF71-03749609D95E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4334E6-DBC1-4E01-B85F-689E42CF8C33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549E3E-8D47-4E6A-AA8D-4B1FAF5DF57A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D0EAB-6A44-4991-A60F-0C79D3B5C118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BD6E7C-7CE8-4073-BBEE-5E3C02FA3554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0075AE-C42C-4E27-9E5B-5560C1617AC6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8FE018-70DE-400C-AD60-8CA98E43C3A2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F17419-81B0-4BA8-84E6-E239B001D010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57B5D1-E419-461D-B133-E262DD7C6787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A94A87-9F6D-40B2-A58C-1095B0201E47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C9EFC2-281C-4182-9FAC-EC3F56B713B9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2F39A2-68D1-439E-99B4-D1BE42AEDD10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53B35D-0C8C-444A-A2BA-B9B941C5B141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85DF7F-96FD-4297-BD07-74C5FCF96F96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9ED491-77A0-426C-A105-F1B8890EF635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1" dirty="0"/>
              <a:t>0</a:t>
            </a:r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6B0B7-55BD-44C0-BA32-90271821B4D8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293DDB6A-AF20-4040-B792-B18489FAD15B}"/>
              </a:ext>
            </a:extLst>
          </p:cNvPr>
          <p:cNvSpPr>
            <a:spLocks/>
          </p:cNvSpPr>
          <p:nvPr/>
        </p:nvSpPr>
        <p:spPr bwMode="auto">
          <a:xfrm>
            <a:off x="7753184" y="2838865"/>
            <a:ext cx="355109" cy="36191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89BB2163-D612-4FCD-B0B0-D0AC7926844E}"/>
              </a:ext>
            </a:extLst>
          </p:cNvPr>
          <p:cNvSpPr>
            <a:spLocks noEditPoints="1"/>
          </p:cNvSpPr>
          <p:nvPr/>
        </p:nvSpPr>
        <p:spPr bwMode="auto">
          <a:xfrm>
            <a:off x="10122095" y="2185831"/>
            <a:ext cx="429439" cy="317450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697CD3B2-7808-4ED8-877C-4E1D61E990F1}"/>
              </a:ext>
            </a:extLst>
          </p:cNvPr>
          <p:cNvSpPr>
            <a:spLocks/>
          </p:cNvSpPr>
          <p:nvPr/>
        </p:nvSpPr>
        <p:spPr bwMode="auto">
          <a:xfrm>
            <a:off x="8211989" y="2143649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22F6239-0EB6-4458-B472-E374F8766291}"/>
              </a:ext>
            </a:extLst>
          </p:cNvPr>
          <p:cNvSpPr>
            <a:spLocks/>
          </p:cNvSpPr>
          <p:nvPr/>
        </p:nvSpPr>
        <p:spPr bwMode="auto">
          <a:xfrm>
            <a:off x="9238369" y="1930806"/>
            <a:ext cx="269307" cy="349526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17AA7B5-C329-462C-988D-692AF15BEB91}"/>
              </a:ext>
            </a:extLst>
          </p:cNvPr>
          <p:cNvSpPr>
            <a:spLocks/>
          </p:cNvSpPr>
          <p:nvPr/>
        </p:nvSpPr>
        <p:spPr bwMode="auto">
          <a:xfrm>
            <a:off x="10613276" y="2838864"/>
            <a:ext cx="383048" cy="392258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7E1B0-4F10-47B0-83B4-C9096A4A20B3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BDD90D-4A09-4C2C-8530-40087F44568F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8928016" y="3209456"/>
            <a:ext cx="434801" cy="72725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31A5CB-FE82-4BEE-B156-041DD2E3D66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2817" y="3231122"/>
            <a:ext cx="430509" cy="705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49CD95-9EE1-4FE4-914F-E89345183F10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77AF96D6-D047-4767-B218-C75F86177A80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F3B3682D-DDCA-4FF9-8B05-5C18A57AF90C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2A709B-E795-4BA4-82B4-0B680153B14D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8A4974-0A65-4CD8-A215-E83983D6B24E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CF1DD8-738D-4BCA-AF7D-6F87E0D77ADB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DA27D8E-31F2-47E7-95AB-A9920B24A859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9711DF-9F8B-4C59-ACC4-F0FB85446BBE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1A1FB581-E794-44F6-A656-07933BB88501}"/>
              </a:ext>
            </a:extLst>
          </p:cNvPr>
          <p:cNvSpPr>
            <a:spLocks/>
          </p:cNvSpPr>
          <p:nvPr/>
        </p:nvSpPr>
        <p:spPr bwMode="auto">
          <a:xfrm>
            <a:off x="10152158" y="3512140"/>
            <a:ext cx="346341" cy="39485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1584A79-DD76-4B00-8EC6-5C2204BEE971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85E4D291-B6F5-4946-8F5C-3D9B2A15788C}"/>
              </a:ext>
            </a:extLst>
          </p:cNvPr>
          <p:cNvSpPr>
            <a:spLocks noEditPoints="1"/>
          </p:cNvSpPr>
          <p:nvPr/>
        </p:nvSpPr>
        <p:spPr bwMode="auto">
          <a:xfrm>
            <a:off x="8234469" y="3497030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5FE114-D420-4775-B469-52132D77A1B8}"/>
              </a:ext>
            </a:extLst>
          </p:cNvPr>
          <p:cNvSpPr/>
          <p:nvPr/>
        </p:nvSpPr>
        <p:spPr>
          <a:xfrm>
            <a:off x="8498209" y="2609329"/>
            <a:ext cx="648072" cy="64807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49AAB4-2DCD-4085-9457-8976BF2A5FAD}"/>
              </a:ext>
            </a:extLst>
          </p:cNvPr>
          <p:cNvSpPr/>
          <p:nvPr/>
        </p:nvSpPr>
        <p:spPr>
          <a:xfrm>
            <a:off x="9604989" y="2609329"/>
            <a:ext cx="648072" cy="648072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F692D90-A670-43F0-8215-52504E8ED19A}"/>
              </a:ext>
            </a:extLst>
          </p:cNvPr>
          <p:cNvSpPr>
            <a:spLocks noEditPoints="1"/>
          </p:cNvSpPr>
          <p:nvPr/>
        </p:nvSpPr>
        <p:spPr bwMode="auto">
          <a:xfrm>
            <a:off x="8640182" y="2813709"/>
            <a:ext cx="422438" cy="306645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5" name="Oval 1">
            <a:extLst>
              <a:ext uri="{FF2B5EF4-FFF2-40B4-BE49-F238E27FC236}">
                <a16:creationId xmlns:a16="http://schemas.microsoft.com/office/drawing/2014/main" id="{59983C89-3C8D-4A5B-B0A8-7EA3FCF7CC02}"/>
              </a:ext>
            </a:extLst>
          </p:cNvPr>
          <p:cNvSpPr/>
          <p:nvPr/>
        </p:nvSpPr>
        <p:spPr>
          <a:xfrm>
            <a:off x="9753613" y="2762686"/>
            <a:ext cx="352758" cy="37933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7479891C-D961-4B98-AA45-59BE5837CD2D}"/>
              </a:ext>
            </a:extLst>
          </p:cNvPr>
          <p:cNvSpPr/>
          <p:nvPr/>
        </p:nvSpPr>
        <p:spPr>
          <a:xfrm>
            <a:off x="2664069" y="2716824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F8123-943A-40C1-AF30-6302959A1E01}"/>
              </a:ext>
            </a:extLst>
          </p:cNvPr>
          <p:cNvSpPr txBox="1"/>
          <p:nvPr/>
        </p:nvSpPr>
        <p:spPr>
          <a:xfrm>
            <a:off x="2895145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2E1D-D393-4A88-A369-C9251C636CAF}"/>
              </a:ext>
            </a:extLst>
          </p:cNvPr>
          <p:cNvSpPr txBox="1"/>
          <p:nvPr/>
        </p:nvSpPr>
        <p:spPr>
          <a:xfrm>
            <a:off x="3520210" y="3956622"/>
            <a:ext cx="18071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AB02-1937-4F74-9FF7-8EAF9D38532A}"/>
              </a:ext>
            </a:extLst>
          </p:cNvPr>
          <p:cNvSpPr txBox="1"/>
          <p:nvPr/>
        </p:nvSpPr>
        <p:spPr>
          <a:xfrm>
            <a:off x="3527501" y="4182171"/>
            <a:ext cx="1799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112B4-36D2-4E3C-8B7B-581ADA230D14}"/>
              </a:ext>
            </a:extLst>
          </p:cNvPr>
          <p:cNvSpPr txBox="1"/>
          <p:nvPr/>
        </p:nvSpPr>
        <p:spPr>
          <a:xfrm>
            <a:off x="7818706" y="4245251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4"/>
                </a:solidFill>
                <a:cs typeface="Arial" pitchFamily="34" charset="0"/>
              </a:rPr>
              <a:t>15.42%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4E65DB32-C358-42CF-A11A-02467B1F342C}"/>
              </a:ext>
            </a:extLst>
          </p:cNvPr>
          <p:cNvGrpSpPr/>
          <p:nvPr/>
        </p:nvGrpSpPr>
        <p:grpSpPr>
          <a:xfrm>
            <a:off x="6993983" y="5286102"/>
            <a:ext cx="4796501" cy="871880"/>
            <a:chOff x="467543" y="1720822"/>
            <a:chExt cx="2360724" cy="8718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E8D58-F552-4D83-A45B-330CD7BF580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0CAAE6-572B-4BC5-9254-63B3239C2B6E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731154-712E-4285-BFC0-AEAD4F7ABA17}"/>
              </a:ext>
            </a:extLst>
          </p:cNvPr>
          <p:cNvSpPr txBox="1"/>
          <p:nvPr/>
        </p:nvSpPr>
        <p:spPr>
          <a:xfrm>
            <a:off x="5978437" y="1558042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A23F4352-CF13-415D-BFED-2BA7A718F350}"/>
              </a:ext>
            </a:extLst>
          </p:cNvPr>
          <p:cNvGrpSpPr/>
          <p:nvPr/>
        </p:nvGrpSpPr>
        <p:grpSpPr>
          <a:xfrm>
            <a:off x="8251283" y="1583767"/>
            <a:ext cx="3538711" cy="1056546"/>
            <a:chOff x="467543" y="1720822"/>
            <a:chExt cx="2360724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85579A-DC40-490E-ACA5-B93AC5D2533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C6B242-79D8-4B7F-A924-D8CE25DB982D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C4BF8440-6DCD-4B2B-840E-BF26DACAAF62}"/>
              </a:ext>
            </a:extLst>
          </p:cNvPr>
          <p:cNvGrpSpPr/>
          <p:nvPr/>
        </p:nvGrpSpPr>
        <p:grpSpPr>
          <a:xfrm>
            <a:off x="2502558" y="1583767"/>
            <a:ext cx="3272830" cy="1056546"/>
            <a:chOff x="6444890" y="1720822"/>
            <a:chExt cx="236072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D877DF-00E2-4BBB-928B-356E4FFD1853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0143EB-2FA6-4830-A48D-15262BA6825F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343678-9DB5-48F3-BF20-45D46F67B6A0}"/>
              </a:ext>
            </a:extLst>
          </p:cNvPr>
          <p:cNvSpPr txBox="1"/>
          <p:nvPr/>
        </p:nvSpPr>
        <p:spPr>
          <a:xfrm>
            <a:off x="609873" y="3082010"/>
            <a:ext cx="18030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3D806-0B78-4F47-98CC-9E824230754F}"/>
              </a:ext>
            </a:extLst>
          </p:cNvPr>
          <p:cNvSpPr txBox="1"/>
          <p:nvPr/>
        </p:nvSpPr>
        <p:spPr>
          <a:xfrm>
            <a:off x="609873" y="2769495"/>
            <a:ext cx="18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34E98-B801-4C63-9FB7-1A565DC4112F}"/>
              </a:ext>
            </a:extLst>
          </p:cNvPr>
          <p:cNvGrpSpPr/>
          <p:nvPr/>
        </p:nvGrpSpPr>
        <p:grpSpPr>
          <a:xfrm>
            <a:off x="8000042" y="2981678"/>
            <a:ext cx="2593625" cy="1029607"/>
            <a:chOff x="8778414" y="873963"/>
            <a:chExt cx="3379134" cy="1341434"/>
          </a:xfrm>
        </p:grpSpPr>
        <p:grpSp>
          <p:nvGrpSpPr>
            <p:cNvPr id="24" name="그룹 242">
              <a:extLst>
                <a:ext uri="{FF2B5EF4-FFF2-40B4-BE49-F238E27FC236}">
                  <a16:creationId xmlns:a16="http://schemas.microsoft.com/office/drawing/2014/main" id="{FBD91D03-E7B4-44BC-AC0A-B14EB01E3B77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0D7B389-A492-4E76-975B-381678F2DF62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0DF0BF-F98C-4131-AECF-FE63018808A4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AABFDE4-69F1-4A95-B653-30058D2A3EA0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1962D5-8DDC-4586-BA81-5296596CE041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81F3DF7-8E63-4A73-918C-2F261BBDF115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EFBED6-77C3-4E24-82BB-93F891877351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6411F-4664-4CAC-AEB4-5FFCB0FE6BA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38AC70C-EA7A-452B-86A8-70C84044CC4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A22A858-9B3F-4130-B737-59EBF791106C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A186E9C-F4FA-4E45-8427-E2634F935B68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그룹 241">
              <a:extLst>
                <a:ext uri="{FF2B5EF4-FFF2-40B4-BE49-F238E27FC236}">
                  <a16:creationId xmlns:a16="http://schemas.microsoft.com/office/drawing/2014/main" id="{61D53BD3-555E-4F28-B6B7-8349A2187BCD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EEC9DDB-302C-449D-87B3-301BF0BDEC3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0ADE5BC-4B1B-49B3-8C56-6607F8085113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1D85950-D913-479D-ACC1-9634E41FDFCB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28E8ED-A7DD-4CF1-8113-DA0FFF1BECE2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645E32-A40E-489D-A142-853E461FB797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4533D2-FD7A-40C1-86A3-74F3522D0638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D41308D-A9B0-4EAC-8949-6B07CB7B49E9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B8DF8F-F5F7-4DD5-9D49-3FF99B90392E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그룹 240">
              <a:extLst>
                <a:ext uri="{FF2B5EF4-FFF2-40B4-BE49-F238E27FC236}">
                  <a16:creationId xmlns:a16="http://schemas.microsoft.com/office/drawing/2014/main" id="{1E7B0776-E0C9-4434-AC65-F1EAE702476D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BA706E8-C509-4742-8897-6EC9154159C1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3F063-2D88-455E-A77F-D090F975FE39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B7D042-1E94-440A-8FF7-8407A5B166B8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E251144-3B61-42C2-9A8A-B769A08DD55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005ED21-946C-48A8-BC86-AC828E271C43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F7F412-DC3D-45A2-93C2-AA6B8939DC22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2C1C304-AFF5-49DB-B48E-C12C83F6EB4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4A5B31-CC44-4E7C-B500-477AA053B37C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53DD228-2156-48CD-98C4-65FF58504EC4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17E718-8B9B-4201-AF80-487A231F5B34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D19E4A-3C48-4F1A-9CC3-39EB58D57ACE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AEBD89-1146-4DAA-A2BF-E859F808DAC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9" name="그룹 239">
                <a:extLst>
                  <a:ext uri="{FF2B5EF4-FFF2-40B4-BE49-F238E27FC236}">
                    <a16:creationId xmlns:a16="http://schemas.microsoft.com/office/drawing/2014/main" id="{3E34F5AE-BB36-4DBA-9483-6D2DFBFB8766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8E5A5B0-2B10-42B2-87AE-4C119EBEE14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5494F6C-B1A8-45BA-AD16-B13EA03DFBA4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FA43F68-F572-4B2C-A84E-E7BBAF06D4EB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C1B35C8-58F7-456F-8052-D795838C9B93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353CCCF-4778-4C6B-8CCE-3EE7FBDAA0CA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B1D47AB-9EAB-4122-8E83-396260FDDA5C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52D8B18-EEC2-4BE3-AA05-0656EE654E40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E201246-AC75-4F38-B71E-76A93AB136BB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41402-A1F5-4936-BBD3-D0BA037B9725}"/>
              </a:ext>
            </a:extLst>
          </p:cNvPr>
          <p:cNvGrpSpPr/>
          <p:nvPr/>
        </p:nvGrpSpPr>
        <p:grpSpPr>
          <a:xfrm>
            <a:off x="3803917" y="5442302"/>
            <a:ext cx="955741" cy="971179"/>
            <a:chOff x="4288042" y="2256809"/>
            <a:chExt cx="2952665" cy="3000359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0C6F61-CF6D-4390-B62B-CCB57E05F8D5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9F8D38-1E87-4974-9D3D-2013622E1E73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CE5FB9-A5C3-4FF3-A0F9-87D4E7A2E4B6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40F8DE3-DF34-414E-AC6E-47DAD979C0AF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5B608F-4D67-4E58-9CAA-14D6377847D7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9557BF-AB18-4708-9097-B002C0CB5562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41A3DBF-847E-4D4B-B171-D296B9A05D08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99A2EB-2146-4ABE-A5AC-031CD4E75E35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C410A75-4C8B-4A76-B3DF-AE371C5FDD72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F46DEF-7C5A-4A9B-AE5C-AE18C99A12B1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F33040-9F0A-49DB-8697-64AEA8B6E06B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512108C-A4A2-4256-B17A-B0A19ACDB12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60A741D-F2C0-4CC2-8B98-EE0D6279D5FC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A299C8-73EF-485E-9DF6-AEBF9D7297C2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27C222-8EFA-4C29-9695-81A75E2E0DF3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BD5837-ABBD-4333-8509-3BADF2370349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26CBB0-BE92-4779-B6DB-03185DB3E435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2D4779C-7FA5-49A8-A92B-83E4FFE907A1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CA4D00-2077-43DC-B39C-31ACE2ACEC45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DD1D5-DBD6-4BDE-A0A5-C904D0E0E1BC}"/>
              </a:ext>
            </a:extLst>
          </p:cNvPr>
          <p:cNvSpPr txBox="1"/>
          <p:nvPr/>
        </p:nvSpPr>
        <p:spPr>
          <a:xfrm>
            <a:off x="1162874" y="644467"/>
            <a:ext cx="390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F90D-FBED-41E8-857E-511323D5E45D}"/>
              </a:ext>
            </a:extLst>
          </p:cNvPr>
          <p:cNvSpPr txBox="1"/>
          <p:nvPr/>
        </p:nvSpPr>
        <p:spPr>
          <a:xfrm>
            <a:off x="602819" y="51376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52150-2328-409C-A2FE-D86FABE3FEA0}"/>
              </a:ext>
            </a:extLst>
          </p:cNvPr>
          <p:cNvSpPr txBox="1"/>
          <p:nvPr/>
        </p:nvSpPr>
        <p:spPr>
          <a:xfrm rot="10800000">
            <a:off x="4708446" y="227937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3B513-7F65-4056-9ACA-2C372D18101E}"/>
              </a:ext>
            </a:extLst>
          </p:cNvPr>
          <p:cNvSpPr txBox="1"/>
          <p:nvPr/>
        </p:nvSpPr>
        <p:spPr>
          <a:xfrm>
            <a:off x="7205812" y="4935795"/>
            <a:ext cx="4504988" cy="158812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2D3C2-A51B-446F-BF60-A6A247BDA9F8}"/>
              </a:ext>
            </a:extLst>
          </p:cNvPr>
          <p:cNvSpPr txBox="1"/>
          <p:nvPr/>
        </p:nvSpPr>
        <p:spPr>
          <a:xfrm>
            <a:off x="7929758" y="4458746"/>
            <a:ext cx="3685289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7C6D33-80F1-41FB-840C-4B3BD6253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56185"/>
              </p:ext>
            </p:extLst>
          </p:nvPr>
        </p:nvGraphicFramePr>
        <p:xfrm>
          <a:off x="1421725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5CE408FC-B285-4DDB-8F13-BF7FA5CB1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812938"/>
              </p:ext>
            </p:extLst>
          </p:nvPr>
        </p:nvGraphicFramePr>
        <p:xfrm>
          <a:off x="8643596" y="3746246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8095F8AB-9C46-486E-AC33-CBA3266DC457}"/>
              </a:ext>
            </a:extLst>
          </p:cNvPr>
          <p:cNvSpPr>
            <a:spLocks/>
          </p:cNvSpPr>
          <p:nvPr/>
        </p:nvSpPr>
        <p:spPr bwMode="auto">
          <a:xfrm>
            <a:off x="6482153" y="1934638"/>
            <a:ext cx="1167155" cy="416406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06656-D049-432B-AD22-5C689BC95F50}"/>
              </a:ext>
            </a:extLst>
          </p:cNvPr>
          <p:cNvGrpSpPr/>
          <p:nvPr/>
        </p:nvGrpSpPr>
        <p:grpSpPr>
          <a:xfrm>
            <a:off x="8044962" y="2215399"/>
            <a:ext cx="3301597" cy="1278384"/>
            <a:chOff x="4830996" y="1667658"/>
            <a:chExt cx="1574762" cy="1278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C5E0E1-0A25-4341-9F61-A8A60F7F0DCA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DD19F6-8456-4FB9-8AB7-5919992CEFC8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26DBD35E-98D6-4D13-B96B-85EE9F78B039}"/>
              </a:ext>
            </a:extLst>
          </p:cNvPr>
          <p:cNvSpPr>
            <a:spLocks/>
          </p:cNvSpPr>
          <p:nvPr/>
        </p:nvSpPr>
        <p:spPr bwMode="auto">
          <a:xfrm>
            <a:off x="4554416" y="1777406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2A130-5973-4CEC-A5AE-28022BADCCCF}"/>
              </a:ext>
            </a:extLst>
          </p:cNvPr>
          <p:cNvGrpSpPr/>
          <p:nvPr/>
        </p:nvGrpSpPr>
        <p:grpSpPr>
          <a:xfrm>
            <a:off x="9047390" y="4498567"/>
            <a:ext cx="1288695" cy="511581"/>
            <a:chOff x="9047390" y="4498567"/>
            <a:chExt cx="1288695" cy="511581"/>
          </a:xfrm>
        </p:grpSpPr>
        <p:grpSp>
          <p:nvGrpSpPr>
            <p:cNvPr id="22" name="그룹 242">
              <a:extLst>
                <a:ext uri="{FF2B5EF4-FFF2-40B4-BE49-F238E27FC236}">
                  <a16:creationId xmlns:a16="http://schemas.microsoft.com/office/drawing/2014/main" id="{DC132DEA-C4C3-4AB5-B575-2DC9317C052D}"/>
                </a:ext>
              </a:extLst>
            </p:cNvPr>
            <p:cNvGrpSpPr/>
            <p:nvPr/>
          </p:nvGrpSpPr>
          <p:grpSpPr>
            <a:xfrm>
              <a:off x="9047390" y="4498568"/>
              <a:ext cx="550596" cy="317291"/>
              <a:chOff x="4464344" y="5677604"/>
              <a:chExt cx="973810" cy="561175"/>
            </a:xfrm>
            <a:solidFill>
              <a:schemeClr val="accent4"/>
            </a:solidFill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5BDA509-9C87-4A19-87A4-7D66581AFD1E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AEE5253-614A-4166-9A47-91E5FF0126E0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5EDBA8C-881D-4986-990D-B0ED4075B1EC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27EEAF-8A0A-4A84-AA6E-680BAADACC97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862F947-6F2E-45E6-9719-3466F90EF61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27E70C6-4732-48F3-864F-7788642138A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431822F-E56C-4B96-8DB4-B6B019CEEF0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A36863C-2CC4-4A5F-B5D1-863A8D837753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521AADC-D932-4F60-94D1-303F5527647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8FFF77A-421E-40E4-BBEC-4B6DD8F51751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그룹 241">
              <a:extLst>
                <a:ext uri="{FF2B5EF4-FFF2-40B4-BE49-F238E27FC236}">
                  <a16:creationId xmlns:a16="http://schemas.microsoft.com/office/drawing/2014/main" id="{13B3F376-B185-4749-B550-2330200B6EA8}"/>
                </a:ext>
              </a:extLst>
            </p:cNvPr>
            <p:cNvGrpSpPr/>
            <p:nvPr/>
          </p:nvGrpSpPr>
          <p:grpSpPr>
            <a:xfrm>
              <a:off x="9204908" y="4751949"/>
              <a:ext cx="409851" cy="258199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04CC2A6-04F5-4791-B430-CEB3EB2C089D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28BD93-86BF-43C8-A41A-E990B766F31D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60CA0CF-57A2-4761-95C7-C9E976A6AEC9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CC9878-D57B-4BA2-ACCD-367B88CB3935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B11139F-C6DD-4FB0-8391-91BCD77418CA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C931BB-2456-4D52-A052-3AA9C9D60C0D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6EFAE6-E2D9-4218-B552-E5DB923854B2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0A0FB12-4BF6-4CA9-9937-F52CC805F42F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0" name="그룹 240">
              <a:extLst>
                <a:ext uri="{FF2B5EF4-FFF2-40B4-BE49-F238E27FC236}">
                  <a16:creationId xmlns:a16="http://schemas.microsoft.com/office/drawing/2014/main" id="{330DC955-EE61-4792-B761-88BE88ED5462}"/>
                </a:ext>
              </a:extLst>
            </p:cNvPr>
            <p:cNvGrpSpPr/>
            <p:nvPr/>
          </p:nvGrpSpPr>
          <p:grpSpPr>
            <a:xfrm>
              <a:off x="9630237" y="4498567"/>
              <a:ext cx="550595" cy="31729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67F5C61-32CD-4FAB-A113-5A43F141AF99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4B8845-6100-46AC-B736-4D3E67B0710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D709357-C95D-4E2C-8E44-F45ED805A293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D8E3E32-E356-45C5-AADB-357D59ECEA81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3B47197-6589-4A9C-8143-3CC43F907AE8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BB3CA2-F530-4E02-9E73-E61F82264194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E75F-6BDE-448A-822C-E675A6390C7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2A4D98C-E57B-42A4-A395-94A0F553B8A5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FAC9A4-786D-4B87-A147-73C6B7032A6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0AFE67D-05D1-4057-8A8A-1ECCAF5CD0D6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453216-7C3A-440A-B571-252B50270B69}"/>
                </a:ext>
              </a:extLst>
            </p:cNvPr>
            <p:cNvGrpSpPr/>
            <p:nvPr/>
          </p:nvGrpSpPr>
          <p:grpSpPr>
            <a:xfrm>
              <a:off x="9787754" y="4692857"/>
              <a:ext cx="548331" cy="317291"/>
              <a:chOff x="10719749" y="1383417"/>
              <a:chExt cx="1437799" cy="831980"/>
            </a:xfrm>
            <a:solidFill>
              <a:schemeClr val="accent4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B0B6B54-0D0E-4A46-AA9D-CF55F531B3D1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3" name="그룹 239">
                <a:extLst>
                  <a:ext uri="{FF2B5EF4-FFF2-40B4-BE49-F238E27FC236}">
                    <a16:creationId xmlns:a16="http://schemas.microsoft.com/office/drawing/2014/main" id="{8D25EE10-05C8-40AB-8EFA-07F273279E81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grpFill/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8A552C4-51A2-44CC-8582-8C5E768323DE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C31E48D-737A-4A52-9EEE-DDD595F3A920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544C5DE9-E187-47EF-9380-6002938CF709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447F683B-298F-4187-B8CF-D20BA5D952A7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A9CC6E7-9108-45B4-8547-65669D6F7CDE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5F6E1F9-3DCE-4408-A4DF-58366BA37947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516E22F-128E-4B98-AC2B-E7EE9F3F1CE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03272CB-392B-4E80-B45A-31E893B04644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6496A6-D770-4381-9521-2EE3B42805EB}"/>
              </a:ext>
            </a:extLst>
          </p:cNvPr>
          <p:cNvGrpSpPr/>
          <p:nvPr/>
        </p:nvGrpSpPr>
        <p:grpSpPr>
          <a:xfrm>
            <a:off x="1825519" y="4498567"/>
            <a:ext cx="1288695" cy="511581"/>
            <a:chOff x="8778414" y="873963"/>
            <a:chExt cx="3379134" cy="1341434"/>
          </a:xfrm>
        </p:grpSpPr>
        <p:grpSp>
          <p:nvGrpSpPr>
            <p:cNvPr id="179" name="그룹 242">
              <a:extLst>
                <a:ext uri="{FF2B5EF4-FFF2-40B4-BE49-F238E27FC236}">
                  <a16:creationId xmlns:a16="http://schemas.microsoft.com/office/drawing/2014/main" id="{BBC65155-F8AD-4800-8A51-D45BD4E7AA13}"/>
                </a:ext>
              </a:extLst>
            </p:cNvPr>
            <p:cNvGrpSpPr/>
            <p:nvPr/>
          </p:nvGrpSpPr>
          <p:grpSpPr>
            <a:xfrm>
              <a:off x="8778414" y="873966"/>
              <a:ext cx="1443738" cy="8319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B982F9CB-82D0-49EA-9578-8BD0E5053567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1E80CFB-8BFE-47B0-98BC-62C97D7CDDE1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B42227B-665E-4F91-8461-D1A85C105CDB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4EA61C0-172F-4B9D-9B12-488F23964A70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7A90169-B9B9-48B9-9AE6-8BF20D0AEA32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746EFAA-365A-4ADD-ACE7-0F9BD9CA2023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DD8E34B-C3F0-4375-B64D-4A130C5A86CE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B6CAD02-210E-4065-A263-BBB1CB11C04F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D30EDE5A-61C6-4601-8425-11966D9F485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6EE057A-7523-44CD-A851-F17B9DAC689F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0" name="그룹 241">
              <a:extLst>
                <a:ext uri="{FF2B5EF4-FFF2-40B4-BE49-F238E27FC236}">
                  <a16:creationId xmlns:a16="http://schemas.microsoft.com/office/drawing/2014/main" id="{A160211F-61EB-4A05-A6EF-B731FC79DC23}"/>
                </a:ext>
              </a:extLst>
            </p:cNvPr>
            <p:cNvGrpSpPr/>
            <p:nvPr/>
          </p:nvGrpSpPr>
          <p:grpSpPr>
            <a:xfrm>
              <a:off x="9191447" y="1538364"/>
              <a:ext cx="1074685" cy="677033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BEA3CFA-7576-487D-9480-5470EFFB8F48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AD9F916-A6AB-448C-9C10-2B06D7635F62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17BD028-AD87-4EC6-A678-79FAA696F913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24298A1E-79C1-4C69-8CEA-997B62C82FC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322D2AE-F34E-4EC9-B5E9-F7020DD9F656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FFA94C4-08B2-4D40-A93C-BF7FC993C5C0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6CB3F1-AC70-4EB3-A61E-30DB220B1EC3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A625896-F593-441A-882F-5C4AA21EB328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1" name="그룹 240">
              <a:extLst>
                <a:ext uri="{FF2B5EF4-FFF2-40B4-BE49-F238E27FC236}">
                  <a16:creationId xmlns:a16="http://schemas.microsoft.com/office/drawing/2014/main" id="{C16F8D6C-3915-4C98-B259-5E9FF7883E23}"/>
                </a:ext>
              </a:extLst>
            </p:cNvPr>
            <p:cNvGrpSpPr/>
            <p:nvPr/>
          </p:nvGrpSpPr>
          <p:grpSpPr>
            <a:xfrm>
              <a:off x="10306718" y="873963"/>
              <a:ext cx="1443736" cy="831982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924FB5-9005-4802-AD3B-CD08D7EE28A3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96BC924-06D2-4B59-8526-4BE3707EACA7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5F5F761-D51F-4ED5-891E-A4D007DBD897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A491B78-0153-4A44-B194-67EBC8743C35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52966D2-AD4D-44DC-B907-A517FED1AF8A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B796763-2AEF-49A0-83E7-72E1DD2DE9CF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7A52131-B659-4B91-91B8-597767E2DA17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313CFDB-51FA-4762-910F-5463B4870498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AC623CB-ECE5-44D5-BFB3-1948E9C4B403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527FBA9-1F84-4B96-9A0B-32EA925B862A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DD4C9FD-7E15-4C95-B237-B79D53ECAB93}"/>
                </a:ext>
              </a:extLst>
            </p:cNvPr>
            <p:cNvGrpSpPr/>
            <p:nvPr/>
          </p:nvGrpSpPr>
          <p:grpSpPr>
            <a:xfrm>
              <a:off x="10719749" y="1383417"/>
              <a:ext cx="1437799" cy="831980"/>
              <a:chOff x="10719749" y="1383417"/>
              <a:chExt cx="1437799" cy="83198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29A6D6-5A6C-48F6-88D2-8B729E0D9899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84" name="그룹 239">
                <a:extLst>
                  <a:ext uri="{FF2B5EF4-FFF2-40B4-BE49-F238E27FC236}">
                    <a16:creationId xmlns:a16="http://schemas.microsoft.com/office/drawing/2014/main" id="{2AD2434B-8823-40CC-994B-100F32AD9D8B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0A0459D-2EA9-4E06-B7A5-FC65E66DD161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195310F4-4346-4054-879C-6781C214B7F9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F64E68B-38EB-47CB-BC5C-28E69FC835D0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6AD8501-30E2-49F2-8601-735D3DAE244C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C80BB05F-18CC-45EF-84FD-D21B8C4667E3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D7056A2-27FE-4CDB-84C8-13910DD90422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1A8E648-7F28-40A5-9C56-C354A3921F23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072B28B8-DF83-4437-8C89-A966FC463C9E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5FD6236-301C-4B1E-9E59-7875EA94670D}"/>
              </a:ext>
            </a:extLst>
          </p:cNvPr>
          <p:cNvGrpSpPr/>
          <p:nvPr/>
        </p:nvGrpSpPr>
        <p:grpSpPr>
          <a:xfrm>
            <a:off x="843134" y="2215399"/>
            <a:ext cx="3301597" cy="1278384"/>
            <a:chOff x="4830996" y="1667658"/>
            <a:chExt cx="1574762" cy="127838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DE31E77-27E0-4386-A75B-A841A92CD694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889A5C-D639-422C-AD80-E9E5BF30B83F}"/>
                </a:ext>
              </a:extLst>
            </p:cNvPr>
            <p:cNvSpPr txBox="1"/>
            <p:nvPr/>
          </p:nvSpPr>
          <p:spPr>
            <a:xfrm>
              <a:off x="4830996" y="1667658"/>
              <a:ext cx="157476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8542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3B5A8E02-6F1F-4FF3-B20A-4AEA819C3928}"/>
              </a:ext>
            </a:extLst>
          </p:cNvPr>
          <p:cNvGrpSpPr/>
          <p:nvPr/>
        </p:nvGrpSpPr>
        <p:grpSpPr>
          <a:xfrm>
            <a:off x="10382071" y="3720354"/>
            <a:ext cx="461054" cy="461055"/>
            <a:chOff x="9038650" y="3719008"/>
            <a:chExt cx="456064" cy="4560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B2249-4A8D-43D4-AC2B-D353E6FACC9E}"/>
                </a:ext>
              </a:extLst>
            </p:cNvPr>
            <p:cNvSpPr/>
            <p:nvPr/>
          </p:nvSpPr>
          <p:spPr>
            <a:xfrm>
              <a:off x="9038650" y="3719008"/>
              <a:ext cx="456064" cy="45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197187-3BA8-4697-9255-3DABE3A8A384}"/>
                </a:ext>
              </a:extLst>
            </p:cNvPr>
            <p:cNvSpPr/>
            <p:nvPr/>
          </p:nvSpPr>
          <p:spPr>
            <a:xfrm>
              <a:off x="9060877" y="3763145"/>
              <a:ext cx="394449" cy="3944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57B42-E705-473C-8D0D-D20E7108F136}"/>
                </a:ext>
              </a:extLst>
            </p:cNvPr>
            <p:cNvSpPr/>
            <p:nvPr/>
          </p:nvSpPr>
          <p:spPr>
            <a:xfrm>
              <a:off x="9112314" y="3840628"/>
              <a:ext cx="276892" cy="276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932E04-55A7-42FD-AB5C-624ABD2AB074}"/>
              </a:ext>
            </a:extLst>
          </p:cNvPr>
          <p:cNvGrpSpPr/>
          <p:nvPr/>
        </p:nvGrpSpPr>
        <p:grpSpPr>
          <a:xfrm rot="5400000">
            <a:off x="878047" y="372401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8808FC-0E59-4164-9674-8CF1EA2353A1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A49A81-6C70-41F6-8DEF-C1AD72B5EADE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" name="그룹 46">
            <a:extLst>
              <a:ext uri="{FF2B5EF4-FFF2-40B4-BE49-F238E27FC236}">
                <a16:creationId xmlns:a16="http://schemas.microsoft.com/office/drawing/2014/main" id="{D123D142-0615-46D1-8A8E-EEE1C2A757C9}"/>
              </a:ext>
            </a:extLst>
          </p:cNvPr>
          <p:cNvGrpSpPr/>
          <p:nvPr/>
        </p:nvGrpSpPr>
        <p:grpSpPr>
          <a:xfrm>
            <a:off x="871271" y="3334671"/>
            <a:ext cx="750459" cy="1222025"/>
            <a:chOff x="490824" y="3340551"/>
            <a:chExt cx="1050748" cy="1711006"/>
          </a:xfrm>
          <a:solidFill>
            <a:schemeClr val="bg1">
              <a:lumMod val="7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3BFBB-BEA5-4AF4-BC67-EC9EECDFFCAD}"/>
                </a:ext>
              </a:extLst>
            </p:cNvPr>
            <p:cNvSpPr/>
            <p:nvPr/>
          </p:nvSpPr>
          <p:spPr>
            <a:xfrm rot="5820000">
              <a:off x="1092708" y="3026109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7D8B53B5-4BE3-4244-B542-EA5E4A03E324}"/>
                </a:ext>
              </a:extLst>
            </p:cNvPr>
            <p:cNvSpPr/>
            <p:nvPr/>
          </p:nvSpPr>
          <p:spPr>
            <a:xfrm rot="5400000">
              <a:off x="361981" y="3469394"/>
              <a:ext cx="516681" cy="258996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17566C-C48D-4D25-9BED-57A434CCF8B8}"/>
                </a:ext>
              </a:extLst>
            </p:cNvPr>
            <p:cNvSpPr/>
            <p:nvPr/>
          </p:nvSpPr>
          <p:spPr>
            <a:xfrm rot="15780000" flipV="1">
              <a:off x="1092709" y="4549884"/>
              <a:ext cx="81611" cy="816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BE8D7CB-0ACB-489A-9650-C0194E29E3A9}"/>
                </a:ext>
              </a:extLst>
            </p:cNvPr>
            <p:cNvSpPr/>
            <p:nvPr/>
          </p:nvSpPr>
          <p:spPr>
            <a:xfrm rot="16200000" flipV="1">
              <a:off x="346087" y="4647822"/>
              <a:ext cx="548473" cy="258997"/>
            </a:xfrm>
            <a:custGeom>
              <a:avLst/>
              <a:gdLst>
                <a:gd name="connsiteX0" fmla="*/ 0 w 428625"/>
                <a:gd name="connsiteY0" fmla="*/ 2382 h 176213"/>
                <a:gd name="connsiteX1" fmla="*/ 30957 w 428625"/>
                <a:gd name="connsiteY1" fmla="*/ 176213 h 176213"/>
                <a:gd name="connsiteX2" fmla="*/ 428625 w 428625"/>
                <a:gd name="connsiteY2" fmla="*/ 138113 h 176213"/>
                <a:gd name="connsiteX3" fmla="*/ 404813 w 428625"/>
                <a:gd name="connsiteY3" fmla="*/ 80963 h 176213"/>
                <a:gd name="connsiteX4" fmla="*/ 61913 w 428625"/>
                <a:gd name="connsiteY4" fmla="*/ 128588 h 176213"/>
                <a:gd name="connsiteX5" fmla="*/ 54769 w 428625"/>
                <a:gd name="connsiteY5" fmla="*/ 0 h 176213"/>
                <a:gd name="connsiteX6" fmla="*/ 0 w 428625"/>
                <a:gd name="connsiteY6" fmla="*/ 2382 h 176213"/>
                <a:gd name="connsiteX0" fmla="*/ 0 w 428625"/>
                <a:gd name="connsiteY0" fmla="*/ 0 h 173831"/>
                <a:gd name="connsiteX1" fmla="*/ 30957 w 428625"/>
                <a:gd name="connsiteY1" fmla="*/ 173831 h 173831"/>
                <a:gd name="connsiteX2" fmla="*/ 428625 w 428625"/>
                <a:gd name="connsiteY2" fmla="*/ 135731 h 173831"/>
                <a:gd name="connsiteX3" fmla="*/ 404813 w 428625"/>
                <a:gd name="connsiteY3" fmla="*/ 78581 h 173831"/>
                <a:gd name="connsiteX4" fmla="*/ 61913 w 428625"/>
                <a:gd name="connsiteY4" fmla="*/ 126206 h 173831"/>
                <a:gd name="connsiteX5" fmla="*/ 54769 w 428625"/>
                <a:gd name="connsiteY5" fmla="*/ 7143 h 173831"/>
                <a:gd name="connsiteX6" fmla="*/ 0 w 428625"/>
                <a:gd name="connsiteY6" fmla="*/ 0 h 173831"/>
                <a:gd name="connsiteX0" fmla="*/ 2455 w 431080"/>
                <a:gd name="connsiteY0" fmla="*/ 0 h 173831"/>
                <a:gd name="connsiteX1" fmla="*/ 33412 w 431080"/>
                <a:gd name="connsiteY1" fmla="*/ 173831 h 173831"/>
                <a:gd name="connsiteX2" fmla="*/ 431080 w 431080"/>
                <a:gd name="connsiteY2" fmla="*/ 135731 h 173831"/>
                <a:gd name="connsiteX3" fmla="*/ 407268 w 431080"/>
                <a:gd name="connsiteY3" fmla="*/ 78581 h 173831"/>
                <a:gd name="connsiteX4" fmla="*/ 64368 w 431080"/>
                <a:gd name="connsiteY4" fmla="*/ 126206 h 173831"/>
                <a:gd name="connsiteX5" fmla="*/ 57224 w 431080"/>
                <a:gd name="connsiteY5" fmla="*/ 7143 h 173831"/>
                <a:gd name="connsiteX6" fmla="*/ 2455 w 431080"/>
                <a:gd name="connsiteY6" fmla="*/ 0 h 173831"/>
                <a:gd name="connsiteX0" fmla="*/ 7837 w 436462"/>
                <a:gd name="connsiteY0" fmla="*/ 0 h 173831"/>
                <a:gd name="connsiteX1" fmla="*/ 38794 w 436462"/>
                <a:gd name="connsiteY1" fmla="*/ 173831 h 173831"/>
                <a:gd name="connsiteX2" fmla="*/ 436462 w 436462"/>
                <a:gd name="connsiteY2" fmla="*/ 135731 h 173831"/>
                <a:gd name="connsiteX3" fmla="*/ 412650 w 436462"/>
                <a:gd name="connsiteY3" fmla="*/ 78581 h 173831"/>
                <a:gd name="connsiteX4" fmla="*/ 69750 w 436462"/>
                <a:gd name="connsiteY4" fmla="*/ 126206 h 173831"/>
                <a:gd name="connsiteX5" fmla="*/ 62606 w 436462"/>
                <a:gd name="connsiteY5" fmla="*/ 7143 h 173831"/>
                <a:gd name="connsiteX6" fmla="*/ 7837 w 436462"/>
                <a:gd name="connsiteY6" fmla="*/ 0 h 173831"/>
                <a:gd name="connsiteX0" fmla="*/ 7837 w 436462"/>
                <a:gd name="connsiteY0" fmla="*/ 0 h 192434"/>
                <a:gd name="connsiteX1" fmla="*/ 38794 w 436462"/>
                <a:gd name="connsiteY1" fmla="*/ 173831 h 192434"/>
                <a:gd name="connsiteX2" fmla="*/ 436462 w 436462"/>
                <a:gd name="connsiteY2" fmla="*/ 135731 h 192434"/>
                <a:gd name="connsiteX3" fmla="*/ 412650 w 436462"/>
                <a:gd name="connsiteY3" fmla="*/ 78581 h 192434"/>
                <a:gd name="connsiteX4" fmla="*/ 69750 w 436462"/>
                <a:gd name="connsiteY4" fmla="*/ 126206 h 192434"/>
                <a:gd name="connsiteX5" fmla="*/ 62606 w 436462"/>
                <a:gd name="connsiteY5" fmla="*/ 7143 h 192434"/>
                <a:gd name="connsiteX6" fmla="*/ 7837 w 436462"/>
                <a:gd name="connsiteY6" fmla="*/ 0 h 192434"/>
                <a:gd name="connsiteX0" fmla="*/ 12223 w 440848"/>
                <a:gd name="connsiteY0" fmla="*/ 0 h 192434"/>
                <a:gd name="connsiteX1" fmla="*/ 43180 w 440848"/>
                <a:gd name="connsiteY1" fmla="*/ 173831 h 192434"/>
                <a:gd name="connsiteX2" fmla="*/ 440848 w 440848"/>
                <a:gd name="connsiteY2" fmla="*/ 135731 h 192434"/>
                <a:gd name="connsiteX3" fmla="*/ 417036 w 440848"/>
                <a:gd name="connsiteY3" fmla="*/ 78581 h 192434"/>
                <a:gd name="connsiteX4" fmla="*/ 74136 w 440848"/>
                <a:gd name="connsiteY4" fmla="*/ 126206 h 192434"/>
                <a:gd name="connsiteX5" fmla="*/ 66992 w 440848"/>
                <a:gd name="connsiteY5" fmla="*/ 7143 h 192434"/>
                <a:gd name="connsiteX6" fmla="*/ 12223 w 440848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20729 w 444541"/>
                <a:gd name="connsiteY3" fmla="*/ 78581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06442 w 444541"/>
                <a:gd name="connsiteY3" fmla="*/ 76200 h 192434"/>
                <a:gd name="connsiteX4" fmla="*/ 77829 w 444541"/>
                <a:gd name="connsiteY4" fmla="*/ 126206 h 192434"/>
                <a:gd name="connsiteX5" fmla="*/ 70685 w 444541"/>
                <a:gd name="connsiteY5" fmla="*/ 7143 h 192434"/>
                <a:gd name="connsiteX6" fmla="*/ 8772 w 444541"/>
                <a:gd name="connsiteY6" fmla="*/ 0 h 192434"/>
                <a:gd name="connsiteX0" fmla="*/ 8772 w 444541"/>
                <a:gd name="connsiteY0" fmla="*/ 0 h 192434"/>
                <a:gd name="connsiteX1" fmla="*/ 46873 w 444541"/>
                <a:gd name="connsiteY1" fmla="*/ 173831 h 192434"/>
                <a:gd name="connsiteX2" fmla="*/ 444541 w 444541"/>
                <a:gd name="connsiteY2" fmla="*/ 135731 h 192434"/>
                <a:gd name="connsiteX3" fmla="*/ 415967 w 444541"/>
                <a:gd name="connsiteY3" fmla="*/ 133349 h 192434"/>
                <a:gd name="connsiteX4" fmla="*/ 406442 w 444541"/>
                <a:gd name="connsiteY4" fmla="*/ 76200 h 192434"/>
                <a:gd name="connsiteX5" fmla="*/ 77829 w 444541"/>
                <a:gd name="connsiteY5" fmla="*/ 126206 h 192434"/>
                <a:gd name="connsiteX6" fmla="*/ 70685 w 444541"/>
                <a:gd name="connsiteY6" fmla="*/ 7143 h 192434"/>
                <a:gd name="connsiteX7" fmla="*/ 8772 w 444541"/>
                <a:gd name="connsiteY7" fmla="*/ 0 h 192434"/>
                <a:gd name="connsiteX0" fmla="*/ 8772 w 415967"/>
                <a:gd name="connsiteY0" fmla="*/ 0 h 179742"/>
                <a:gd name="connsiteX1" fmla="*/ 46873 w 415967"/>
                <a:gd name="connsiteY1" fmla="*/ 173831 h 179742"/>
                <a:gd name="connsiteX2" fmla="*/ 415967 w 415967"/>
                <a:gd name="connsiteY2" fmla="*/ 133349 h 179742"/>
                <a:gd name="connsiteX3" fmla="*/ 406442 w 415967"/>
                <a:gd name="connsiteY3" fmla="*/ 76200 h 179742"/>
                <a:gd name="connsiteX4" fmla="*/ 77829 w 415967"/>
                <a:gd name="connsiteY4" fmla="*/ 126206 h 179742"/>
                <a:gd name="connsiteX5" fmla="*/ 70685 w 415967"/>
                <a:gd name="connsiteY5" fmla="*/ 7143 h 179742"/>
                <a:gd name="connsiteX6" fmla="*/ 8772 w 415967"/>
                <a:gd name="connsiteY6" fmla="*/ 0 h 179742"/>
                <a:gd name="connsiteX0" fmla="*/ 8772 w 415967"/>
                <a:gd name="connsiteY0" fmla="*/ 0 h 180174"/>
                <a:gd name="connsiteX1" fmla="*/ 46873 w 415967"/>
                <a:gd name="connsiteY1" fmla="*/ 173831 h 180174"/>
                <a:gd name="connsiteX2" fmla="*/ 415967 w 415967"/>
                <a:gd name="connsiteY2" fmla="*/ 133349 h 180174"/>
                <a:gd name="connsiteX3" fmla="*/ 406442 w 415967"/>
                <a:gd name="connsiteY3" fmla="*/ 76200 h 180174"/>
                <a:gd name="connsiteX4" fmla="*/ 77829 w 415967"/>
                <a:gd name="connsiteY4" fmla="*/ 126206 h 180174"/>
                <a:gd name="connsiteX5" fmla="*/ 70685 w 415967"/>
                <a:gd name="connsiteY5" fmla="*/ 7143 h 180174"/>
                <a:gd name="connsiteX6" fmla="*/ 8772 w 415967"/>
                <a:gd name="connsiteY6" fmla="*/ 0 h 180174"/>
                <a:gd name="connsiteX0" fmla="*/ 8772 w 415967"/>
                <a:gd name="connsiteY0" fmla="*/ 0 h 193933"/>
                <a:gd name="connsiteX1" fmla="*/ 46873 w 415967"/>
                <a:gd name="connsiteY1" fmla="*/ 173831 h 193933"/>
                <a:gd name="connsiteX2" fmla="*/ 415967 w 415967"/>
                <a:gd name="connsiteY2" fmla="*/ 133349 h 193933"/>
                <a:gd name="connsiteX3" fmla="*/ 406442 w 415967"/>
                <a:gd name="connsiteY3" fmla="*/ 76200 h 193933"/>
                <a:gd name="connsiteX4" fmla="*/ 77829 w 415967"/>
                <a:gd name="connsiteY4" fmla="*/ 126206 h 193933"/>
                <a:gd name="connsiteX5" fmla="*/ 70685 w 415967"/>
                <a:gd name="connsiteY5" fmla="*/ 7143 h 193933"/>
                <a:gd name="connsiteX6" fmla="*/ 8772 w 415967"/>
                <a:gd name="connsiteY6" fmla="*/ 0 h 193933"/>
                <a:gd name="connsiteX0" fmla="*/ 8772 w 415967"/>
                <a:gd name="connsiteY0" fmla="*/ 0 h 185905"/>
                <a:gd name="connsiteX1" fmla="*/ 46873 w 415967"/>
                <a:gd name="connsiteY1" fmla="*/ 173831 h 185905"/>
                <a:gd name="connsiteX2" fmla="*/ 415967 w 415967"/>
                <a:gd name="connsiteY2" fmla="*/ 133349 h 185905"/>
                <a:gd name="connsiteX3" fmla="*/ 406442 w 415967"/>
                <a:gd name="connsiteY3" fmla="*/ 76200 h 185905"/>
                <a:gd name="connsiteX4" fmla="*/ 77829 w 415967"/>
                <a:gd name="connsiteY4" fmla="*/ 126206 h 185905"/>
                <a:gd name="connsiteX5" fmla="*/ 70685 w 415967"/>
                <a:gd name="connsiteY5" fmla="*/ 7143 h 185905"/>
                <a:gd name="connsiteX6" fmla="*/ 8772 w 415967"/>
                <a:gd name="connsiteY6" fmla="*/ 0 h 185905"/>
                <a:gd name="connsiteX0" fmla="*/ 6792 w 413987"/>
                <a:gd name="connsiteY0" fmla="*/ 0 h 194220"/>
                <a:gd name="connsiteX1" fmla="*/ 49655 w 413987"/>
                <a:gd name="connsiteY1" fmla="*/ 183356 h 194220"/>
                <a:gd name="connsiteX2" fmla="*/ 413987 w 413987"/>
                <a:gd name="connsiteY2" fmla="*/ 133349 h 194220"/>
                <a:gd name="connsiteX3" fmla="*/ 404462 w 413987"/>
                <a:gd name="connsiteY3" fmla="*/ 76200 h 194220"/>
                <a:gd name="connsiteX4" fmla="*/ 75849 w 413987"/>
                <a:gd name="connsiteY4" fmla="*/ 126206 h 194220"/>
                <a:gd name="connsiteX5" fmla="*/ 68705 w 413987"/>
                <a:gd name="connsiteY5" fmla="*/ 7143 h 194220"/>
                <a:gd name="connsiteX6" fmla="*/ 6792 w 41398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73159 w 411297"/>
                <a:gd name="connsiteY4" fmla="*/ 126206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  <a:gd name="connsiteX0" fmla="*/ 4102 w 411297"/>
                <a:gd name="connsiteY0" fmla="*/ 0 h 194220"/>
                <a:gd name="connsiteX1" fmla="*/ 46965 w 411297"/>
                <a:gd name="connsiteY1" fmla="*/ 183356 h 194220"/>
                <a:gd name="connsiteX2" fmla="*/ 411297 w 411297"/>
                <a:gd name="connsiteY2" fmla="*/ 133349 h 194220"/>
                <a:gd name="connsiteX3" fmla="*/ 401772 w 411297"/>
                <a:gd name="connsiteY3" fmla="*/ 76200 h 194220"/>
                <a:gd name="connsiteX4" fmla="*/ 80303 w 411297"/>
                <a:gd name="connsiteY4" fmla="*/ 133350 h 194220"/>
                <a:gd name="connsiteX5" fmla="*/ 66015 w 411297"/>
                <a:gd name="connsiteY5" fmla="*/ 7143 h 194220"/>
                <a:gd name="connsiteX6" fmla="*/ 4102 w 411297"/>
                <a:gd name="connsiteY6" fmla="*/ 0 h 19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97" h="194220">
                  <a:moveTo>
                    <a:pt x="4102" y="0"/>
                  </a:moveTo>
                  <a:cubicBezTo>
                    <a:pt x="133" y="67469"/>
                    <a:pt x="-13360" y="149225"/>
                    <a:pt x="46965" y="183356"/>
                  </a:cubicBezTo>
                  <a:cubicBezTo>
                    <a:pt x="126738" y="219868"/>
                    <a:pt x="329938" y="154383"/>
                    <a:pt x="411297" y="133349"/>
                  </a:cubicBezTo>
                  <a:lnTo>
                    <a:pt x="401772" y="76200"/>
                  </a:lnTo>
                  <a:cubicBezTo>
                    <a:pt x="287472" y="92075"/>
                    <a:pt x="135072" y="153194"/>
                    <a:pt x="80303" y="133350"/>
                  </a:cubicBezTo>
                  <a:cubicBezTo>
                    <a:pt x="54109" y="105568"/>
                    <a:pt x="61252" y="77786"/>
                    <a:pt x="66015" y="7143"/>
                  </a:cubicBezTo>
                  <a:lnTo>
                    <a:pt x="410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95C2D-C20E-44D5-BE3D-176097CD6A57}"/>
              </a:ext>
            </a:extLst>
          </p:cNvPr>
          <p:cNvGrpSpPr/>
          <p:nvPr/>
        </p:nvGrpSpPr>
        <p:grpSpPr>
          <a:xfrm rot="16200000" flipV="1">
            <a:off x="878047" y="4008879"/>
            <a:ext cx="200808" cy="158471"/>
            <a:chOff x="4382967" y="2733371"/>
            <a:chExt cx="210840" cy="166388"/>
          </a:xfrm>
          <a:solidFill>
            <a:schemeClr val="accent6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9CF842-9DA1-411E-BF96-CFBDCEBC19DE}"/>
                </a:ext>
              </a:extLst>
            </p:cNvPr>
            <p:cNvSpPr/>
            <p:nvPr/>
          </p:nvSpPr>
          <p:spPr>
            <a:xfrm>
              <a:off x="4427419" y="2733371"/>
              <a:ext cx="166388" cy="166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1C20AC-AB94-421D-AEFB-A0A7D61E53A1}"/>
                </a:ext>
              </a:extLst>
            </p:cNvPr>
            <p:cNvSpPr/>
            <p:nvPr/>
          </p:nvSpPr>
          <p:spPr>
            <a:xfrm rot="21043497">
              <a:off x="4382967" y="2789398"/>
              <a:ext cx="80512" cy="91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75426-CEB8-4635-9785-A8FF28013646}"/>
              </a:ext>
            </a:extLst>
          </p:cNvPr>
          <p:cNvSpPr/>
          <p:nvPr/>
        </p:nvSpPr>
        <p:spPr>
          <a:xfrm rot="16200000">
            <a:off x="9102526" y="2716442"/>
            <a:ext cx="91537" cy="2468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2BCA271-D16B-4A20-968D-82B0870A33CA}"/>
              </a:ext>
            </a:extLst>
          </p:cNvPr>
          <p:cNvSpPr/>
          <p:nvPr/>
        </p:nvSpPr>
        <p:spPr>
          <a:xfrm rot="5400000">
            <a:off x="1429509" y="3377120"/>
            <a:ext cx="1132774" cy="1133472"/>
          </a:xfrm>
          <a:prstGeom prst="blockArc">
            <a:avLst>
              <a:gd name="adj1" fmla="val 10789375"/>
              <a:gd name="adj2" fmla="val 66328"/>
              <a:gd name="adj3" fmla="val 81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9420-B53D-4BFF-AA2E-EA0255C0C50D}"/>
              </a:ext>
            </a:extLst>
          </p:cNvPr>
          <p:cNvSpPr/>
          <p:nvPr/>
        </p:nvSpPr>
        <p:spPr>
          <a:xfrm rot="5400000">
            <a:off x="1712327" y="3183203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FCA21-A3A8-43C2-979E-3711F337737A}"/>
              </a:ext>
            </a:extLst>
          </p:cNvPr>
          <p:cNvSpPr/>
          <p:nvPr/>
        </p:nvSpPr>
        <p:spPr>
          <a:xfrm rot="5400000">
            <a:off x="1712327" y="4224440"/>
            <a:ext cx="91537" cy="48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7BBEC-DF25-44F7-909F-799503F42479}"/>
              </a:ext>
            </a:extLst>
          </p:cNvPr>
          <p:cNvSpPr/>
          <p:nvPr/>
        </p:nvSpPr>
        <p:spPr>
          <a:xfrm rot="16200000">
            <a:off x="3350486" y="3029458"/>
            <a:ext cx="915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8B500-9CEE-4666-898F-A3DD15353B12}"/>
              </a:ext>
            </a:extLst>
          </p:cNvPr>
          <p:cNvSpPr/>
          <p:nvPr/>
        </p:nvSpPr>
        <p:spPr>
          <a:xfrm rot="5400000">
            <a:off x="6021897" y="1782428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8B90E-6A28-429D-9472-F681F8C1B4B2}"/>
              </a:ext>
            </a:extLst>
          </p:cNvPr>
          <p:cNvSpPr/>
          <p:nvPr/>
        </p:nvSpPr>
        <p:spPr>
          <a:xfrm>
            <a:off x="5652781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12BE3-0D88-4F0A-90F5-41FF11E8A73D}"/>
              </a:ext>
            </a:extLst>
          </p:cNvPr>
          <p:cNvSpPr/>
          <p:nvPr/>
        </p:nvSpPr>
        <p:spPr>
          <a:xfrm>
            <a:off x="6428367" y="2108752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652D3-C556-4059-947B-F64072381AF0}"/>
              </a:ext>
            </a:extLst>
          </p:cNvPr>
          <p:cNvSpPr/>
          <p:nvPr/>
        </p:nvSpPr>
        <p:spPr>
          <a:xfrm rot="10800000">
            <a:off x="7834808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D2E8E-2222-48E3-A2DC-0C3A1D9DDFEC}"/>
              </a:ext>
            </a:extLst>
          </p:cNvPr>
          <p:cNvSpPr/>
          <p:nvPr/>
        </p:nvSpPr>
        <p:spPr>
          <a:xfrm rot="5400000">
            <a:off x="7130795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A25DC9-1952-4862-BE65-86396E541B21}"/>
              </a:ext>
            </a:extLst>
          </p:cNvPr>
          <p:cNvSpPr/>
          <p:nvPr/>
        </p:nvSpPr>
        <p:spPr>
          <a:xfrm rot="5400000">
            <a:off x="7130795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4D5BB7-2AF0-43B3-9E26-4E35C8BC7A85}"/>
              </a:ext>
            </a:extLst>
          </p:cNvPr>
          <p:cNvSpPr/>
          <p:nvPr/>
        </p:nvSpPr>
        <p:spPr>
          <a:xfrm rot="16200000">
            <a:off x="6021434" y="5301479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19D683-B073-4559-A814-52F34597EA83}"/>
              </a:ext>
            </a:extLst>
          </p:cNvPr>
          <p:cNvSpPr/>
          <p:nvPr/>
        </p:nvSpPr>
        <p:spPr>
          <a:xfrm rot="10800000">
            <a:off x="6428367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98574C-2BAF-4BD4-BE39-E5C4DA41CD77}"/>
              </a:ext>
            </a:extLst>
          </p:cNvPr>
          <p:cNvSpPr/>
          <p:nvPr/>
        </p:nvSpPr>
        <p:spPr>
          <a:xfrm rot="10800000">
            <a:off x="5652781" y="4347643"/>
            <a:ext cx="9144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ADC6B3-6EB5-4C5A-945C-237FB881B988}"/>
              </a:ext>
            </a:extLst>
          </p:cNvPr>
          <p:cNvSpPr/>
          <p:nvPr/>
        </p:nvSpPr>
        <p:spPr>
          <a:xfrm>
            <a:off x="4243860" y="3549103"/>
            <a:ext cx="91440" cy="7440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1C14B-B399-4758-B136-F4855D565AF9}"/>
              </a:ext>
            </a:extLst>
          </p:cNvPr>
          <p:cNvSpPr/>
          <p:nvPr/>
        </p:nvSpPr>
        <p:spPr>
          <a:xfrm rot="16200000">
            <a:off x="4947872" y="3554342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AAA37E-4726-4B5D-98ED-0AC65A7795CE}"/>
              </a:ext>
            </a:extLst>
          </p:cNvPr>
          <p:cNvSpPr/>
          <p:nvPr/>
        </p:nvSpPr>
        <p:spPr>
          <a:xfrm rot="16200000">
            <a:off x="4947872" y="2778755"/>
            <a:ext cx="91440" cy="1499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6A762C0-67E8-4528-ABDD-1F50EF9DEA98}"/>
              </a:ext>
            </a:extLst>
          </p:cNvPr>
          <p:cNvSpPr/>
          <p:nvPr/>
        </p:nvSpPr>
        <p:spPr>
          <a:xfrm>
            <a:off x="5941358" y="2358720"/>
            <a:ext cx="301063" cy="2595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104D732-902F-4F31-B003-C303B5144B5F}"/>
              </a:ext>
            </a:extLst>
          </p:cNvPr>
          <p:cNvSpPr/>
          <p:nvPr/>
        </p:nvSpPr>
        <p:spPr>
          <a:xfrm rot="5400000">
            <a:off x="7358903" y="3791379"/>
            <a:ext cx="301063" cy="25953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54BA397-41FC-4391-B947-5E66129DC05C}"/>
              </a:ext>
            </a:extLst>
          </p:cNvPr>
          <p:cNvSpPr/>
          <p:nvPr/>
        </p:nvSpPr>
        <p:spPr>
          <a:xfrm rot="10800000">
            <a:off x="5941358" y="5148820"/>
            <a:ext cx="301063" cy="25953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1D1C657-BD2F-4670-833E-5436C12228F2}"/>
              </a:ext>
            </a:extLst>
          </p:cNvPr>
          <p:cNvSpPr/>
          <p:nvPr/>
        </p:nvSpPr>
        <p:spPr>
          <a:xfrm rot="16200000">
            <a:off x="4539666" y="3791379"/>
            <a:ext cx="301063" cy="2595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0BD19-DA89-4605-90E0-0605CC0549D3}"/>
              </a:ext>
            </a:extLst>
          </p:cNvPr>
          <p:cNvGrpSpPr/>
          <p:nvPr/>
        </p:nvGrpSpPr>
        <p:grpSpPr>
          <a:xfrm>
            <a:off x="7656162" y="1806136"/>
            <a:ext cx="2652566" cy="865838"/>
            <a:chOff x="2079596" y="4282215"/>
            <a:chExt cx="3303213" cy="8658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CF526F-DEF4-4DA9-B7DC-EE71A1C508A1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896F72-F443-43D7-B514-3DEDBF3FB8EB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CBBA02-C4A7-465D-9C9E-C9A69EC91BD2}"/>
              </a:ext>
            </a:extLst>
          </p:cNvPr>
          <p:cNvGrpSpPr/>
          <p:nvPr/>
        </p:nvGrpSpPr>
        <p:grpSpPr>
          <a:xfrm>
            <a:off x="7647109" y="5356219"/>
            <a:ext cx="2652566" cy="865838"/>
            <a:chOff x="2079596" y="4282215"/>
            <a:chExt cx="3303213" cy="86583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C9FFBB-E00E-4D62-B210-130674C1C119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FA8E3-19CE-43CF-939D-20BD28320F84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E93ACF-7AC1-4AA3-92E4-44985827B764}"/>
              </a:ext>
            </a:extLst>
          </p:cNvPr>
          <p:cNvGrpSpPr/>
          <p:nvPr/>
        </p:nvGrpSpPr>
        <p:grpSpPr>
          <a:xfrm flipH="1">
            <a:off x="1883273" y="1806136"/>
            <a:ext cx="2652565" cy="865838"/>
            <a:chOff x="2079597" y="4282215"/>
            <a:chExt cx="3303212" cy="86583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3087ED-80EA-4719-8F56-E3CE0A19953B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33EE90-35C4-4C95-9EBA-E3DBCBD66BD5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978956-0C3E-4B58-89B6-7571E5FB5285}"/>
              </a:ext>
            </a:extLst>
          </p:cNvPr>
          <p:cNvGrpSpPr/>
          <p:nvPr/>
        </p:nvGrpSpPr>
        <p:grpSpPr>
          <a:xfrm flipH="1">
            <a:off x="1883273" y="5356219"/>
            <a:ext cx="2652565" cy="865838"/>
            <a:chOff x="2079597" y="4282215"/>
            <a:chExt cx="3303212" cy="86583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A62E83-38AE-4D69-BB0F-994ABCD7393E}"/>
                </a:ext>
              </a:extLst>
            </p:cNvPr>
            <p:cNvSpPr txBox="1"/>
            <p:nvPr/>
          </p:nvSpPr>
          <p:spPr>
            <a:xfrm>
              <a:off x="2079597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64395B-CAED-4685-8AA2-1D4C7184E9EE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D7628C-C8BD-4FC9-B585-301D49AAF279}"/>
              </a:ext>
            </a:extLst>
          </p:cNvPr>
          <p:cNvSpPr txBox="1"/>
          <p:nvPr/>
        </p:nvSpPr>
        <p:spPr>
          <a:xfrm flipH="1">
            <a:off x="2394049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11FDBC-F746-460F-B0A6-42847498CB78}"/>
              </a:ext>
            </a:extLst>
          </p:cNvPr>
          <p:cNvSpPr txBox="1"/>
          <p:nvPr/>
        </p:nvSpPr>
        <p:spPr>
          <a:xfrm flipH="1">
            <a:off x="2394049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A87A6F-A778-4F43-8327-360A3152D5EE}"/>
              </a:ext>
            </a:extLst>
          </p:cNvPr>
          <p:cNvSpPr txBox="1"/>
          <p:nvPr/>
        </p:nvSpPr>
        <p:spPr>
          <a:xfrm>
            <a:off x="8777158" y="472246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F02D7A-C0F8-4CDD-96AA-18FA44A54CC4}"/>
              </a:ext>
            </a:extLst>
          </p:cNvPr>
          <p:cNvSpPr txBox="1"/>
          <p:nvPr/>
        </p:nvSpPr>
        <p:spPr>
          <a:xfrm>
            <a:off x="8786211" y="296661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21814F9C-28AB-442D-A2BA-93A9E3E78044}"/>
              </a:ext>
            </a:extLst>
          </p:cNvPr>
          <p:cNvSpPr>
            <a:spLocks/>
          </p:cNvSpPr>
          <p:nvPr/>
        </p:nvSpPr>
        <p:spPr bwMode="auto">
          <a:xfrm>
            <a:off x="3501098" y="2872026"/>
            <a:ext cx="467192" cy="476142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347B2C8F-A0A8-42B0-BE23-BA81AB3043D0}"/>
              </a:ext>
            </a:extLst>
          </p:cNvPr>
          <p:cNvSpPr>
            <a:spLocks noEditPoints="1"/>
          </p:cNvSpPr>
          <p:nvPr/>
        </p:nvSpPr>
        <p:spPr bwMode="auto">
          <a:xfrm>
            <a:off x="8271498" y="2962634"/>
            <a:ext cx="505660" cy="36705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F2A7607F-4E1A-45E3-B409-2625D5F2C464}"/>
              </a:ext>
            </a:extLst>
          </p:cNvPr>
          <p:cNvSpPr>
            <a:spLocks noEditPoints="1"/>
          </p:cNvSpPr>
          <p:nvPr/>
        </p:nvSpPr>
        <p:spPr bwMode="auto">
          <a:xfrm>
            <a:off x="3620045" y="4658900"/>
            <a:ext cx="348245" cy="489920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F6110F8-CBC1-48A4-80BF-64199B84308D}"/>
              </a:ext>
            </a:extLst>
          </p:cNvPr>
          <p:cNvSpPr>
            <a:spLocks/>
          </p:cNvSpPr>
          <p:nvPr/>
        </p:nvSpPr>
        <p:spPr bwMode="auto">
          <a:xfrm>
            <a:off x="8329967" y="4647376"/>
            <a:ext cx="447191" cy="457943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170293" y="4912852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17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D44BD5C-3A7B-40C1-9E23-0AD798CC4B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Oval 57">
            <a:extLst>
              <a:ext uri="{FF2B5EF4-FFF2-40B4-BE49-F238E27FC236}">
                <a16:creationId xmlns:a16="http://schemas.microsoft.com/office/drawing/2014/main" id="{CFE94A7F-5755-4170-B8A9-F1ACCCFC3FC0}"/>
              </a:ext>
            </a:extLst>
          </p:cNvPr>
          <p:cNvSpPr/>
          <p:nvPr/>
        </p:nvSpPr>
        <p:spPr>
          <a:xfrm>
            <a:off x="3769234" y="5256951"/>
            <a:ext cx="468000" cy="4680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A3071-F229-4853-A9FF-37B948EB4074}"/>
              </a:ext>
            </a:extLst>
          </p:cNvPr>
          <p:cNvSpPr txBox="1"/>
          <p:nvPr/>
        </p:nvSpPr>
        <p:spPr>
          <a:xfrm>
            <a:off x="4275523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B288-BF37-4BC3-85F0-722BD0541D78}"/>
              </a:ext>
            </a:extLst>
          </p:cNvPr>
          <p:cNvSpPr txBox="1"/>
          <p:nvPr/>
        </p:nvSpPr>
        <p:spPr>
          <a:xfrm>
            <a:off x="3769235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73">
            <a:extLst>
              <a:ext uri="{FF2B5EF4-FFF2-40B4-BE49-F238E27FC236}">
                <a16:creationId xmlns:a16="http://schemas.microsoft.com/office/drawing/2014/main" id="{E2B304A3-CAE7-4E8B-8FFD-0EAC0C5FF414}"/>
              </a:ext>
            </a:extLst>
          </p:cNvPr>
          <p:cNvSpPr/>
          <p:nvPr/>
        </p:nvSpPr>
        <p:spPr>
          <a:xfrm>
            <a:off x="1154836" y="5256951"/>
            <a:ext cx="468000" cy="4680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A4C61-2B7E-4820-946B-698BD1748723}"/>
              </a:ext>
            </a:extLst>
          </p:cNvPr>
          <p:cNvSpPr txBox="1"/>
          <p:nvPr/>
        </p:nvSpPr>
        <p:spPr>
          <a:xfrm>
            <a:off x="1661125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E5937-0B03-459F-A2C0-80C956A29B81}"/>
              </a:ext>
            </a:extLst>
          </p:cNvPr>
          <p:cNvSpPr txBox="1"/>
          <p:nvPr/>
        </p:nvSpPr>
        <p:spPr>
          <a:xfrm>
            <a:off x="1154837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A49E345-DFEA-4F7E-B27B-797023B00B9C}"/>
              </a:ext>
            </a:extLst>
          </p:cNvPr>
          <p:cNvSpPr/>
          <p:nvPr/>
        </p:nvSpPr>
        <p:spPr>
          <a:xfrm rot="2700000">
            <a:off x="1308243" y="5361291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0578B963-C697-4BD1-9FD8-5A3411E75D71}"/>
              </a:ext>
            </a:extLst>
          </p:cNvPr>
          <p:cNvSpPr/>
          <p:nvPr/>
        </p:nvSpPr>
        <p:spPr>
          <a:xfrm>
            <a:off x="3878532" y="537871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45AA6EDC-FFA3-40F8-8369-C8718D20B111}"/>
              </a:ext>
            </a:extLst>
          </p:cNvPr>
          <p:cNvSpPr/>
          <p:nvPr/>
        </p:nvSpPr>
        <p:spPr>
          <a:xfrm>
            <a:off x="8998029" y="5256951"/>
            <a:ext cx="468000" cy="4680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E9190-F528-4375-9142-DE185653E4DD}"/>
              </a:ext>
            </a:extLst>
          </p:cNvPr>
          <p:cNvSpPr txBox="1"/>
          <p:nvPr/>
        </p:nvSpPr>
        <p:spPr>
          <a:xfrm>
            <a:off x="9504319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D5C97-F8CE-477B-9807-21B96063952B}"/>
              </a:ext>
            </a:extLst>
          </p:cNvPr>
          <p:cNvSpPr txBox="1"/>
          <p:nvPr/>
        </p:nvSpPr>
        <p:spPr>
          <a:xfrm>
            <a:off x="8998031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2E9EE998-95C9-47F7-BB84-982F748BA6AD}"/>
              </a:ext>
            </a:extLst>
          </p:cNvPr>
          <p:cNvSpPr/>
          <p:nvPr/>
        </p:nvSpPr>
        <p:spPr>
          <a:xfrm>
            <a:off x="6383632" y="5256951"/>
            <a:ext cx="468000" cy="4680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B5103-4957-400E-9C02-04DD111E4C90}"/>
              </a:ext>
            </a:extLst>
          </p:cNvPr>
          <p:cNvSpPr txBox="1"/>
          <p:nvPr/>
        </p:nvSpPr>
        <p:spPr>
          <a:xfrm>
            <a:off x="6889921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98EA3-5AE6-458E-BCAF-500E076E0D95}"/>
              </a:ext>
            </a:extLst>
          </p:cNvPr>
          <p:cNvSpPr txBox="1"/>
          <p:nvPr/>
        </p:nvSpPr>
        <p:spPr>
          <a:xfrm>
            <a:off x="6383633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56A322D0-22B1-403C-9B6A-F76A53A14B94}"/>
              </a:ext>
            </a:extLst>
          </p:cNvPr>
          <p:cNvSpPr/>
          <p:nvPr/>
        </p:nvSpPr>
        <p:spPr>
          <a:xfrm>
            <a:off x="9095279" y="5385713"/>
            <a:ext cx="278747" cy="2141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9D9EF458-7A3C-4974-B437-83FF1FF43277}"/>
              </a:ext>
            </a:extLst>
          </p:cNvPr>
          <p:cNvSpPr/>
          <p:nvPr/>
        </p:nvSpPr>
        <p:spPr>
          <a:xfrm>
            <a:off x="6477468" y="5349647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CC214-5880-4F0C-8A09-75D24692D4DF}"/>
              </a:ext>
            </a:extLst>
          </p:cNvPr>
          <p:cNvSpPr txBox="1"/>
          <p:nvPr/>
        </p:nvSpPr>
        <p:spPr>
          <a:xfrm>
            <a:off x="7394688" y="1093622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effectLst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C64FB-D338-4B0F-BF4D-6CBD6E3BDE17}"/>
              </a:ext>
            </a:extLst>
          </p:cNvPr>
          <p:cNvGrpSpPr/>
          <p:nvPr/>
        </p:nvGrpSpPr>
        <p:grpSpPr>
          <a:xfrm>
            <a:off x="915437" y="1574812"/>
            <a:ext cx="3023516" cy="4387258"/>
            <a:chOff x="928131" y="447675"/>
            <a:chExt cx="4082018" cy="59231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8307BD-8E4D-4A41-9E22-85FC6018256D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6A05B1E-993F-45AF-9F16-770265AC328D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285A10E-4E96-437C-88C0-F2C43DE6D4FD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E6E30F-046A-416C-9FE6-EABF1C9FAA64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34219F-4F61-46BC-BF8E-2D9F91DFCFA6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6078A0-929D-44EF-99B3-90D3431305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A7E7481-8422-4B6F-920E-D051D7E4E28D}"/>
              </a:ext>
            </a:extLst>
          </p:cNvPr>
          <p:cNvSpPr/>
          <p:nvPr/>
        </p:nvSpPr>
        <p:spPr>
          <a:xfrm>
            <a:off x="3773164" y="2792437"/>
            <a:ext cx="2395122" cy="1604732"/>
          </a:xfrm>
          <a:prstGeom prst="wedgeEllipseCallout">
            <a:avLst>
              <a:gd name="adj1" fmla="val -52920"/>
              <a:gd name="adj2" fmla="val 53666"/>
            </a:avLst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53DDC-9D36-4595-9B88-91AA92DBDD67}"/>
              </a:ext>
            </a:extLst>
          </p:cNvPr>
          <p:cNvGrpSpPr/>
          <p:nvPr/>
        </p:nvGrpSpPr>
        <p:grpSpPr>
          <a:xfrm>
            <a:off x="4499685" y="3013289"/>
            <a:ext cx="942080" cy="1163028"/>
            <a:chOff x="933608" y="3288154"/>
            <a:chExt cx="2493562" cy="307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984E6C-348A-430B-A28A-705D3833D045}"/>
                </a:ext>
              </a:extLst>
            </p:cNvPr>
            <p:cNvGrpSpPr/>
            <p:nvPr/>
          </p:nvGrpSpPr>
          <p:grpSpPr>
            <a:xfrm>
              <a:off x="933608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EAF7F52-D385-4485-81B3-D8D24C7A631A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31" name="Rectangle: Rounded Corners 218">
                  <a:extLst>
                    <a:ext uri="{FF2B5EF4-FFF2-40B4-BE49-F238E27FC236}">
                      <a16:creationId xmlns:a16="http://schemas.microsoft.com/office/drawing/2014/main" id="{C46E0A3E-8DA5-4A41-9C82-0DF4C261D019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218">
                  <a:extLst>
                    <a:ext uri="{FF2B5EF4-FFF2-40B4-BE49-F238E27FC236}">
                      <a16:creationId xmlns:a16="http://schemas.microsoft.com/office/drawing/2014/main" id="{F1C1194C-E873-4914-B84C-7F5412CF23D5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97EFB5-8485-454A-8F27-5479E8066AD5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9" name="Rectangle: Rounded Corners 218">
                  <a:extLst>
                    <a:ext uri="{FF2B5EF4-FFF2-40B4-BE49-F238E27FC236}">
                      <a16:creationId xmlns:a16="http://schemas.microsoft.com/office/drawing/2014/main" id="{960C06C9-6CC7-4C6A-9FE5-4FF884C00638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18">
                  <a:extLst>
                    <a:ext uri="{FF2B5EF4-FFF2-40B4-BE49-F238E27FC236}">
                      <a16:creationId xmlns:a16="http://schemas.microsoft.com/office/drawing/2014/main" id="{E104A142-074F-45C5-8A80-A4EDAE15D257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DA771F-2040-48D0-BAD4-41B377B37A2C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99F4D33-026C-44D4-B001-E61DFC0AAE04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B68466-B6D5-4F95-AEAF-7F21E8B34D82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3B982C-08FE-4D48-A76C-6ECFB2F94EDB}"/>
                </a:ext>
              </a:extLst>
            </p:cNvPr>
            <p:cNvGrpSpPr/>
            <p:nvPr/>
          </p:nvGrpSpPr>
          <p:grpSpPr>
            <a:xfrm>
              <a:off x="2210965" y="3288154"/>
              <a:ext cx="1216205" cy="3078384"/>
              <a:chOff x="4746850" y="3003949"/>
              <a:chExt cx="782755" cy="1981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E750B3-10FC-4AA5-9D41-55F38A2F2849}"/>
                  </a:ext>
                </a:extLst>
              </p:cNvPr>
              <p:cNvGrpSpPr/>
              <p:nvPr/>
            </p:nvGrpSpPr>
            <p:grpSpPr>
              <a:xfrm>
                <a:off x="4746850" y="3864504"/>
                <a:ext cx="782755" cy="1120707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2" name="Rectangle: Rounded Corners 218">
                  <a:extLst>
                    <a:ext uri="{FF2B5EF4-FFF2-40B4-BE49-F238E27FC236}">
                      <a16:creationId xmlns:a16="http://schemas.microsoft.com/office/drawing/2014/main" id="{A13BDC89-B767-4634-B0C0-411AA78B64C3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18">
                  <a:extLst>
                    <a:ext uri="{FF2B5EF4-FFF2-40B4-BE49-F238E27FC236}">
                      <a16:creationId xmlns:a16="http://schemas.microsoft.com/office/drawing/2014/main" id="{89436C3B-1D4B-4127-869A-BDCC8A071EC2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87A9C8A-40F5-4B54-A119-50A9D5C7C641}"/>
                  </a:ext>
                </a:extLst>
              </p:cNvPr>
              <p:cNvGrpSpPr/>
              <p:nvPr/>
            </p:nvGrpSpPr>
            <p:grpSpPr>
              <a:xfrm rot="10800000">
                <a:off x="4803981" y="3003949"/>
                <a:ext cx="668493" cy="946154"/>
                <a:chOff x="4732897" y="3907639"/>
                <a:chExt cx="782755" cy="1042651"/>
              </a:xfrm>
              <a:solidFill>
                <a:schemeClr val="accent1"/>
              </a:solidFill>
            </p:grpSpPr>
            <p:sp>
              <p:nvSpPr>
                <p:cNvPr id="20" name="Rectangle: Rounded Corners 218">
                  <a:extLst>
                    <a:ext uri="{FF2B5EF4-FFF2-40B4-BE49-F238E27FC236}">
                      <a16:creationId xmlns:a16="http://schemas.microsoft.com/office/drawing/2014/main" id="{5E9A8825-A6E4-43BD-B8AE-CBEBB48138F4}"/>
                    </a:ext>
                  </a:extLst>
                </p:cNvPr>
                <p:cNvSpPr/>
                <p:nvPr/>
              </p:nvSpPr>
              <p:spPr>
                <a:xfrm>
                  <a:off x="4732897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18">
                  <a:extLst>
                    <a:ext uri="{FF2B5EF4-FFF2-40B4-BE49-F238E27FC236}">
                      <a16:creationId xmlns:a16="http://schemas.microsoft.com/office/drawing/2014/main" id="{78A05838-DA43-4FC3-AC28-9B8D5B9165CD}"/>
                    </a:ext>
                  </a:extLst>
                </p:cNvPr>
                <p:cNvSpPr/>
                <p:nvPr/>
              </p:nvSpPr>
              <p:spPr>
                <a:xfrm flipH="1">
                  <a:off x="5099040" y="3907639"/>
                  <a:ext cx="416612" cy="1042651"/>
                </a:xfrm>
                <a:custGeom>
                  <a:avLst/>
                  <a:gdLst>
                    <a:gd name="connsiteX0" fmla="*/ 0 w 275468"/>
                    <a:gd name="connsiteY0" fmla="*/ 137734 h 964926"/>
                    <a:gd name="connsiteX1" fmla="*/ 137734 w 275468"/>
                    <a:gd name="connsiteY1" fmla="*/ 0 h 964926"/>
                    <a:gd name="connsiteX2" fmla="*/ 137734 w 275468"/>
                    <a:gd name="connsiteY2" fmla="*/ 0 h 964926"/>
                    <a:gd name="connsiteX3" fmla="*/ 275468 w 275468"/>
                    <a:gd name="connsiteY3" fmla="*/ 137734 h 964926"/>
                    <a:gd name="connsiteX4" fmla="*/ 275468 w 275468"/>
                    <a:gd name="connsiteY4" fmla="*/ 827192 h 964926"/>
                    <a:gd name="connsiteX5" fmla="*/ 137734 w 275468"/>
                    <a:gd name="connsiteY5" fmla="*/ 964926 h 964926"/>
                    <a:gd name="connsiteX6" fmla="*/ 137734 w 275468"/>
                    <a:gd name="connsiteY6" fmla="*/ 964926 h 964926"/>
                    <a:gd name="connsiteX7" fmla="*/ 0 w 275468"/>
                    <a:gd name="connsiteY7" fmla="*/ 827192 h 964926"/>
                    <a:gd name="connsiteX8" fmla="*/ 0 w 275468"/>
                    <a:gd name="connsiteY8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9437 w 279437"/>
                    <a:gd name="connsiteY4" fmla="*/ 827192 h 964926"/>
                    <a:gd name="connsiteX5" fmla="*/ 141703 w 279437"/>
                    <a:gd name="connsiteY5" fmla="*/ 964926 h 964926"/>
                    <a:gd name="connsiteX6" fmla="*/ 141703 w 279437"/>
                    <a:gd name="connsiteY6" fmla="*/ 964926 h 964926"/>
                    <a:gd name="connsiteX7" fmla="*/ 3969 w 279437"/>
                    <a:gd name="connsiteY7" fmla="*/ 827192 h 964926"/>
                    <a:gd name="connsiteX8" fmla="*/ 0 w 279437"/>
                    <a:gd name="connsiteY8" fmla="*/ 387460 h 964926"/>
                    <a:gd name="connsiteX9" fmla="*/ 3969 w 279437"/>
                    <a:gd name="connsiteY9" fmla="*/ 137734 h 964926"/>
                    <a:gd name="connsiteX0" fmla="*/ 3969 w 279437"/>
                    <a:gd name="connsiteY0" fmla="*/ 137734 h 964926"/>
                    <a:gd name="connsiteX1" fmla="*/ 141703 w 279437"/>
                    <a:gd name="connsiteY1" fmla="*/ 0 h 964926"/>
                    <a:gd name="connsiteX2" fmla="*/ 141703 w 279437"/>
                    <a:gd name="connsiteY2" fmla="*/ 0 h 964926"/>
                    <a:gd name="connsiteX3" fmla="*/ 279437 w 279437"/>
                    <a:gd name="connsiteY3" fmla="*/ 137734 h 964926"/>
                    <a:gd name="connsiteX4" fmla="*/ 277640 w 279437"/>
                    <a:gd name="connsiteY4" fmla="*/ 390478 h 964926"/>
                    <a:gd name="connsiteX5" fmla="*/ 279437 w 279437"/>
                    <a:gd name="connsiteY5" fmla="*/ 827192 h 964926"/>
                    <a:gd name="connsiteX6" fmla="*/ 141703 w 279437"/>
                    <a:gd name="connsiteY6" fmla="*/ 964926 h 964926"/>
                    <a:gd name="connsiteX7" fmla="*/ 141703 w 279437"/>
                    <a:gd name="connsiteY7" fmla="*/ 964926 h 964926"/>
                    <a:gd name="connsiteX8" fmla="*/ 3969 w 279437"/>
                    <a:gd name="connsiteY8" fmla="*/ 827192 h 964926"/>
                    <a:gd name="connsiteX9" fmla="*/ 0 w 279437"/>
                    <a:gd name="connsiteY9" fmla="*/ 387460 h 964926"/>
                    <a:gd name="connsiteX10" fmla="*/ 3969 w 279437"/>
                    <a:gd name="connsiteY10" fmla="*/ 137734 h 964926"/>
                    <a:gd name="connsiteX0" fmla="*/ 3969 w 397132"/>
                    <a:gd name="connsiteY0" fmla="*/ 141966 h 969158"/>
                    <a:gd name="connsiteX1" fmla="*/ 141703 w 397132"/>
                    <a:gd name="connsiteY1" fmla="*/ 4232 h 969158"/>
                    <a:gd name="connsiteX2" fmla="*/ 141703 w 397132"/>
                    <a:gd name="connsiteY2" fmla="*/ 4232 h 969158"/>
                    <a:gd name="connsiteX3" fmla="*/ 397132 w 397132"/>
                    <a:gd name="connsiteY3" fmla="*/ 54449 h 969158"/>
                    <a:gd name="connsiteX4" fmla="*/ 277640 w 397132"/>
                    <a:gd name="connsiteY4" fmla="*/ 394710 h 969158"/>
                    <a:gd name="connsiteX5" fmla="*/ 279437 w 397132"/>
                    <a:gd name="connsiteY5" fmla="*/ 831424 h 969158"/>
                    <a:gd name="connsiteX6" fmla="*/ 141703 w 397132"/>
                    <a:gd name="connsiteY6" fmla="*/ 969158 h 969158"/>
                    <a:gd name="connsiteX7" fmla="*/ 141703 w 397132"/>
                    <a:gd name="connsiteY7" fmla="*/ 969158 h 969158"/>
                    <a:gd name="connsiteX8" fmla="*/ 3969 w 397132"/>
                    <a:gd name="connsiteY8" fmla="*/ 831424 h 969158"/>
                    <a:gd name="connsiteX9" fmla="*/ 0 w 397132"/>
                    <a:gd name="connsiteY9" fmla="*/ 391692 h 969158"/>
                    <a:gd name="connsiteX10" fmla="*/ 3969 w 397132"/>
                    <a:gd name="connsiteY10" fmla="*/ 141966 h 969158"/>
                    <a:gd name="connsiteX0" fmla="*/ 3969 w 438636"/>
                    <a:gd name="connsiteY0" fmla="*/ 231287 h 1058479"/>
                    <a:gd name="connsiteX1" fmla="*/ 141703 w 438636"/>
                    <a:gd name="connsiteY1" fmla="*/ 93553 h 1058479"/>
                    <a:gd name="connsiteX2" fmla="*/ 407271 w 438636"/>
                    <a:gd name="connsiteY2" fmla="*/ 0 h 1058479"/>
                    <a:gd name="connsiteX3" fmla="*/ 397132 w 438636"/>
                    <a:gd name="connsiteY3" fmla="*/ 143770 h 1058479"/>
                    <a:gd name="connsiteX4" fmla="*/ 277640 w 438636"/>
                    <a:gd name="connsiteY4" fmla="*/ 484031 h 1058479"/>
                    <a:gd name="connsiteX5" fmla="*/ 279437 w 438636"/>
                    <a:gd name="connsiteY5" fmla="*/ 920745 h 1058479"/>
                    <a:gd name="connsiteX6" fmla="*/ 141703 w 438636"/>
                    <a:gd name="connsiteY6" fmla="*/ 1058479 h 1058479"/>
                    <a:gd name="connsiteX7" fmla="*/ 141703 w 438636"/>
                    <a:gd name="connsiteY7" fmla="*/ 1058479 h 1058479"/>
                    <a:gd name="connsiteX8" fmla="*/ 3969 w 438636"/>
                    <a:gd name="connsiteY8" fmla="*/ 920745 h 1058479"/>
                    <a:gd name="connsiteX9" fmla="*/ 0 w 438636"/>
                    <a:gd name="connsiteY9" fmla="*/ 481013 h 1058479"/>
                    <a:gd name="connsiteX10" fmla="*/ 3969 w 438636"/>
                    <a:gd name="connsiteY10" fmla="*/ 231287 h 1058479"/>
                    <a:gd name="connsiteX0" fmla="*/ 3969 w 438636"/>
                    <a:gd name="connsiteY0" fmla="*/ 231287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3969 w 438636"/>
                    <a:gd name="connsiteY9" fmla="*/ 231287 h 1058479"/>
                    <a:gd name="connsiteX0" fmla="*/ 257466 w 438636"/>
                    <a:gd name="connsiteY0" fmla="*/ 158859 h 1058479"/>
                    <a:gd name="connsiteX1" fmla="*/ 407271 w 438636"/>
                    <a:gd name="connsiteY1" fmla="*/ 0 h 1058479"/>
                    <a:gd name="connsiteX2" fmla="*/ 397132 w 438636"/>
                    <a:gd name="connsiteY2" fmla="*/ 143770 h 1058479"/>
                    <a:gd name="connsiteX3" fmla="*/ 277640 w 438636"/>
                    <a:gd name="connsiteY3" fmla="*/ 484031 h 1058479"/>
                    <a:gd name="connsiteX4" fmla="*/ 279437 w 438636"/>
                    <a:gd name="connsiteY4" fmla="*/ 920745 h 1058479"/>
                    <a:gd name="connsiteX5" fmla="*/ 141703 w 438636"/>
                    <a:gd name="connsiteY5" fmla="*/ 1058479 h 1058479"/>
                    <a:gd name="connsiteX6" fmla="*/ 141703 w 438636"/>
                    <a:gd name="connsiteY6" fmla="*/ 1058479 h 1058479"/>
                    <a:gd name="connsiteX7" fmla="*/ 3969 w 438636"/>
                    <a:gd name="connsiteY7" fmla="*/ 920745 h 1058479"/>
                    <a:gd name="connsiteX8" fmla="*/ 0 w 438636"/>
                    <a:gd name="connsiteY8" fmla="*/ 481013 h 1058479"/>
                    <a:gd name="connsiteX9" fmla="*/ 257466 w 438636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56387 w 434667"/>
                    <a:gd name="connsiteY8" fmla="*/ 529298 h 1058479"/>
                    <a:gd name="connsiteX9" fmla="*/ 253497 w 434667"/>
                    <a:gd name="connsiteY9" fmla="*/ 158859 h 1058479"/>
                    <a:gd name="connsiteX0" fmla="*/ 253497 w 434667"/>
                    <a:gd name="connsiteY0" fmla="*/ 158859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53497 w 434667"/>
                    <a:gd name="connsiteY9" fmla="*/ 158859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0752 h 1058479"/>
                    <a:gd name="connsiteX1" fmla="*/ 403302 w 434667"/>
                    <a:gd name="connsiteY1" fmla="*/ 0 h 1058479"/>
                    <a:gd name="connsiteX2" fmla="*/ 393163 w 434667"/>
                    <a:gd name="connsiteY2" fmla="*/ 143770 h 1058479"/>
                    <a:gd name="connsiteX3" fmla="*/ 273671 w 434667"/>
                    <a:gd name="connsiteY3" fmla="*/ 484031 h 1058479"/>
                    <a:gd name="connsiteX4" fmla="*/ 275468 w 434667"/>
                    <a:gd name="connsiteY4" fmla="*/ 920745 h 1058479"/>
                    <a:gd name="connsiteX5" fmla="*/ 137734 w 434667"/>
                    <a:gd name="connsiteY5" fmla="*/ 1058479 h 1058479"/>
                    <a:gd name="connsiteX6" fmla="*/ 137734 w 434667"/>
                    <a:gd name="connsiteY6" fmla="*/ 1058479 h 1058479"/>
                    <a:gd name="connsiteX7" fmla="*/ 0 w 434667"/>
                    <a:gd name="connsiteY7" fmla="*/ 920745 h 1058479"/>
                    <a:gd name="connsiteX8" fmla="*/ 47333 w 434667"/>
                    <a:gd name="connsiteY8" fmla="*/ 532316 h 1058479"/>
                    <a:gd name="connsiteX9" fmla="*/ 241426 w 434667"/>
                    <a:gd name="connsiteY9" fmla="*/ 140752 h 1058479"/>
                    <a:gd name="connsiteX0" fmla="*/ 241426 w 434667"/>
                    <a:gd name="connsiteY0" fmla="*/ 142167 h 1059894"/>
                    <a:gd name="connsiteX1" fmla="*/ 403302 w 434667"/>
                    <a:gd name="connsiteY1" fmla="*/ 1415 h 1059894"/>
                    <a:gd name="connsiteX2" fmla="*/ 393163 w 434667"/>
                    <a:gd name="connsiteY2" fmla="*/ 145185 h 1059894"/>
                    <a:gd name="connsiteX3" fmla="*/ 273671 w 434667"/>
                    <a:gd name="connsiteY3" fmla="*/ 485446 h 1059894"/>
                    <a:gd name="connsiteX4" fmla="*/ 275468 w 434667"/>
                    <a:gd name="connsiteY4" fmla="*/ 922160 h 1059894"/>
                    <a:gd name="connsiteX5" fmla="*/ 137734 w 434667"/>
                    <a:gd name="connsiteY5" fmla="*/ 1059894 h 1059894"/>
                    <a:gd name="connsiteX6" fmla="*/ 137734 w 434667"/>
                    <a:gd name="connsiteY6" fmla="*/ 1059894 h 1059894"/>
                    <a:gd name="connsiteX7" fmla="*/ 0 w 434667"/>
                    <a:gd name="connsiteY7" fmla="*/ 922160 h 1059894"/>
                    <a:gd name="connsiteX8" fmla="*/ 47333 w 434667"/>
                    <a:gd name="connsiteY8" fmla="*/ 533731 h 1059894"/>
                    <a:gd name="connsiteX9" fmla="*/ 241426 w 434667"/>
                    <a:gd name="connsiteY9" fmla="*/ 142167 h 1059894"/>
                    <a:gd name="connsiteX0" fmla="*/ 241426 w 413476"/>
                    <a:gd name="connsiteY0" fmla="*/ 142167 h 1059894"/>
                    <a:gd name="connsiteX1" fmla="*/ 403302 w 413476"/>
                    <a:gd name="connsiteY1" fmla="*/ 1415 h 1059894"/>
                    <a:gd name="connsiteX2" fmla="*/ 393163 w 413476"/>
                    <a:gd name="connsiteY2" fmla="*/ 145185 h 1059894"/>
                    <a:gd name="connsiteX3" fmla="*/ 273671 w 413476"/>
                    <a:gd name="connsiteY3" fmla="*/ 485446 h 1059894"/>
                    <a:gd name="connsiteX4" fmla="*/ 275468 w 413476"/>
                    <a:gd name="connsiteY4" fmla="*/ 922160 h 1059894"/>
                    <a:gd name="connsiteX5" fmla="*/ 137734 w 413476"/>
                    <a:gd name="connsiteY5" fmla="*/ 1059894 h 1059894"/>
                    <a:gd name="connsiteX6" fmla="*/ 137734 w 413476"/>
                    <a:gd name="connsiteY6" fmla="*/ 1059894 h 1059894"/>
                    <a:gd name="connsiteX7" fmla="*/ 0 w 413476"/>
                    <a:gd name="connsiteY7" fmla="*/ 922160 h 1059894"/>
                    <a:gd name="connsiteX8" fmla="*/ 47333 w 413476"/>
                    <a:gd name="connsiteY8" fmla="*/ 533731 h 1059894"/>
                    <a:gd name="connsiteX9" fmla="*/ 241426 w 413476"/>
                    <a:gd name="connsiteY9" fmla="*/ 142167 h 1059894"/>
                    <a:gd name="connsiteX0" fmla="*/ 241426 w 409337"/>
                    <a:gd name="connsiteY0" fmla="*/ 142167 h 1059894"/>
                    <a:gd name="connsiteX1" fmla="*/ 403302 w 409337"/>
                    <a:gd name="connsiteY1" fmla="*/ 1415 h 1059894"/>
                    <a:gd name="connsiteX2" fmla="*/ 353931 w 409337"/>
                    <a:gd name="connsiteY2" fmla="*/ 187435 h 1059894"/>
                    <a:gd name="connsiteX3" fmla="*/ 273671 w 409337"/>
                    <a:gd name="connsiteY3" fmla="*/ 485446 h 1059894"/>
                    <a:gd name="connsiteX4" fmla="*/ 275468 w 409337"/>
                    <a:gd name="connsiteY4" fmla="*/ 922160 h 1059894"/>
                    <a:gd name="connsiteX5" fmla="*/ 137734 w 409337"/>
                    <a:gd name="connsiteY5" fmla="*/ 1059894 h 1059894"/>
                    <a:gd name="connsiteX6" fmla="*/ 137734 w 409337"/>
                    <a:gd name="connsiteY6" fmla="*/ 1059894 h 1059894"/>
                    <a:gd name="connsiteX7" fmla="*/ 0 w 409337"/>
                    <a:gd name="connsiteY7" fmla="*/ 922160 h 1059894"/>
                    <a:gd name="connsiteX8" fmla="*/ 47333 w 409337"/>
                    <a:gd name="connsiteY8" fmla="*/ 533731 h 1059894"/>
                    <a:gd name="connsiteX9" fmla="*/ 241426 w 409337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3671 w 412459"/>
                    <a:gd name="connsiteY3" fmla="*/ 485446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61599 w 412459"/>
                    <a:gd name="connsiteY3" fmla="*/ 548820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75468 w 412459"/>
                    <a:gd name="connsiteY4" fmla="*/ 922160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37734 w 412459"/>
                    <a:gd name="connsiteY6" fmla="*/ 1059894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4"/>
                    <a:gd name="connsiteX1" fmla="*/ 403302 w 412459"/>
                    <a:gd name="connsiteY1" fmla="*/ 1415 h 1059894"/>
                    <a:gd name="connsiteX2" fmla="*/ 353931 w 412459"/>
                    <a:gd name="connsiteY2" fmla="*/ 187435 h 1059894"/>
                    <a:gd name="connsiteX3" fmla="*/ 270653 w 412459"/>
                    <a:gd name="connsiteY3" fmla="*/ 545802 h 1059894"/>
                    <a:gd name="connsiteX4" fmla="*/ 269433 w 412459"/>
                    <a:gd name="connsiteY4" fmla="*/ 904053 h 1059894"/>
                    <a:gd name="connsiteX5" fmla="*/ 137734 w 412459"/>
                    <a:gd name="connsiteY5" fmla="*/ 1059894 h 1059894"/>
                    <a:gd name="connsiteX6" fmla="*/ 125663 w 412459"/>
                    <a:gd name="connsiteY6" fmla="*/ 1050841 h 1059894"/>
                    <a:gd name="connsiteX7" fmla="*/ 0 w 412459"/>
                    <a:gd name="connsiteY7" fmla="*/ 922160 h 1059894"/>
                    <a:gd name="connsiteX8" fmla="*/ 47333 w 412459"/>
                    <a:gd name="connsiteY8" fmla="*/ 533731 h 1059894"/>
                    <a:gd name="connsiteX9" fmla="*/ 241426 w 412459"/>
                    <a:gd name="connsiteY9" fmla="*/ 142167 h 1059894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2459"/>
                    <a:gd name="connsiteY0" fmla="*/ 142167 h 1059895"/>
                    <a:gd name="connsiteX1" fmla="*/ 403302 w 412459"/>
                    <a:gd name="connsiteY1" fmla="*/ 1415 h 1059895"/>
                    <a:gd name="connsiteX2" fmla="*/ 353931 w 412459"/>
                    <a:gd name="connsiteY2" fmla="*/ 187435 h 1059895"/>
                    <a:gd name="connsiteX3" fmla="*/ 270653 w 412459"/>
                    <a:gd name="connsiteY3" fmla="*/ 545802 h 1059895"/>
                    <a:gd name="connsiteX4" fmla="*/ 269433 w 412459"/>
                    <a:gd name="connsiteY4" fmla="*/ 904053 h 1059895"/>
                    <a:gd name="connsiteX5" fmla="*/ 137734 w 412459"/>
                    <a:gd name="connsiteY5" fmla="*/ 1059894 h 1059895"/>
                    <a:gd name="connsiteX6" fmla="*/ 122645 w 412459"/>
                    <a:gd name="connsiteY6" fmla="*/ 1059895 h 1059895"/>
                    <a:gd name="connsiteX7" fmla="*/ 0 w 412459"/>
                    <a:gd name="connsiteY7" fmla="*/ 922160 h 1059895"/>
                    <a:gd name="connsiteX8" fmla="*/ 47333 w 412459"/>
                    <a:gd name="connsiteY8" fmla="*/ 533731 h 1059895"/>
                    <a:gd name="connsiteX9" fmla="*/ 241426 w 412459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0653 w 415656"/>
                    <a:gd name="connsiteY3" fmla="*/ 545802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5656"/>
                    <a:gd name="connsiteY0" fmla="*/ 142167 h 1059895"/>
                    <a:gd name="connsiteX1" fmla="*/ 403302 w 415656"/>
                    <a:gd name="connsiteY1" fmla="*/ 1415 h 1059895"/>
                    <a:gd name="connsiteX2" fmla="*/ 372037 w 415656"/>
                    <a:gd name="connsiteY2" fmla="*/ 187435 h 1059895"/>
                    <a:gd name="connsiteX3" fmla="*/ 279706 w 415656"/>
                    <a:gd name="connsiteY3" fmla="*/ 575980 h 1059895"/>
                    <a:gd name="connsiteX4" fmla="*/ 269433 w 415656"/>
                    <a:gd name="connsiteY4" fmla="*/ 904053 h 1059895"/>
                    <a:gd name="connsiteX5" fmla="*/ 137734 w 415656"/>
                    <a:gd name="connsiteY5" fmla="*/ 1059894 h 1059895"/>
                    <a:gd name="connsiteX6" fmla="*/ 122645 w 415656"/>
                    <a:gd name="connsiteY6" fmla="*/ 1059895 h 1059895"/>
                    <a:gd name="connsiteX7" fmla="*/ 0 w 415656"/>
                    <a:gd name="connsiteY7" fmla="*/ 922160 h 1059895"/>
                    <a:gd name="connsiteX8" fmla="*/ 47333 w 415656"/>
                    <a:gd name="connsiteY8" fmla="*/ 533731 h 1059895"/>
                    <a:gd name="connsiteX9" fmla="*/ 241426 w 415656"/>
                    <a:gd name="connsiteY9" fmla="*/ 142167 h 1059895"/>
                    <a:gd name="connsiteX0" fmla="*/ 241426 w 411136"/>
                    <a:gd name="connsiteY0" fmla="*/ 124435 h 1042163"/>
                    <a:gd name="connsiteX1" fmla="*/ 397266 w 411136"/>
                    <a:gd name="connsiteY1" fmla="*/ 1790 h 1042163"/>
                    <a:gd name="connsiteX2" fmla="*/ 372037 w 411136"/>
                    <a:gd name="connsiteY2" fmla="*/ 169703 h 1042163"/>
                    <a:gd name="connsiteX3" fmla="*/ 279706 w 411136"/>
                    <a:gd name="connsiteY3" fmla="*/ 558248 h 1042163"/>
                    <a:gd name="connsiteX4" fmla="*/ 269433 w 411136"/>
                    <a:gd name="connsiteY4" fmla="*/ 886321 h 1042163"/>
                    <a:gd name="connsiteX5" fmla="*/ 137734 w 411136"/>
                    <a:gd name="connsiteY5" fmla="*/ 1042162 h 1042163"/>
                    <a:gd name="connsiteX6" fmla="*/ 122645 w 411136"/>
                    <a:gd name="connsiteY6" fmla="*/ 1042163 h 1042163"/>
                    <a:gd name="connsiteX7" fmla="*/ 0 w 411136"/>
                    <a:gd name="connsiteY7" fmla="*/ 904428 h 1042163"/>
                    <a:gd name="connsiteX8" fmla="*/ 47333 w 411136"/>
                    <a:gd name="connsiteY8" fmla="*/ 515999 h 1042163"/>
                    <a:gd name="connsiteX9" fmla="*/ 241426 w 411136"/>
                    <a:gd name="connsiteY9" fmla="*/ 124435 h 1042163"/>
                    <a:gd name="connsiteX0" fmla="*/ 241426 w 414009"/>
                    <a:gd name="connsiteY0" fmla="*/ 124435 h 1042163"/>
                    <a:gd name="connsiteX1" fmla="*/ 397266 w 414009"/>
                    <a:gd name="connsiteY1" fmla="*/ 1790 h 1042163"/>
                    <a:gd name="connsiteX2" fmla="*/ 381091 w 414009"/>
                    <a:gd name="connsiteY2" fmla="*/ 169703 h 1042163"/>
                    <a:gd name="connsiteX3" fmla="*/ 279706 w 414009"/>
                    <a:gd name="connsiteY3" fmla="*/ 558248 h 1042163"/>
                    <a:gd name="connsiteX4" fmla="*/ 269433 w 414009"/>
                    <a:gd name="connsiteY4" fmla="*/ 886321 h 1042163"/>
                    <a:gd name="connsiteX5" fmla="*/ 137734 w 414009"/>
                    <a:gd name="connsiteY5" fmla="*/ 1042162 h 1042163"/>
                    <a:gd name="connsiteX6" fmla="*/ 122645 w 414009"/>
                    <a:gd name="connsiteY6" fmla="*/ 1042163 h 1042163"/>
                    <a:gd name="connsiteX7" fmla="*/ 0 w 414009"/>
                    <a:gd name="connsiteY7" fmla="*/ 904428 h 1042163"/>
                    <a:gd name="connsiteX8" fmla="*/ 47333 w 414009"/>
                    <a:gd name="connsiteY8" fmla="*/ 515999 h 1042163"/>
                    <a:gd name="connsiteX9" fmla="*/ 241426 w 414009"/>
                    <a:gd name="connsiteY9" fmla="*/ 124435 h 1042163"/>
                    <a:gd name="connsiteX0" fmla="*/ 241426 w 416612"/>
                    <a:gd name="connsiteY0" fmla="*/ 124435 h 1042163"/>
                    <a:gd name="connsiteX1" fmla="*/ 397266 w 416612"/>
                    <a:gd name="connsiteY1" fmla="*/ 1790 h 1042163"/>
                    <a:gd name="connsiteX2" fmla="*/ 381091 w 416612"/>
                    <a:gd name="connsiteY2" fmla="*/ 169703 h 1042163"/>
                    <a:gd name="connsiteX3" fmla="*/ 279706 w 416612"/>
                    <a:gd name="connsiteY3" fmla="*/ 558248 h 1042163"/>
                    <a:gd name="connsiteX4" fmla="*/ 269433 w 416612"/>
                    <a:gd name="connsiteY4" fmla="*/ 886321 h 1042163"/>
                    <a:gd name="connsiteX5" fmla="*/ 137734 w 416612"/>
                    <a:gd name="connsiteY5" fmla="*/ 1042162 h 1042163"/>
                    <a:gd name="connsiteX6" fmla="*/ 122645 w 416612"/>
                    <a:gd name="connsiteY6" fmla="*/ 1042163 h 1042163"/>
                    <a:gd name="connsiteX7" fmla="*/ 0 w 416612"/>
                    <a:gd name="connsiteY7" fmla="*/ 904428 h 1042163"/>
                    <a:gd name="connsiteX8" fmla="*/ 47333 w 416612"/>
                    <a:gd name="connsiteY8" fmla="*/ 515999 h 1042163"/>
                    <a:gd name="connsiteX9" fmla="*/ 241426 w 416612"/>
                    <a:gd name="connsiteY9" fmla="*/ 124435 h 1042163"/>
                    <a:gd name="connsiteX0" fmla="*/ 250479 w 416612"/>
                    <a:gd name="connsiteY0" fmla="*/ 109834 h 1042651"/>
                    <a:gd name="connsiteX1" fmla="*/ 397266 w 416612"/>
                    <a:gd name="connsiteY1" fmla="*/ 2278 h 1042651"/>
                    <a:gd name="connsiteX2" fmla="*/ 381091 w 416612"/>
                    <a:gd name="connsiteY2" fmla="*/ 170191 h 1042651"/>
                    <a:gd name="connsiteX3" fmla="*/ 279706 w 416612"/>
                    <a:gd name="connsiteY3" fmla="*/ 558736 h 1042651"/>
                    <a:gd name="connsiteX4" fmla="*/ 269433 w 416612"/>
                    <a:gd name="connsiteY4" fmla="*/ 886809 h 1042651"/>
                    <a:gd name="connsiteX5" fmla="*/ 137734 w 416612"/>
                    <a:gd name="connsiteY5" fmla="*/ 1042650 h 1042651"/>
                    <a:gd name="connsiteX6" fmla="*/ 122645 w 416612"/>
                    <a:gd name="connsiteY6" fmla="*/ 1042651 h 1042651"/>
                    <a:gd name="connsiteX7" fmla="*/ 0 w 416612"/>
                    <a:gd name="connsiteY7" fmla="*/ 904916 h 1042651"/>
                    <a:gd name="connsiteX8" fmla="*/ 47333 w 416612"/>
                    <a:gd name="connsiteY8" fmla="*/ 516487 h 1042651"/>
                    <a:gd name="connsiteX9" fmla="*/ 250479 w 416612"/>
                    <a:gd name="connsiteY9" fmla="*/ 109834 h 1042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12" h="1042651">
                      <a:moveTo>
                        <a:pt x="250479" y="109834"/>
                      </a:moveTo>
                      <a:cubicBezTo>
                        <a:pt x="318357" y="29665"/>
                        <a:pt x="355882" y="-10296"/>
                        <a:pt x="397266" y="2278"/>
                      </a:cubicBezTo>
                      <a:cubicBezTo>
                        <a:pt x="431085" y="41509"/>
                        <a:pt x="417305" y="88087"/>
                        <a:pt x="381091" y="170191"/>
                      </a:cubicBezTo>
                      <a:cubicBezTo>
                        <a:pt x="332207" y="305742"/>
                        <a:pt x="292376" y="377918"/>
                        <a:pt x="279706" y="558736"/>
                      </a:cubicBezTo>
                      <a:cubicBezTo>
                        <a:pt x="272257" y="740522"/>
                        <a:pt x="270846" y="753308"/>
                        <a:pt x="269433" y="886809"/>
                      </a:cubicBezTo>
                      <a:cubicBezTo>
                        <a:pt x="269433" y="962877"/>
                        <a:pt x="213802" y="1042650"/>
                        <a:pt x="137734" y="1042650"/>
                      </a:cubicBezTo>
                      <a:lnTo>
                        <a:pt x="122645" y="1042651"/>
                      </a:lnTo>
                      <a:cubicBezTo>
                        <a:pt x="67701" y="1033597"/>
                        <a:pt x="0" y="980984"/>
                        <a:pt x="0" y="904916"/>
                      </a:cubicBezTo>
                      <a:cubicBezTo>
                        <a:pt x="9742" y="753309"/>
                        <a:pt x="16466" y="656022"/>
                        <a:pt x="47333" y="516487"/>
                      </a:cubicBezTo>
                      <a:cubicBezTo>
                        <a:pt x="88893" y="326615"/>
                        <a:pt x="163651" y="221243"/>
                        <a:pt x="250479" y="1098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87CFBC-5576-43E7-AAFC-A8E3E38C1B03}"/>
                  </a:ext>
                </a:extLst>
              </p:cNvPr>
              <p:cNvGrpSpPr/>
              <p:nvPr/>
            </p:nvGrpSpPr>
            <p:grpSpPr>
              <a:xfrm>
                <a:off x="5032945" y="3853422"/>
                <a:ext cx="210565" cy="112942"/>
                <a:chOff x="5037299" y="3853422"/>
                <a:chExt cx="210565" cy="11294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999CCD3-7A6E-47A5-A356-84B47E8BA686}"/>
                    </a:ext>
                  </a:extLst>
                </p:cNvPr>
                <p:cNvSpPr/>
                <p:nvPr/>
              </p:nvSpPr>
              <p:spPr>
                <a:xfrm>
                  <a:off x="5037299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12980DE-8EFE-433C-BF9A-2D501D62FA87}"/>
                    </a:ext>
                  </a:extLst>
                </p:cNvPr>
                <p:cNvSpPr/>
                <p:nvPr/>
              </p:nvSpPr>
              <p:spPr>
                <a:xfrm>
                  <a:off x="5134922" y="3853422"/>
                  <a:ext cx="112942" cy="1129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031221-02FF-43B6-97F3-856082FE019C}"/>
              </a:ext>
            </a:extLst>
          </p:cNvPr>
          <p:cNvGrpSpPr/>
          <p:nvPr/>
        </p:nvGrpSpPr>
        <p:grpSpPr>
          <a:xfrm>
            <a:off x="6804853" y="1574812"/>
            <a:ext cx="4321299" cy="775597"/>
            <a:chOff x="6804854" y="1574812"/>
            <a:chExt cx="4321299" cy="7755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59C6AB-DC47-476F-9528-77D3E26EA521}"/>
                </a:ext>
              </a:extLst>
            </p:cNvPr>
            <p:cNvSpPr txBox="1"/>
            <p:nvPr/>
          </p:nvSpPr>
          <p:spPr>
            <a:xfrm>
              <a:off x="6804854" y="1574812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522B2-B708-497C-9082-363B6AB17F9E}"/>
                </a:ext>
              </a:extLst>
            </p:cNvPr>
            <p:cNvSpPr txBox="1"/>
            <p:nvPr/>
          </p:nvSpPr>
          <p:spPr>
            <a:xfrm>
              <a:off x="7393410" y="1888744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69AD05-CD48-4A14-AAF1-DF4AF44DD207}"/>
              </a:ext>
            </a:extLst>
          </p:cNvPr>
          <p:cNvGrpSpPr/>
          <p:nvPr/>
        </p:nvGrpSpPr>
        <p:grpSpPr>
          <a:xfrm>
            <a:off x="6804853" y="2594757"/>
            <a:ext cx="4321299" cy="772702"/>
            <a:chOff x="6804854" y="2780824"/>
            <a:chExt cx="4321299" cy="77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6B7D0D-B06D-480E-AE9E-5262DD00FFCC}"/>
                </a:ext>
              </a:extLst>
            </p:cNvPr>
            <p:cNvSpPr txBox="1"/>
            <p:nvPr/>
          </p:nvSpPr>
          <p:spPr>
            <a:xfrm>
              <a:off x="6804854" y="2780824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F0C06-9404-40C4-8F6A-E1EDC31558F5}"/>
                </a:ext>
              </a:extLst>
            </p:cNvPr>
            <p:cNvSpPr txBox="1"/>
            <p:nvPr/>
          </p:nvSpPr>
          <p:spPr>
            <a:xfrm>
              <a:off x="7393410" y="3091861"/>
              <a:ext cx="3732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ABFA2C-62A9-44C0-8A1F-9787C5238055}"/>
              </a:ext>
            </a:extLst>
          </p:cNvPr>
          <p:cNvGrpSpPr/>
          <p:nvPr/>
        </p:nvGrpSpPr>
        <p:grpSpPr>
          <a:xfrm>
            <a:off x="6804853" y="3611807"/>
            <a:ext cx="4321299" cy="954472"/>
            <a:chOff x="6804854" y="3986836"/>
            <a:chExt cx="4321299" cy="9544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E898E3-F822-4143-9F1E-98C8FB025566}"/>
                </a:ext>
              </a:extLst>
            </p:cNvPr>
            <p:cNvSpPr txBox="1"/>
            <p:nvPr/>
          </p:nvSpPr>
          <p:spPr>
            <a:xfrm>
              <a:off x="6804854" y="3986836"/>
              <a:ext cx="4321299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DDF13D-080D-42B2-9786-37DF42675EB1}"/>
                </a:ext>
              </a:extLst>
            </p:cNvPr>
            <p:cNvSpPr txBox="1"/>
            <p:nvPr/>
          </p:nvSpPr>
          <p:spPr>
            <a:xfrm>
              <a:off x="7393410" y="4294977"/>
              <a:ext cx="3732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0AF17C-148F-4015-8F9A-9E8AFF03161D}"/>
              </a:ext>
            </a:extLst>
          </p:cNvPr>
          <p:cNvGrpSpPr/>
          <p:nvPr/>
        </p:nvGrpSpPr>
        <p:grpSpPr>
          <a:xfrm>
            <a:off x="6110127" y="4845605"/>
            <a:ext cx="5332033" cy="1325077"/>
            <a:chOff x="4980628" y="1360115"/>
            <a:chExt cx="2236570" cy="13250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9C4006-BC38-4519-A1B1-0DC0E1A3061E}"/>
                </a:ext>
              </a:extLst>
            </p:cNvPr>
            <p:cNvSpPr txBox="1"/>
            <p:nvPr/>
          </p:nvSpPr>
          <p:spPr>
            <a:xfrm>
              <a:off x="4980628" y="1669529"/>
              <a:ext cx="2236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Easy to change colors, photos and Text.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2F94F5-576A-4123-9097-F6D5FAD445E6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87E4D-BBF5-4184-80DB-7AA6CBE5E25C}"/>
              </a:ext>
            </a:extLst>
          </p:cNvPr>
          <p:cNvGrpSpPr/>
          <p:nvPr/>
        </p:nvGrpSpPr>
        <p:grpSpPr>
          <a:xfrm>
            <a:off x="1722562" y="1782343"/>
            <a:ext cx="8728082" cy="4310955"/>
            <a:chOff x="539552" y="1018272"/>
            <a:chExt cx="7920880" cy="39122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48D12C-81ED-48CE-AB52-B3EDB21E9239}"/>
                </a:ext>
              </a:extLst>
            </p:cNvPr>
            <p:cNvGrpSpPr/>
            <p:nvPr/>
          </p:nvGrpSpPr>
          <p:grpSpPr>
            <a:xfrm>
              <a:off x="539552" y="1018272"/>
              <a:ext cx="7920880" cy="3788252"/>
              <a:chOff x="539552" y="1018272"/>
              <a:chExt cx="7920880" cy="378825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185A38-F474-422B-9294-E2BD384B59BF}"/>
                  </a:ext>
                </a:extLst>
              </p:cNvPr>
              <p:cNvSpPr/>
              <p:nvPr/>
            </p:nvSpPr>
            <p:spPr>
              <a:xfrm>
                <a:off x="2290604" y="3821952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Rounded Rectangle 53">
                <a:extLst>
                  <a:ext uri="{FF2B5EF4-FFF2-40B4-BE49-F238E27FC236}">
                    <a16:creationId xmlns:a16="http://schemas.microsoft.com/office/drawing/2014/main" id="{30E9B3A4-F403-4206-B492-DF96F134F9BC}"/>
                  </a:ext>
                </a:extLst>
              </p:cNvPr>
              <p:cNvSpPr/>
              <p:nvPr/>
            </p:nvSpPr>
            <p:spPr>
              <a:xfrm rot="16200000">
                <a:off x="2811260" y="3887296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BDE148-4B89-44CC-A92E-7C3154E762BF}"/>
                  </a:ext>
                </a:extLst>
              </p:cNvPr>
              <p:cNvSpPr/>
              <p:nvPr/>
            </p:nvSpPr>
            <p:spPr>
              <a:xfrm>
                <a:off x="3203848" y="3173880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55">
                <a:extLst>
                  <a:ext uri="{FF2B5EF4-FFF2-40B4-BE49-F238E27FC236}">
                    <a16:creationId xmlns:a16="http://schemas.microsoft.com/office/drawing/2014/main" id="{0BED816A-8B5F-4962-812A-37B1B2BDAF05}"/>
                  </a:ext>
                </a:extLst>
              </p:cNvPr>
              <p:cNvSpPr/>
              <p:nvPr/>
            </p:nvSpPr>
            <p:spPr>
              <a:xfrm rot="16200000">
                <a:off x="3750770" y="3263291"/>
                <a:ext cx="751424" cy="12741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E70B47-0CB0-4A8E-9BA6-C2453F7A8914}"/>
                  </a:ext>
                </a:extLst>
              </p:cNvPr>
              <p:cNvSpPr/>
              <p:nvPr/>
            </p:nvSpPr>
            <p:spPr>
              <a:xfrm>
                <a:off x="4113664" y="2488111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8557C043-9B57-4538-88D2-9D5ACA996944}"/>
                  </a:ext>
                </a:extLst>
              </p:cNvPr>
              <p:cNvSpPr/>
              <p:nvPr/>
            </p:nvSpPr>
            <p:spPr>
              <a:xfrm rot="16200000">
                <a:off x="4634320" y="2551540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4A3F72B-9C73-4195-97CC-7C6E4EFC39A6}"/>
                  </a:ext>
                </a:extLst>
              </p:cNvPr>
              <p:cNvSpPr/>
              <p:nvPr/>
            </p:nvSpPr>
            <p:spPr>
              <a:xfrm>
                <a:off x="5026908" y="179810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ounded Rectangle 74">
                <a:extLst>
                  <a:ext uri="{FF2B5EF4-FFF2-40B4-BE49-F238E27FC236}">
                    <a16:creationId xmlns:a16="http://schemas.microsoft.com/office/drawing/2014/main" id="{93B1D790-E40D-45A5-92E2-4E7B14231645}"/>
                  </a:ext>
                </a:extLst>
              </p:cNvPr>
              <p:cNvSpPr/>
              <p:nvPr/>
            </p:nvSpPr>
            <p:spPr>
              <a:xfrm rot="16200000">
                <a:off x="5547564" y="1861537"/>
                <a:ext cx="794003" cy="1368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37D074-6BF6-457E-900C-1D36B2950F04}"/>
                  </a:ext>
                </a:extLst>
              </p:cNvPr>
              <p:cNvSpPr/>
              <p:nvPr/>
            </p:nvSpPr>
            <p:spPr>
              <a:xfrm>
                <a:off x="5940152" y="1078028"/>
                <a:ext cx="913646" cy="913646"/>
              </a:xfrm>
              <a:prstGeom prst="ellipse">
                <a:avLst/>
              </a:prstGeom>
              <a:noFill/>
              <a:ln w="139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Rounded Rectangle 95">
                <a:extLst>
                  <a:ext uri="{FF2B5EF4-FFF2-40B4-BE49-F238E27FC236}">
                    <a16:creationId xmlns:a16="http://schemas.microsoft.com/office/drawing/2014/main" id="{09531890-AD33-450A-A4F1-433060B834B4}"/>
                  </a:ext>
                </a:extLst>
              </p:cNvPr>
              <p:cNvSpPr/>
              <p:nvPr/>
            </p:nvSpPr>
            <p:spPr>
              <a:xfrm>
                <a:off x="6396975" y="1018272"/>
                <a:ext cx="2063457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96">
                <a:extLst>
                  <a:ext uri="{FF2B5EF4-FFF2-40B4-BE49-F238E27FC236}">
                    <a16:creationId xmlns:a16="http://schemas.microsoft.com/office/drawing/2014/main" id="{41A8607C-DF65-49BA-9BEC-569460B324E0}"/>
                  </a:ext>
                </a:extLst>
              </p:cNvPr>
              <p:cNvSpPr/>
              <p:nvPr/>
            </p:nvSpPr>
            <p:spPr>
              <a:xfrm>
                <a:off x="539552" y="4675842"/>
                <a:ext cx="2261465" cy="1306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327118-2695-4570-9863-25329D70853A}"/>
                </a:ext>
              </a:extLst>
            </p:cNvPr>
            <p:cNvSpPr/>
            <p:nvPr/>
          </p:nvSpPr>
          <p:spPr>
            <a:xfrm rot="5169178">
              <a:off x="4922152" y="1659443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67DC1A8-8FD9-4859-A21C-52212A4E8EEB}"/>
                </a:ext>
              </a:extLst>
            </p:cNvPr>
            <p:cNvSpPr/>
            <p:nvPr/>
          </p:nvSpPr>
          <p:spPr>
            <a:xfrm rot="16200000">
              <a:off x="1904667" y="3544829"/>
              <a:ext cx="1385707" cy="1385707"/>
            </a:xfrm>
            <a:prstGeom prst="arc">
              <a:avLst>
                <a:gd name="adj1" fmla="val 16200000"/>
                <a:gd name="adj2" fmla="val 480917"/>
              </a:avLst>
            </a:prstGeom>
            <a:ln w="133350">
              <a:solidFill>
                <a:schemeClr val="bg1">
                  <a:lumMod val="85000"/>
                  <a:alpha val="8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B00DE750-6F0C-4D7F-86C5-9069953CCA4B}"/>
                </a:ext>
              </a:extLst>
            </p:cNvPr>
            <p:cNvSpPr/>
            <p:nvPr/>
          </p:nvSpPr>
          <p:spPr>
            <a:xfrm rot="2700000">
              <a:off x="5665280" y="129225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1C23AD1-65CF-4BD2-8A05-895B73B8EFB3}"/>
                </a:ext>
              </a:extLst>
            </p:cNvPr>
            <p:cNvSpPr/>
            <p:nvPr/>
          </p:nvSpPr>
          <p:spPr>
            <a:xfrm rot="2700000">
              <a:off x="4733212" y="2008541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FA7B6525-93B7-4DAB-96FF-9F96D82D6041}"/>
                </a:ext>
              </a:extLst>
            </p:cNvPr>
            <p:cNvSpPr/>
            <p:nvPr/>
          </p:nvSpPr>
          <p:spPr>
            <a:xfrm rot="2700000">
              <a:off x="3787349" y="2723594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75374D8C-9F52-4D1F-9454-09710BCE4BB4}"/>
                </a:ext>
              </a:extLst>
            </p:cNvPr>
            <p:cNvSpPr/>
            <p:nvPr/>
          </p:nvSpPr>
          <p:spPr>
            <a:xfrm rot="13500000">
              <a:off x="4142133" y="373984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B1243AE4-4B93-4CD8-82F4-40E836C2389F}"/>
                </a:ext>
              </a:extLst>
            </p:cNvPr>
            <p:cNvSpPr/>
            <p:nvPr/>
          </p:nvSpPr>
          <p:spPr>
            <a:xfrm rot="13500000">
              <a:off x="3234472" y="4412350"/>
              <a:ext cx="288032" cy="28803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E6014-E196-42AA-B291-4615ACD91274}"/>
              </a:ext>
            </a:extLst>
          </p:cNvPr>
          <p:cNvGrpSpPr/>
          <p:nvPr/>
        </p:nvGrpSpPr>
        <p:grpSpPr>
          <a:xfrm>
            <a:off x="2963196" y="1947524"/>
            <a:ext cx="3624892" cy="709281"/>
            <a:chOff x="1199735" y="1275606"/>
            <a:chExt cx="1962585" cy="7092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19411B-F219-4AEF-B4EA-EEFB117D45C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E0EDDD-6C28-458A-8902-6A55A594B57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B32C8E-A1C7-457D-B909-1FA5566806F3}"/>
              </a:ext>
            </a:extLst>
          </p:cNvPr>
          <p:cNvGrpSpPr/>
          <p:nvPr/>
        </p:nvGrpSpPr>
        <p:grpSpPr>
          <a:xfrm>
            <a:off x="6963102" y="4115086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E62551-5E01-4C3E-BDB4-E371FCAB03C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6AED9-D57D-4EF7-8639-908ED24DDE30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A83DC9-A3D7-4AE1-B94A-9FEA5A9DF7B5}"/>
              </a:ext>
            </a:extLst>
          </p:cNvPr>
          <p:cNvGrpSpPr/>
          <p:nvPr/>
        </p:nvGrpSpPr>
        <p:grpSpPr>
          <a:xfrm>
            <a:off x="914401" y="3555770"/>
            <a:ext cx="3623133" cy="709281"/>
            <a:chOff x="1488896" y="1275606"/>
            <a:chExt cx="1673424" cy="709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1257CA-241B-4794-9FAF-EECB7F31531B}"/>
                </a:ext>
              </a:extLst>
            </p:cNvPr>
            <p:cNvSpPr txBox="1"/>
            <p:nvPr/>
          </p:nvSpPr>
          <p:spPr>
            <a:xfrm>
              <a:off x="1488896" y="1275606"/>
              <a:ext cx="1673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BE868D-15CD-4B3A-89DC-52EAB926A71E}"/>
                </a:ext>
              </a:extLst>
            </p:cNvPr>
            <p:cNvSpPr txBox="1"/>
            <p:nvPr/>
          </p:nvSpPr>
          <p:spPr>
            <a:xfrm>
              <a:off x="1497679" y="1523222"/>
              <a:ext cx="166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39E28-97E9-42D2-8B78-E6E017505999}"/>
              </a:ext>
            </a:extLst>
          </p:cNvPr>
          <p:cNvGrpSpPr/>
          <p:nvPr/>
        </p:nvGrpSpPr>
        <p:grpSpPr>
          <a:xfrm>
            <a:off x="8550282" y="2846489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06745E-8FF1-41B1-B3FD-2997E8F85A3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636C7-92A0-4F60-BED6-8862ABAA9F91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DD3D71-D787-4C4D-852F-EE4798D50E7E}"/>
              </a:ext>
            </a:extLst>
          </p:cNvPr>
          <p:cNvGrpSpPr/>
          <p:nvPr/>
        </p:nvGrpSpPr>
        <p:grpSpPr>
          <a:xfrm>
            <a:off x="5375922" y="5383682"/>
            <a:ext cx="3680309" cy="709281"/>
            <a:chOff x="1199735" y="1275606"/>
            <a:chExt cx="1962585" cy="7092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504D2B-E318-4DC0-B474-EB6214A17E0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2BE735-B396-40B8-8C01-B1839DE1684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6FED496C-2CB8-4208-A64B-78B48B258967}"/>
              </a:ext>
            </a:extLst>
          </p:cNvPr>
          <p:cNvSpPr/>
          <p:nvPr/>
        </p:nvSpPr>
        <p:spPr>
          <a:xfrm flipH="1">
            <a:off x="3979595" y="523486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93E49453-5243-4103-95E0-C52277022788}"/>
              </a:ext>
            </a:extLst>
          </p:cNvPr>
          <p:cNvSpPr/>
          <p:nvPr/>
        </p:nvSpPr>
        <p:spPr>
          <a:xfrm>
            <a:off x="5993576" y="369780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250E67FD-4403-4BD4-838C-CC5FEC829089}"/>
              </a:ext>
            </a:extLst>
          </p:cNvPr>
          <p:cNvSpPr/>
          <p:nvPr/>
        </p:nvSpPr>
        <p:spPr>
          <a:xfrm>
            <a:off x="7979296" y="215798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16B03613-5526-4FAB-B16D-701400A5C0CF}"/>
              </a:ext>
            </a:extLst>
          </p:cNvPr>
          <p:cNvSpPr>
            <a:spLocks noChangeAspect="1"/>
          </p:cNvSpPr>
          <p:nvPr/>
        </p:nvSpPr>
        <p:spPr>
          <a:xfrm>
            <a:off x="7027632" y="292157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897A6AB-FA8D-4321-A62F-A15053F8CED8}"/>
              </a:ext>
            </a:extLst>
          </p:cNvPr>
          <p:cNvSpPr/>
          <p:nvPr/>
        </p:nvSpPr>
        <p:spPr>
          <a:xfrm>
            <a:off x="4976429" y="446730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24127-3F77-4DD3-9E0F-533E31B5D5C8}"/>
              </a:ext>
            </a:extLst>
          </p:cNvPr>
          <p:cNvSpPr txBox="1"/>
          <p:nvPr/>
        </p:nvSpPr>
        <p:spPr>
          <a:xfrm>
            <a:off x="541865" y="5306299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C92BB-90E4-4281-A254-2CFDB3636595}"/>
              </a:ext>
            </a:extLst>
          </p:cNvPr>
          <p:cNvSpPr txBox="1"/>
          <p:nvPr/>
        </p:nvSpPr>
        <p:spPr>
          <a:xfrm>
            <a:off x="219513" y="550777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2BA-3D11-4CD6-BE90-93D09E346705}"/>
              </a:ext>
            </a:extLst>
          </p:cNvPr>
          <p:cNvSpPr txBox="1"/>
          <p:nvPr/>
        </p:nvSpPr>
        <p:spPr>
          <a:xfrm>
            <a:off x="2877589" y="550777"/>
            <a:ext cx="3157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77383-541E-40CE-A1FB-FB700D3A2961}"/>
              </a:ext>
            </a:extLst>
          </p:cNvPr>
          <p:cNvGrpSpPr/>
          <p:nvPr/>
        </p:nvGrpSpPr>
        <p:grpSpPr>
          <a:xfrm>
            <a:off x="1182916" y="1930709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BD81F8-5782-4B64-BBBE-016E647AFB7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746D86-04FF-4BF5-969D-D626CB814B5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FC551-ADD5-4936-B9B5-1DB4D685BDD5}"/>
              </a:ext>
            </a:extLst>
          </p:cNvPr>
          <p:cNvCxnSpPr/>
          <p:nvPr/>
        </p:nvCxnSpPr>
        <p:spPr>
          <a:xfrm>
            <a:off x="982439" y="1836482"/>
            <a:ext cx="2448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269FD-87B5-4E16-81EE-00E85CAC793D}"/>
              </a:ext>
            </a:extLst>
          </p:cNvPr>
          <p:cNvGrpSpPr/>
          <p:nvPr/>
        </p:nvGrpSpPr>
        <p:grpSpPr>
          <a:xfrm>
            <a:off x="3774930" y="1930729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BA83F5-44BF-4521-A5AD-0B284DA764E8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0277C8-F6ED-4732-88FA-6A696EEBBD8E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BF8C8-02C4-413A-BE1E-BC73F87CA33C}"/>
              </a:ext>
            </a:extLst>
          </p:cNvPr>
          <p:cNvCxnSpPr/>
          <p:nvPr/>
        </p:nvCxnSpPr>
        <p:spPr>
          <a:xfrm>
            <a:off x="3574452" y="1836503"/>
            <a:ext cx="2448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7E4F-D11C-4AA5-A7FE-95D39CA6A8CC}"/>
              </a:ext>
            </a:extLst>
          </p:cNvPr>
          <p:cNvGrpSpPr/>
          <p:nvPr/>
        </p:nvGrpSpPr>
        <p:grpSpPr>
          <a:xfrm>
            <a:off x="6366942" y="1930751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26D2D0-8B7D-430B-BC57-ADAD48F1FF84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B43FE-0575-4068-8AA6-0CFC26AB6C0B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29A10-0A59-463D-9035-CD416A2F7458}"/>
              </a:ext>
            </a:extLst>
          </p:cNvPr>
          <p:cNvCxnSpPr/>
          <p:nvPr/>
        </p:nvCxnSpPr>
        <p:spPr>
          <a:xfrm>
            <a:off x="6166465" y="1836524"/>
            <a:ext cx="2448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AE0B5-6474-46D2-B35F-4776AD840DBA}"/>
              </a:ext>
            </a:extLst>
          </p:cNvPr>
          <p:cNvGrpSpPr/>
          <p:nvPr/>
        </p:nvGrpSpPr>
        <p:grpSpPr>
          <a:xfrm>
            <a:off x="8958956" y="1930771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8CE19A-D531-4BC1-B49C-74C9584B67B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7BFCD9-BBA0-44C4-BCD5-F04F7A6AAC3C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8DD8B6-7696-4526-905E-0ACD32236BB8}"/>
              </a:ext>
            </a:extLst>
          </p:cNvPr>
          <p:cNvCxnSpPr/>
          <p:nvPr/>
        </p:nvCxnSpPr>
        <p:spPr>
          <a:xfrm>
            <a:off x="8758478" y="1836545"/>
            <a:ext cx="24480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5BAE77-BF5C-454D-AF54-D5176B58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54148"/>
              </p:ext>
            </p:extLst>
          </p:nvPr>
        </p:nvGraphicFramePr>
        <p:xfrm>
          <a:off x="912768" y="3199596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3">
            <a:extLst>
              <a:ext uri="{FF2B5EF4-FFF2-40B4-BE49-F238E27FC236}">
                <a16:creationId xmlns:a16="http://schemas.microsoft.com/office/drawing/2014/main" id="{FD94BDF3-39FD-4D36-BE29-5321E55B262B}"/>
              </a:ext>
            </a:extLst>
          </p:cNvPr>
          <p:cNvSpPr/>
          <p:nvPr/>
        </p:nvSpPr>
        <p:spPr>
          <a:xfrm>
            <a:off x="1113513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BD4D7-43DD-458C-BD90-0D58181D73CC}"/>
              </a:ext>
            </a:extLst>
          </p:cNvPr>
          <p:cNvSpPr/>
          <p:nvPr/>
        </p:nvSpPr>
        <p:spPr>
          <a:xfrm>
            <a:off x="1108115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C244A-905F-4A26-8A08-D837882312EA}"/>
              </a:ext>
            </a:extLst>
          </p:cNvPr>
          <p:cNvGrpSpPr/>
          <p:nvPr/>
        </p:nvGrpSpPr>
        <p:grpSpPr>
          <a:xfrm>
            <a:off x="720439" y="4311005"/>
            <a:ext cx="1485353" cy="1477328"/>
            <a:chOff x="2725123" y="4283314"/>
            <a:chExt cx="1292073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CF99A0-AED5-4FA4-8611-FA7DF46E403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11D762-951F-4D17-B373-E2DF9CB5D23E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20CC20BB-0B32-4E02-885F-5F57EBA90FC2}"/>
              </a:ext>
            </a:extLst>
          </p:cNvPr>
          <p:cNvSpPr/>
          <p:nvPr/>
        </p:nvSpPr>
        <p:spPr>
          <a:xfrm>
            <a:off x="3808370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3E98B-7D60-4E22-883A-0477ED6F25CD}"/>
              </a:ext>
            </a:extLst>
          </p:cNvPr>
          <p:cNvSpPr/>
          <p:nvPr/>
        </p:nvSpPr>
        <p:spPr>
          <a:xfrm>
            <a:off x="3802972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B6268F-DA8F-45BC-9298-ACA10100D15E}"/>
              </a:ext>
            </a:extLst>
          </p:cNvPr>
          <p:cNvGrpSpPr/>
          <p:nvPr/>
        </p:nvGrpSpPr>
        <p:grpSpPr>
          <a:xfrm>
            <a:off x="3400426" y="4311005"/>
            <a:ext cx="1485353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CF2C99-AC72-4131-A95D-334B6497998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AC28F7-810E-4E72-A42A-3F664EB15DB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0">
            <a:extLst>
              <a:ext uri="{FF2B5EF4-FFF2-40B4-BE49-F238E27FC236}">
                <a16:creationId xmlns:a16="http://schemas.microsoft.com/office/drawing/2014/main" id="{25A52DB7-F914-4AAE-B2C9-8D7445D9945B}"/>
              </a:ext>
            </a:extLst>
          </p:cNvPr>
          <p:cNvSpPr/>
          <p:nvPr/>
        </p:nvSpPr>
        <p:spPr>
          <a:xfrm>
            <a:off x="9064332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7C1B4-8C6C-43E0-AE0C-5B9A45E2EB1B}"/>
              </a:ext>
            </a:extLst>
          </p:cNvPr>
          <p:cNvSpPr/>
          <p:nvPr/>
        </p:nvSpPr>
        <p:spPr>
          <a:xfrm>
            <a:off x="9058934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C28BB-281C-4D3D-98B6-CE3F3E875C1D}"/>
              </a:ext>
            </a:extLst>
          </p:cNvPr>
          <p:cNvGrpSpPr/>
          <p:nvPr/>
        </p:nvGrpSpPr>
        <p:grpSpPr>
          <a:xfrm>
            <a:off x="8666302" y="4311005"/>
            <a:ext cx="1485353" cy="1477328"/>
            <a:chOff x="2725123" y="4283314"/>
            <a:chExt cx="1292073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39BCA-E548-437D-88C7-55A73B47AAD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790F-32BA-469F-9FA9-25382671335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13DAA08D-AC93-47C7-9201-46CCF06A0BFD}"/>
              </a:ext>
            </a:extLst>
          </p:cNvPr>
          <p:cNvSpPr/>
          <p:nvPr/>
        </p:nvSpPr>
        <p:spPr>
          <a:xfrm>
            <a:off x="6436351" y="1800946"/>
            <a:ext cx="1885912" cy="4183811"/>
          </a:xfrm>
          <a:custGeom>
            <a:avLst/>
            <a:gdLst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  <a:gd name="connsiteX7" fmla="*/ 1604513 w 1958196"/>
              <a:gd name="connsiteY7" fmla="*/ 4157932 h 4183811"/>
              <a:gd name="connsiteX0" fmla="*/ 353683 w 1958196"/>
              <a:gd name="connsiteY0" fmla="*/ 1423358 h 4183811"/>
              <a:gd name="connsiteX1" fmla="*/ 362309 w 1958196"/>
              <a:gd name="connsiteY1" fmla="*/ 983411 h 4183811"/>
              <a:gd name="connsiteX2" fmla="*/ 0 w 1958196"/>
              <a:gd name="connsiteY2" fmla="*/ 974785 h 4183811"/>
              <a:gd name="connsiteX3" fmla="*/ 974785 w 1958196"/>
              <a:gd name="connsiteY3" fmla="*/ 0 h 4183811"/>
              <a:gd name="connsiteX4" fmla="*/ 1958196 w 1958196"/>
              <a:gd name="connsiteY4" fmla="*/ 974785 h 4183811"/>
              <a:gd name="connsiteX5" fmla="*/ 1604513 w 1958196"/>
              <a:gd name="connsiteY5" fmla="*/ 974785 h 4183811"/>
              <a:gd name="connsiteX6" fmla="*/ 1578634 w 1958196"/>
              <a:gd name="connsiteY6" fmla="*/ 4183811 h 418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96" h="4183811">
                <a:moveTo>
                  <a:pt x="353683" y="1423358"/>
                </a:moveTo>
                <a:lnTo>
                  <a:pt x="362309" y="983411"/>
                </a:lnTo>
                <a:lnTo>
                  <a:pt x="0" y="974785"/>
                </a:lnTo>
                <a:lnTo>
                  <a:pt x="974785" y="0"/>
                </a:lnTo>
                <a:lnTo>
                  <a:pt x="1958196" y="974785"/>
                </a:lnTo>
                <a:lnTo>
                  <a:pt x="1604513" y="974785"/>
                </a:lnTo>
                <a:lnTo>
                  <a:pt x="1578634" y="4183811"/>
                </a:ln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745A7-A4BF-4671-8AA0-BEBAE3464A61}"/>
              </a:ext>
            </a:extLst>
          </p:cNvPr>
          <p:cNvSpPr/>
          <p:nvPr/>
        </p:nvSpPr>
        <p:spPr>
          <a:xfrm>
            <a:off x="6430953" y="3248912"/>
            <a:ext cx="702055" cy="7020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CE81D-036E-46A0-A317-BD85CA7BFBB9}"/>
              </a:ext>
            </a:extLst>
          </p:cNvPr>
          <p:cNvGrpSpPr/>
          <p:nvPr/>
        </p:nvGrpSpPr>
        <p:grpSpPr>
          <a:xfrm>
            <a:off x="6033364" y="4311005"/>
            <a:ext cx="1485353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348727-AAB2-4061-91B6-827039C1864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583F8E-508E-4219-AAC0-418A65E6CCF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ame 17">
            <a:extLst>
              <a:ext uri="{FF2B5EF4-FFF2-40B4-BE49-F238E27FC236}">
                <a16:creationId xmlns:a16="http://schemas.microsoft.com/office/drawing/2014/main" id="{F4CDD4B8-E00F-4889-8FAC-CC5463CC0675}"/>
              </a:ext>
            </a:extLst>
          </p:cNvPr>
          <p:cNvSpPr/>
          <p:nvPr/>
        </p:nvSpPr>
        <p:spPr>
          <a:xfrm>
            <a:off x="1299925" y="346204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5CEDC96B-EF0F-4A0A-BF95-F61FD129E8AF}"/>
              </a:ext>
            </a:extLst>
          </p:cNvPr>
          <p:cNvSpPr/>
          <p:nvPr/>
        </p:nvSpPr>
        <p:spPr>
          <a:xfrm>
            <a:off x="6569955" y="3471365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9033FF3-1737-49CE-8509-BF1CE8CCB6CD}"/>
              </a:ext>
            </a:extLst>
          </p:cNvPr>
          <p:cNvSpPr>
            <a:spLocks noChangeAspect="1"/>
          </p:cNvSpPr>
          <p:nvPr/>
        </p:nvSpPr>
        <p:spPr>
          <a:xfrm>
            <a:off x="3955998" y="343750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E670D849-AC35-4093-866B-E4CF015838B0}"/>
              </a:ext>
            </a:extLst>
          </p:cNvPr>
          <p:cNvSpPr>
            <a:spLocks noChangeAspect="1"/>
          </p:cNvSpPr>
          <p:nvPr/>
        </p:nvSpPr>
        <p:spPr>
          <a:xfrm>
            <a:off x="9231639" y="3437507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9D700C4-BAEA-4761-807B-9E727AB46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5F61A-8E76-4D01-ADF6-04E7EEA8A2A2}"/>
              </a:ext>
            </a:extLst>
          </p:cNvPr>
          <p:cNvSpPr txBox="1"/>
          <p:nvPr/>
        </p:nvSpPr>
        <p:spPr>
          <a:xfrm>
            <a:off x="7632243" y="107159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632243" y="17187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6C9FC-638A-4A46-B490-84B77E5F9A15}"/>
              </a:ext>
            </a:extLst>
          </p:cNvPr>
          <p:cNvSpPr txBox="1"/>
          <p:nvPr/>
        </p:nvSpPr>
        <p:spPr>
          <a:xfrm>
            <a:off x="7632243" y="3523500"/>
            <a:ext cx="24173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09B4-9787-4BE7-AD24-9D3A5F83C4EB}"/>
              </a:ext>
            </a:extLst>
          </p:cNvPr>
          <p:cNvSpPr txBox="1"/>
          <p:nvPr/>
        </p:nvSpPr>
        <p:spPr>
          <a:xfrm>
            <a:off x="1350801" y="4840835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We Create Quality </a:t>
            </a:r>
          </a:p>
          <a:p>
            <a:pPr algn="l"/>
            <a:r>
              <a:rPr lang="en-US" altLang="ko-KR" sz="2400" dirty="0">
                <a:solidFill>
                  <a:schemeClr val="accent1"/>
                </a:solidFill>
              </a:rPr>
              <a:t>Professional </a:t>
            </a:r>
            <a:r>
              <a:rPr lang="en-US" altLang="ko-KR" sz="2400" dirty="0">
                <a:solidFill>
                  <a:schemeClr val="tx1"/>
                </a:solidFill>
              </a:rPr>
              <a:t>PPT Presentation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C844E8CA-9935-4A25-B5A4-3619F44FFD9F}"/>
              </a:ext>
            </a:extLst>
          </p:cNvPr>
          <p:cNvGrpSpPr/>
          <p:nvPr/>
        </p:nvGrpSpPr>
        <p:grpSpPr>
          <a:xfrm>
            <a:off x="5197532" y="4706274"/>
            <a:ext cx="5925956" cy="1375703"/>
            <a:chOff x="4822352" y="1916832"/>
            <a:chExt cx="3422056" cy="13757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2D7F7403-E470-41A5-989D-60E720AF914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CE882-E4A9-467C-BC28-9FB193C373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958358" y="3059078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1335587" y="2195524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573456" y="2195524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693466" y="2195524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462430" y="2195526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129038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65967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527986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2421028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043464"/>
              </p:ext>
            </p:extLst>
          </p:nvPr>
        </p:nvGraphicFramePr>
        <p:xfrm>
          <a:off x="958358" y="2711840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767AF8E7-8066-4207-A73E-F4936DC16554}"/>
              </a:ext>
            </a:extLst>
          </p:cNvPr>
          <p:cNvSpPr/>
          <p:nvPr/>
        </p:nvSpPr>
        <p:spPr>
          <a:xfrm>
            <a:off x="6459308" y="3105801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9589D84F-B575-43EE-9621-DFCDE153B88E}"/>
              </a:ext>
            </a:extLst>
          </p:cNvPr>
          <p:cNvSpPr/>
          <p:nvPr/>
        </p:nvSpPr>
        <p:spPr>
          <a:xfrm>
            <a:off x="6459308" y="2029274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9E20B06F-4496-4836-8471-669C3E05FB83}"/>
              </a:ext>
            </a:extLst>
          </p:cNvPr>
          <p:cNvSpPr/>
          <p:nvPr/>
        </p:nvSpPr>
        <p:spPr>
          <a:xfrm>
            <a:off x="6459308" y="4182328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476F2F8A-BD30-421D-A903-F262B0F1587A}"/>
              </a:ext>
            </a:extLst>
          </p:cNvPr>
          <p:cNvSpPr/>
          <p:nvPr/>
        </p:nvSpPr>
        <p:spPr>
          <a:xfrm>
            <a:off x="6459308" y="5258854"/>
            <a:ext cx="630965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F8EC5-CC2C-4428-9D3A-0889996227BA}"/>
              </a:ext>
            </a:extLst>
          </p:cNvPr>
          <p:cNvSpPr txBox="1"/>
          <p:nvPr/>
        </p:nvSpPr>
        <p:spPr>
          <a:xfrm>
            <a:off x="6523624" y="216008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46F88A-8991-448D-859D-50CC6177A20C}"/>
              </a:ext>
            </a:extLst>
          </p:cNvPr>
          <p:cNvSpPr txBox="1"/>
          <p:nvPr/>
        </p:nvSpPr>
        <p:spPr>
          <a:xfrm>
            <a:off x="6523624" y="3236616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E48C2-2504-4B68-9ED8-5127A1A36A10}"/>
              </a:ext>
            </a:extLst>
          </p:cNvPr>
          <p:cNvSpPr txBox="1"/>
          <p:nvPr/>
        </p:nvSpPr>
        <p:spPr>
          <a:xfrm>
            <a:off x="6523624" y="4313142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D82E9-4E4B-4EE0-826D-55ECB26C94B0}"/>
              </a:ext>
            </a:extLst>
          </p:cNvPr>
          <p:cNvSpPr txBox="1"/>
          <p:nvPr/>
        </p:nvSpPr>
        <p:spPr>
          <a:xfrm>
            <a:off x="6523624" y="538966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79">
            <a:extLst>
              <a:ext uri="{FF2B5EF4-FFF2-40B4-BE49-F238E27FC236}">
                <a16:creationId xmlns:a16="http://schemas.microsoft.com/office/drawing/2014/main" id="{685C3F75-05E1-4AB6-90BA-17FEB1A4C93E}"/>
              </a:ext>
            </a:extLst>
          </p:cNvPr>
          <p:cNvGrpSpPr/>
          <p:nvPr/>
        </p:nvGrpSpPr>
        <p:grpSpPr>
          <a:xfrm>
            <a:off x="7265322" y="2959616"/>
            <a:ext cx="4111923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ACCD33-9191-4A51-80DD-82D2A786A4B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6FE8C8-C5B2-42FC-8B51-F4B5526CE77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2">
            <a:extLst>
              <a:ext uri="{FF2B5EF4-FFF2-40B4-BE49-F238E27FC236}">
                <a16:creationId xmlns:a16="http://schemas.microsoft.com/office/drawing/2014/main" id="{5B90E753-51C1-4834-8CB5-C3FD049C92EB}"/>
              </a:ext>
            </a:extLst>
          </p:cNvPr>
          <p:cNvGrpSpPr/>
          <p:nvPr/>
        </p:nvGrpSpPr>
        <p:grpSpPr>
          <a:xfrm>
            <a:off x="7265322" y="1883089"/>
            <a:ext cx="4111923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EB9E00-6AF7-482D-84F1-F0011DC44B0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394874-002F-4417-B83A-B9777A0834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85">
            <a:extLst>
              <a:ext uri="{FF2B5EF4-FFF2-40B4-BE49-F238E27FC236}">
                <a16:creationId xmlns:a16="http://schemas.microsoft.com/office/drawing/2014/main" id="{5063C18E-14E8-4533-8271-3A459CBEF312}"/>
              </a:ext>
            </a:extLst>
          </p:cNvPr>
          <p:cNvGrpSpPr/>
          <p:nvPr/>
        </p:nvGrpSpPr>
        <p:grpSpPr>
          <a:xfrm>
            <a:off x="7265322" y="4036143"/>
            <a:ext cx="4111923" cy="923330"/>
            <a:chOff x="2551705" y="4283314"/>
            <a:chExt cx="2357003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633C73-6ED6-4EFF-BFB9-7ADBCB85171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FE037A-8EFF-4270-A7A1-564C443BCC7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7D05A7E0-DB8A-4801-A799-4FA0AA69549C}"/>
              </a:ext>
            </a:extLst>
          </p:cNvPr>
          <p:cNvGrpSpPr/>
          <p:nvPr/>
        </p:nvGrpSpPr>
        <p:grpSpPr>
          <a:xfrm>
            <a:off x="7265322" y="5112669"/>
            <a:ext cx="4111923" cy="923330"/>
            <a:chOff x="2551705" y="4283314"/>
            <a:chExt cx="2357003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26BA6F-1227-44AA-9C81-B2FC492C5A9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57EFFB-0969-46FF-9839-85984FCC31B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360894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514360" y="5389668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879871" y="5414466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760286" y="5362986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764E-B9B3-449A-AFA0-562E58083678}"/>
              </a:ext>
            </a:extLst>
          </p:cNvPr>
          <p:cNvSpPr>
            <a:spLocks noChangeAspect="1"/>
          </p:cNvSpPr>
          <p:nvPr/>
        </p:nvSpPr>
        <p:spPr>
          <a:xfrm rot="5400000">
            <a:off x="8101923" y="428576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B2134F-CD2E-4E24-BA1F-09A4C6B33843}"/>
              </a:ext>
            </a:extLst>
          </p:cNvPr>
          <p:cNvSpPr>
            <a:spLocks noChangeAspect="1"/>
          </p:cNvSpPr>
          <p:nvPr/>
        </p:nvSpPr>
        <p:spPr>
          <a:xfrm rot="5400000">
            <a:off x="7043846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3B134-2A4D-4E14-A452-EE554756EC12}"/>
              </a:ext>
            </a:extLst>
          </p:cNvPr>
          <p:cNvSpPr>
            <a:spLocks noChangeAspect="1"/>
          </p:cNvSpPr>
          <p:nvPr/>
        </p:nvSpPr>
        <p:spPr>
          <a:xfrm rot="5400000">
            <a:off x="4525412" y="3353689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A629C-1565-41EC-9EE7-47E9E66E16F5}"/>
              </a:ext>
            </a:extLst>
          </p:cNvPr>
          <p:cNvSpPr>
            <a:spLocks noChangeAspect="1"/>
          </p:cNvSpPr>
          <p:nvPr/>
        </p:nvSpPr>
        <p:spPr>
          <a:xfrm rot="5400000">
            <a:off x="3455414" y="4285762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369149-1D1D-4F37-97EF-5C30739367C9}"/>
              </a:ext>
            </a:extLst>
          </p:cNvPr>
          <p:cNvSpPr>
            <a:spLocks noChangeAspect="1"/>
          </p:cNvSpPr>
          <p:nvPr/>
        </p:nvSpPr>
        <p:spPr>
          <a:xfrm rot="5400000">
            <a:off x="5768940" y="2921641"/>
            <a:ext cx="662058" cy="66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86B47-3EDA-465E-85E4-38B031FF14E6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D9288-F80D-4046-8CFF-3B8BE290E50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46960-154E-4438-9E2B-1CD0F5A05C7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94393-866E-4500-A313-BBC52B4E2F2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74C8C-DD49-4741-BA67-FAEE3DCE61C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9B300F-C8EB-4C60-BF3A-161285AD164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4A2939-EFA6-444F-9947-AE080C58BF3C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E2946-2F7E-48C3-BD52-1E10B352ECD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5E304-79B0-4755-B226-D1425A3A15A0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2F376-3CAE-4867-A05E-6EE23DF6436F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157EF-AACA-4432-9D50-2ECBAA81FA4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D054DB-91FF-47A5-9CC9-613C1751EB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8D9A79-1F84-478A-8ADA-580DAF8FF607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563B81-2410-474B-B40C-2D3FA6D47D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8C4EE0-47EE-4EF6-88A4-7B0284D3EC8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B46F09-A867-47CE-A00F-129F351244DE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338963" cy="71924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AF7F9-4543-4B48-BFA6-AAE2A3ED672F}"/>
              </a:ext>
            </a:extLst>
          </p:cNvPr>
          <p:cNvCxnSpPr>
            <a:cxnSpLocks/>
          </p:cNvCxnSpPr>
          <p:nvPr/>
        </p:nvCxnSpPr>
        <p:spPr>
          <a:xfrm flipV="1">
            <a:off x="6636095" y="4839596"/>
            <a:ext cx="1457374" cy="72858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3C82E-5031-4B19-9B5A-ED11BA6D6763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694967" cy="93437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0BC067-D4FD-43E6-9EC3-1FB92BFE6BA4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9831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EDE2F5-A8AC-4980-9580-188A64689465}"/>
              </a:ext>
            </a:extLst>
          </p:cNvPr>
          <p:cNvCxnSpPr>
            <a:cxnSpLocks/>
          </p:cNvCxnSpPr>
          <p:nvPr/>
        </p:nvCxnSpPr>
        <p:spPr>
          <a:xfrm flipV="1">
            <a:off x="6537996" y="4072882"/>
            <a:ext cx="828110" cy="9488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37DFF4B2-6F75-42E2-BEA5-AA3002600C82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33DB432-9C46-4162-A40B-2EF0CBECED16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68239E79-4BD0-4A8D-9495-3E5EA09BD5C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90495870-C79E-44AD-855F-55BDFC426894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9507EC01-1347-4E3A-95DD-E9F4EBE3C5AF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468097-96EE-4994-820F-7F8CC01E1951}"/>
              </a:ext>
            </a:extLst>
          </p:cNvPr>
          <p:cNvGrpSpPr/>
          <p:nvPr/>
        </p:nvGrpSpPr>
        <p:grpSpPr>
          <a:xfrm>
            <a:off x="5352018" y="4743418"/>
            <a:ext cx="1385416" cy="1558110"/>
            <a:chOff x="7322277" y="4321169"/>
            <a:chExt cx="1919053" cy="2158265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DA940C-7E1D-4ED8-8915-EBD783039285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223851-7A1E-4C55-BD63-6C2C90DA195B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BBAC1F-A598-4602-A1EA-665D65BB032B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3568BF-E75A-4D47-8228-E6824BE5EAE5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3EA08F-9A1B-40C6-90EE-6B88BA8889C4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6B1514-3D3F-471E-BD61-DBF34FB630C5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5D76F0-C6DF-45DB-889F-CF4660D6FA16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936680-5801-4ED4-AF44-3FA4E6704D42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DF8B06-FE36-47E8-8F0E-B9589A5D5F43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BEE5A1-C7E8-4D0C-9321-49F21910DF94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F797F-1B1C-405A-B53E-14DB83A5BD40}"/>
              </a:ext>
            </a:extLst>
          </p:cNvPr>
          <p:cNvSpPr txBox="1"/>
          <p:nvPr/>
        </p:nvSpPr>
        <p:spPr>
          <a:xfrm>
            <a:off x="401914" y="146592"/>
            <a:ext cx="445746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42E6-B5E8-46E4-ACB9-0D839279A8B3}"/>
              </a:ext>
            </a:extLst>
          </p:cNvPr>
          <p:cNvSpPr txBox="1"/>
          <p:nvPr/>
        </p:nvSpPr>
        <p:spPr>
          <a:xfrm>
            <a:off x="401914" y="793754"/>
            <a:ext cx="4457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7B5E-38F5-49B1-BC78-29EE163AE412}"/>
              </a:ext>
            </a:extLst>
          </p:cNvPr>
          <p:cNvSpPr txBox="1"/>
          <p:nvPr/>
        </p:nvSpPr>
        <p:spPr>
          <a:xfrm>
            <a:off x="401914" y="1388329"/>
            <a:ext cx="44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A4528-B563-4C98-9409-832414EBAAB7}"/>
              </a:ext>
            </a:extLst>
          </p:cNvPr>
          <p:cNvSpPr txBox="1"/>
          <p:nvPr/>
        </p:nvSpPr>
        <p:spPr>
          <a:xfrm>
            <a:off x="401914" y="5212257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420798"/>
            <a:ext cx="7079648" cy="1431781"/>
            <a:chOff x="756138" y="869027"/>
            <a:chExt cx="7079648" cy="143178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928750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160553"/>
              <a:chOff x="1297866" y="940820"/>
              <a:chExt cx="5667482" cy="116055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6" y="1455042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7ED938-30F5-4699-822A-E2D673C7414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117B53F-C469-4AAF-8887-B099AC9AF99B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5E3CAD-A400-47BC-821F-1A00D0EBE283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967C6-66CB-4BEF-8CB8-48AA6415A944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F7996A3-4A49-4227-9A96-2BD21EBEDAEE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4E0E2-0421-442A-A3E4-405BDAA7EAEA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17A05-2336-4FBA-BBC5-360D988F023C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7A8AB2-AF3C-4399-A1A5-5AAA28C20BE6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37DE2-EADD-48E0-A118-4EFEA703088B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96DC3C-2E4D-4EDD-B83B-0F8CC8760F6C}"/>
              </a:ext>
            </a:extLst>
          </p:cNvPr>
          <p:cNvGrpSpPr/>
          <p:nvPr/>
        </p:nvGrpSpPr>
        <p:grpSpPr>
          <a:xfrm>
            <a:off x="3655209" y="2092014"/>
            <a:ext cx="435077" cy="435077"/>
            <a:chOff x="1547664" y="3147814"/>
            <a:chExt cx="720080" cy="7200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03717D-D722-46F3-94A7-337244DAD42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50">
              <a:extLst>
                <a:ext uri="{FF2B5EF4-FFF2-40B4-BE49-F238E27FC236}">
                  <a16:creationId xmlns:a16="http://schemas.microsoft.com/office/drawing/2014/main" id="{D5B48D23-12EA-4A3A-80E7-7872A101FCC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2B5E4-9B98-4F6F-A1E4-14C7C2702509}"/>
              </a:ext>
            </a:extLst>
          </p:cNvPr>
          <p:cNvGrpSpPr/>
          <p:nvPr/>
        </p:nvGrpSpPr>
        <p:grpSpPr>
          <a:xfrm>
            <a:off x="7274675" y="2092014"/>
            <a:ext cx="435077" cy="435077"/>
            <a:chOff x="1547664" y="3147814"/>
            <a:chExt cx="720080" cy="7200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C847-26A7-4A07-A1A9-C9472A0EE48D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53">
              <a:extLst>
                <a:ext uri="{FF2B5EF4-FFF2-40B4-BE49-F238E27FC236}">
                  <a16:creationId xmlns:a16="http://schemas.microsoft.com/office/drawing/2014/main" id="{7F884186-87EB-4C08-8897-87320672910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EC31BB-7BB4-4A45-98CE-752F2E283839}"/>
              </a:ext>
            </a:extLst>
          </p:cNvPr>
          <p:cNvGrpSpPr/>
          <p:nvPr/>
        </p:nvGrpSpPr>
        <p:grpSpPr>
          <a:xfrm rot="10800000">
            <a:off x="5443961" y="4362841"/>
            <a:ext cx="435077" cy="435077"/>
            <a:chOff x="1547664" y="3147814"/>
            <a:chExt cx="720080" cy="7200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805CB6-A4BE-45CA-8166-5338F3EE8B0F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56">
              <a:extLst>
                <a:ext uri="{FF2B5EF4-FFF2-40B4-BE49-F238E27FC236}">
                  <a16:creationId xmlns:a16="http://schemas.microsoft.com/office/drawing/2014/main" id="{971DFFE6-C184-434B-A4D3-6AA38AC63206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67C9F5-B495-4C50-8DD5-337D563F81CC}"/>
              </a:ext>
            </a:extLst>
          </p:cNvPr>
          <p:cNvGrpSpPr/>
          <p:nvPr/>
        </p:nvGrpSpPr>
        <p:grpSpPr>
          <a:xfrm rot="5400000">
            <a:off x="10827080" y="3231637"/>
            <a:ext cx="435077" cy="435077"/>
            <a:chOff x="1547664" y="3147814"/>
            <a:chExt cx="720080" cy="7200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32F5A-C3AC-4F2B-A3A6-7C72585ADEFE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3" name="Chevron 59">
              <a:extLst>
                <a:ext uri="{FF2B5EF4-FFF2-40B4-BE49-F238E27FC236}">
                  <a16:creationId xmlns:a16="http://schemas.microsoft.com/office/drawing/2014/main" id="{D11A8BF0-4E3B-4650-98F5-F55F742602A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F42646-2CE0-403F-9E9D-96F2BD9CFB95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634C8-D92C-4C7F-883E-B8F396B1B07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9E8B7F-D1AD-4E41-B2FE-971309AA21A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2F67A-37BC-475C-B2FB-9C03528322AE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984352-4022-403C-849D-0832E436C2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F0431-6D95-45C5-B355-0A4C899EE84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70C711-DD0D-4EFC-8546-46CD2A64511C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8727A-F79B-4FEA-A20F-988BEECECB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B0FB4D-8F32-463C-BB9E-D0D9DDEC3D9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B5AB35-C2A8-4257-8F6E-123184422277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8FC785-62D2-441A-9D95-CA8EB265A46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20572-AD83-4528-89C5-039E161286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2DF50-7635-481C-A622-390E90825080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47E4C3-57E8-4C0F-85C8-3C45BFF930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DE779A-55E9-43DA-92EA-5B9495C53A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4710A2E9-6909-42F8-AB4D-DEFF59D74F18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54B9813A-C9B3-475A-BF76-E15C41943061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8002B7BE-BCCC-4E33-8B13-FF03FC115DEB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33ED8803-6B1A-4DEC-9FAB-EF29432398E9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3123B0C-C615-47D7-9A80-312EA02C3272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FB2C8AC1-3898-46A3-AD89-0A82CEBB5D30}"/>
              </a:ext>
            </a:extLst>
          </p:cNvPr>
          <p:cNvSpPr/>
          <p:nvPr/>
        </p:nvSpPr>
        <p:spPr>
          <a:xfrm>
            <a:off x="5408245" y="3221727"/>
            <a:ext cx="1351337" cy="1344499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C1F9C-BD68-430C-9B63-207E01491C0D}"/>
              </a:ext>
            </a:extLst>
          </p:cNvPr>
          <p:cNvGrpSpPr/>
          <p:nvPr/>
        </p:nvGrpSpPr>
        <p:grpSpPr>
          <a:xfrm>
            <a:off x="2305270" y="5130872"/>
            <a:ext cx="3173855" cy="923330"/>
            <a:chOff x="2551706" y="4283314"/>
            <a:chExt cx="168208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56BF9-0824-4AD7-93F6-B8D56837F25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A84B5B-44FE-41E9-9C3B-393B8B06D79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D4E4D-0BA5-40D5-9DE8-47BD5E246207}"/>
              </a:ext>
            </a:extLst>
          </p:cNvPr>
          <p:cNvGrpSpPr/>
          <p:nvPr/>
        </p:nvGrpSpPr>
        <p:grpSpPr>
          <a:xfrm>
            <a:off x="929055" y="4119955"/>
            <a:ext cx="3068940" cy="923330"/>
            <a:chOff x="2551706" y="4283314"/>
            <a:chExt cx="16820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6A92A-B57E-47A0-BC4F-CBFB4B8F7F5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D834E-6AD2-406D-8A2D-05A01378FB7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5801B-D52D-4F95-9B2D-E1CFCF7F2E04}"/>
              </a:ext>
            </a:extLst>
          </p:cNvPr>
          <p:cNvGrpSpPr/>
          <p:nvPr/>
        </p:nvGrpSpPr>
        <p:grpSpPr>
          <a:xfrm>
            <a:off x="929055" y="2832448"/>
            <a:ext cx="3068940" cy="923330"/>
            <a:chOff x="2551706" y="4283314"/>
            <a:chExt cx="1682085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4DC9E2-33FF-4A4D-8D2E-22AC92B03B6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E5D71-F293-4A43-A3CA-5680B06BC4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CF49E-889B-4A32-B1C6-2371E2F6F218}"/>
              </a:ext>
            </a:extLst>
          </p:cNvPr>
          <p:cNvGrpSpPr/>
          <p:nvPr/>
        </p:nvGrpSpPr>
        <p:grpSpPr>
          <a:xfrm>
            <a:off x="8167104" y="4119955"/>
            <a:ext cx="3095842" cy="923330"/>
            <a:chOff x="2551706" y="4283314"/>
            <a:chExt cx="168208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8D187B-5169-41E9-A629-BB59F3E1B7C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A61A8-6E5B-429C-B9DE-7E2EC93B879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89AD1-E083-4919-B953-2FC9B3DD3A13}"/>
              </a:ext>
            </a:extLst>
          </p:cNvPr>
          <p:cNvGrpSpPr/>
          <p:nvPr/>
        </p:nvGrpSpPr>
        <p:grpSpPr>
          <a:xfrm>
            <a:off x="8167104" y="2832448"/>
            <a:ext cx="3095842" cy="923330"/>
            <a:chOff x="2551706" y="4283314"/>
            <a:chExt cx="1682085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46903-2D2E-4DB3-BD34-17F17266A5B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B08B37-592D-4402-B893-5C083446910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49512-5ED5-4856-B7F9-27FEA4C9F4C7}"/>
              </a:ext>
            </a:extLst>
          </p:cNvPr>
          <p:cNvGrpSpPr/>
          <p:nvPr/>
        </p:nvGrpSpPr>
        <p:grpSpPr>
          <a:xfrm>
            <a:off x="6720706" y="1814303"/>
            <a:ext cx="3274822" cy="923330"/>
            <a:chOff x="2551706" y="4283314"/>
            <a:chExt cx="1682085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819C44-B4D7-442E-90CF-B69E51ADCFA9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D22585-2979-4619-97D7-3DFA2160E9F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A5CFBE6-2E6C-4D85-ABF8-46E80797C657}"/>
              </a:ext>
            </a:extLst>
          </p:cNvPr>
          <p:cNvSpPr/>
          <p:nvPr/>
        </p:nvSpPr>
        <p:spPr>
          <a:xfrm>
            <a:off x="5177796" y="2987860"/>
            <a:ext cx="1812230" cy="18122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E88CC0-3269-4855-97A8-45009D5D838C}"/>
              </a:ext>
            </a:extLst>
          </p:cNvPr>
          <p:cNvSpPr/>
          <p:nvPr/>
        </p:nvSpPr>
        <p:spPr>
          <a:xfrm>
            <a:off x="6038697" y="2921954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5C4304-CF04-458E-AF0C-A8447051C8DE}"/>
              </a:ext>
            </a:extLst>
          </p:cNvPr>
          <p:cNvSpPr/>
          <p:nvPr/>
        </p:nvSpPr>
        <p:spPr>
          <a:xfrm>
            <a:off x="6808318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2334-B9CF-439A-8173-6F1542B210C4}"/>
              </a:ext>
            </a:extLst>
          </p:cNvPr>
          <p:cNvSpPr/>
          <p:nvPr/>
        </p:nvSpPr>
        <p:spPr>
          <a:xfrm>
            <a:off x="5221990" y="4282747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35CBD2-2CA4-42E8-8A32-30B0AA027959}"/>
              </a:ext>
            </a:extLst>
          </p:cNvPr>
          <p:cNvSpPr/>
          <p:nvPr/>
        </p:nvSpPr>
        <p:spPr>
          <a:xfrm>
            <a:off x="6808318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2560B-9211-446B-A0D6-CE9F326667D6}"/>
              </a:ext>
            </a:extLst>
          </p:cNvPr>
          <p:cNvSpPr/>
          <p:nvPr/>
        </p:nvSpPr>
        <p:spPr>
          <a:xfrm>
            <a:off x="5221990" y="3410738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7519C4-CDD7-4E5D-A8B7-C8F6FB4F5D68}"/>
              </a:ext>
            </a:extLst>
          </p:cNvPr>
          <p:cNvSpPr/>
          <p:nvPr/>
        </p:nvSpPr>
        <p:spPr>
          <a:xfrm>
            <a:off x="6038697" y="4730600"/>
            <a:ext cx="131813" cy="131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1A579F-5053-48CF-8443-6301A931163A}"/>
              </a:ext>
            </a:extLst>
          </p:cNvPr>
          <p:cNvSpPr/>
          <p:nvPr/>
        </p:nvSpPr>
        <p:spPr>
          <a:xfrm>
            <a:off x="5678861" y="518748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BD1A4-8E80-4A1E-BEB1-F7F88B7ECC70}"/>
              </a:ext>
            </a:extLst>
          </p:cNvPr>
          <p:cNvSpPr/>
          <p:nvPr/>
        </p:nvSpPr>
        <p:spPr>
          <a:xfrm>
            <a:off x="4183630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0B38B4-05B6-420A-8D62-C57F16CA8BDF}"/>
              </a:ext>
            </a:extLst>
          </p:cNvPr>
          <p:cNvSpPr/>
          <p:nvPr/>
        </p:nvSpPr>
        <p:spPr>
          <a:xfrm>
            <a:off x="7178011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E649E6-E617-459A-A72A-5890A8BECF0D}"/>
              </a:ext>
            </a:extLst>
          </p:cNvPr>
          <p:cNvSpPr/>
          <p:nvPr/>
        </p:nvSpPr>
        <p:spPr>
          <a:xfrm>
            <a:off x="5678861" y="1874632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810DCE-2AAA-419D-BDA5-2742D0B2F5CF}"/>
              </a:ext>
            </a:extLst>
          </p:cNvPr>
          <p:cNvSpPr/>
          <p:nvPr/>
        </p:nvSpPr>
        <p:spPr>
          <a:xfrm>
            <a:off x="4183630" y="4154607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456A17-90A7-48B0-9C59-6655E9FB5E7A}"/>
              </a:ext>
            </a:extLst>
          </p:cNvPr>
          <p:cNvSpPr/>
          <p:nvPr/>
        </p:nvSpPr>
        <p:spPr>
          <a:xfrm>
            <a:off x="7178011" y="2867100"/>
            <a:ext cx="810105" cy="81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ABBA2FDE-8843-42DB-8A0A-F4C793FDB3DA}"/>
              </a:ext>
            </a:extLst>
          </p:cNvPr>
          <p:cNvSpPr/>
          <p:nvPr/>
        </p:nvSpPr>
        <p:spPr>
          <a:xfrm>
            <a:off x="4436224" y="444786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252E7CFF-8FEF-40E4-9652-30C5ED0437F3}"/>
              </a:ext>
            </a:extLst>
          </p:cNvPr>
          <p:cNvSpPr/>
          <p:nvPr/>
        </p:nvSpPr>
        <p:spPr>
          <a:xfrm>
            <a:off x="5918528" y="542715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763FF31-96F7-4163-9BAF-B07D825601DE}"/>
              </a:ext>
            </a:extLst>
          </p:cNvPr>
          <p:cNvSpPr/>
          <p:nvPr/>
        </p:nvSpPr>
        <p:spPr>
          <a:xfrm>
            <a:off x="4430110" y="315034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961181D0-B811-4526-A441-B565B974CFB7}"/>
              </a:ext>
            </a:extLst>
          </p:cNvPr>
          <p:cNvSpPr/>
          <p:nvPr/>
        </p:nvSpPr>
        <p:spPr>
          <a:xfrm>
            <a:off x="5922695" y="214055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33376666-76B7-439A-96E7-8C1BC53E7286}"/>
              </a:ext>
            </a:extLst>
          </p:cNvPr>
          <p:cNvSpPr/>
          <p:nvPr/>
        </p:nvSpPr>
        <p:spPr>
          <a:xfrm>
            <a:off x="7419252" y="314264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자유형 176">
            <a:extLst>
              <a:ext uri="{FF2B5EF4-FFF2-40B4-BE49-F238E27FC236}">
                <a16:creationId xmlns:a16="http://schemas.microsoft.com/office/drawing/2014/main" id="{C6CE55F1-8928-4897-B8D1-4587FF0A092B}"/>
              </a:ext>
            </a:extLst>
          </p:cNvPr>
          <p:cNvSpPr/>
          <p:nvPr/>
        </p:nvSpPr>
        <p:spPr>
          <a:xfrm>
            <a:off x="7397050" y="436442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0">
            <a:extLst>
              <a:ext uri="{FF2B5EF4-FFF2-40B4-BE49-F238E27FC236}">
                <a16:creationId xmlns:a16="http://schemas.microsoft.com/office/drawing/2014/main" id="{8CD3EF8E-0E01-48E1-BEC5-2EFC513CA2EF}"/>
              </a:ext>
            </a:extLst>
          </p:cNvPr>
          <p:cNvSpPr/>
          <p:nvPr/>
        </p:nvSpPr>
        <p:spPr>
          <a:xfrm>
            <a:off x="723407" y="3050687"/>
            <a:ext cx="640080" cy="6400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4C905F00-A2D5-4B79-A0B2-479C0A3EC818}"/>
              </a:ext>
            </a:extLst>
          </p:cNvPr>
          <p:cNvSpPr/>
          <p:nvPr/>
        </p:nvSpPr>
        <p:spPr>
          <a:xfrm>
            <a:off x="723407" y="4186220"/>
            <a:ext cx="640080" cy="64008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5CD2044-45B8-44CF-88C0-3DCD2C9FA683}"/>
              </a:ext>
            </a:extLst>
          </p:cNvPr>
          <p:cNvSpPr/>
          <p:nvPr/>
        </p:nvSpPr>
        <p:spPr>
          <a:xfrm>
            <a:off x="723407" y="5321753"/>
            <a:ext cx="640080" cy="6400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B0660D30-9B7E-4B23-8797-09FA03167C38}"/>
              </a:ext>
            </a:extLst>
          </p:cNvPr>
          <p:cNvSpPr/>
          <p:nvPr/>
        </p:nvSpPr>
        <p:spPr>
          <a:xfrm>
            <a:off x="723407" y="1915154"/>
            <a:ext cx="640080" cy="64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B9C28B8C-F2B8-4C4B-BCC3-EAF668024A7E}"/>
              </a:ext>
            </a:extLst>
          </p:cNvPr>
          <p:cNvGrpSpPr/>
          <p:nvPr/>
        </p:nvGrpSpPr>
        <p:grpSpPr>
          <a:xfrm>
            <a:off x="1644014" y="1773529"/>
            <a:ext cx="5633087" cy="923330"/>
            <a:chOff x="3017859" y="4283314"/>
            <a:chExt cx="136253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1EDB9-1D28-4F29-8852-76D56A63667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FA3114-5517-46EF-B79C-0F87D41A63FC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85726EE3-ED87-4C13-8902-D29B6BDD55D8}"/>
              </a:ext>
            </a:extLst>
          </p:cNvPr>
          <p:cNvGrpSpPr/>
          <p:nvPr/>
        </p:nvGrpSpPr>
        <p:grpSpPr>
          <a:xfrm>
            <a:off x="1644014" y="2909062"/>
            <a:ext cx="5633087" cy="923330"/>
            <a:chOff x="3017859" y="4283314"/>
            <a:chExt cx="136253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23BC1-7A75-4B0F-8678-961F369703F3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EBCA05-2671-4541-ACA0-169C8A0F85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5220983E-26A1-41D7-B5CC-BD64266EC53B}"/>
              </a:ext>
            </a:extLst>
          </p:cNvPr>
          <p:cNvGrpSpPr/>
          <p:nvPr/>
        </p:nvGrpSpPr>
        <p:grpSpPr>
          <a:xfrm>
            <a:off x="1644014" y="4044595"/>
            <a:ext cx="5633087" cy="923330"/>
            <a:chOff x="3017859" y="4283314"/>
            <a:chExt cx="136253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D3F9D-24A6-4235-A23D-18945EA713EA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EA4BF-2904-470F-82E1-9598EE4C9B17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F90F9CD2-60F2-4F84-9459-09DD1DE5EE82}"/>
              </a:ext>
            </a:extLst>
          </p:cNvPr>
          <p:cNvGrpSpPr/>
          <p:nvPr/>
        </p:nvGrpSpPr>
        <p:grpSpPr>
          <a:xfrm>
            <a:off x="1644014" y="5180128"/>
            <a:ext cx="5633087" cy="923330"/>
            <a:chOff x="3017859" y="4283314"/>
            <a:chExt cx="136253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70F47-6B42-4CA3-9188-C8CAF90457F0}"/>
                </a:ext>
              </a:extLst>
            </p:cNvPr>
            <p:cNvSpPr txBox="1"/>
            <p:nvPr/>
          </p:nvSpPr>
          <p:spPr>
            <a:xfrm>
              <a:off x="3017859" y="4560313"/>
              <a:ext cx="1362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04D3F7-5CE4-4E33-B040-4A5C1C3DA61F}"/>
                </a:ext>
              </a:extLst>
            </p:cNvPr>
            <p:cNvSpPr txBox="1"/>
            <p:nvPr/>
          </p:nvSpPr>
          <p:spPr>
            <a:xfrm>
              <a:off x="3017859" y="4283314"/>
              <a:ext cx="1362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36">
            <a:extLst>
              <a:ext uri="{FF2B5EF4-FFF2-40B4-BE49-F238E27FC236}">
                <a16:creationId xmlns:a16="http://schemas.microsoft.com/office/drawing/2014/main" id="{CC6866A9-A736-4AC2-A733-FFAC9E31FC5A}"/>
              </a:ext>
            </a:extLst>
          </p:cNvPr>
          <p:cNvSpPr/>
          <p:nvPr/>
        </p:nvSpPr>
        <p:spPr>
          <a:xfrm>
            <a:off x="871539" y="2076109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9125009F-1F6F-400E-B76A-6A9B871E9BD4}"/>
              </a:ext>
            </a:extLst>
          </p:cNvPr>
          <p:cNvSpPr>
            <a:spLocks noChangeAspect="1"/>
          </p:cNvSpPr>
          <p:nvPr/>
        </p:nvSpPr>
        <p:spPr>
          <a:xfrm>
            <a:off x="871539" y="433741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3BBBDDFF-822B-4F0B-9C33-C0A5FC35CC97}"/>
              </a:ext>
            </a:extLst>
          </p:cNvPr>
          <p:cNvSpPr/>
          <p:nvPr/>
        </p:nvSpPr>
        <p:spPr>
          <a:xfrm rot="2700000">
            <a:off x="927873" y="3169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BFC5F42-15A5-4BC6-8379-020BD510814C}"/>
              </a:ext>
            </a:extLst>
          </p:cNvPr>
          <p:cNvSpPr/>
          <p:nvPr/>
        </p:nvSpPr>
        <p:spPr>
          <a:xfrm>
            <a:off x="871539" y="548040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334337F-4458-49DB-84EA-4713F5C1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B08A83AA-9644-4474-858F-7ED41AF67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C0EB3-3480-4244-B9E1-B916C3E8B712}"/>
              </a:ext>
            </a:extLst>
          </p:cNvPr>
          <p:cNvGrpSpPr/>
          <p:nvPr/>
        </p:nvGrpSpPr>
        <p:grpSpPr>
          <a:xfrm>
            <a:off x="2938935" y="1875411"/>
            <a:ext cx="2595164" cy="2890383"/>
            <a:chOff x="2051720" y="2290328"/>
            <a:chExt cx="2454909" cy="2734172"/>
          </a:xfrm>
          <a:effectLst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93E9F68-D3E5-427C-9F82-3E23B71C90F4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DDD945-1048-47EB-A297-08D4F581034E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19BCED-5BC0-487E-A556-CD37D2EAF79E}"/>
                </a:ext>
              </a:extLst>
            </p:cNvPr>
            <p:cNvSpPr/>
            <p:nvPr/>
          </p:nvSpPr>
          <p:spPr>
            <a:xfrm>
              <a:off x="2503258" y="229032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213CB4-F7A6-456C-BB58-06DF9E67F7D2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2816A3-C6C1-4E05-A174-8760E73BAF60}"/>
                </a:ext>
              </a:extLst>
            </p:cNvPr>
            <p:cNvCxnSpPr>
              <a:stCxn id="4" idx="1"/>
              <a:endCxn id="6" idx="5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E3B492-B1E9-4B53-8898-5BF7D82F7D8B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A3213E-D958-4CF3-8666-93F734EDE964}"/>
                </a:ext>
              </a:extLst>
            </p:cNvPr>
            <p:cNvCxnSpPr>
              <a:stCxn id="4" idx="3"/>
              <a:endCxn id="7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48A50-4420-4AE2-B72E-D3FE617A9FFF}"/>
              </a:ext>
            </a:extLst>
          </p:cNvPr>
          <p:cNvGrpSpPr/>
          <p:nvPr/>
        </p:nvGrpSpPr>
        <p:grpSpPr>
          <a:xfrm flipH="1">
            <a:off x="6670875" y="1870735"/>
            <a:ext cx="2595164" cy="2899732"/>
            <a:chOff x="2051720" y="2281484"/>
            <a:chExt cx="2454909" cy="2743016"/>
          </a:xfrm>
          <a:effectLst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86059E-479B-41F1-9F23-63CE81920B53}"/>
                </a:ext>
              </a:extLst>
            </p:cNvPr>
            <p:cNvSpPr/>
            <p:nvPr/>
          </p:nvSpPr>
          <p:spPr>
            <a:xfrm>
              <a:off x="3370129" y="3084588"/>
              <a:ext cx="1136500" cy="11365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67E7E0-F588-4CA2-B538-1D0475705673}"/>
                </a:ext>
              </a:extLst>
            </p:cNvPr>
            <p:cNvSpPr/>
            <p:nvPr/>
          </p:nvSpPr>
          <p:spPr>
            <a:xfrm>
              <a:off x="2051720" y="3282923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9EC99B-97B3-4711-B114-11E795A5EA15}"/>
                </a:ext>
              </a:extLst>
            </p:cNvPr>
            <p:cNvSpPr/>
            <p:nvPr/>
          </p:nvSpPr>
          <p:spPr>
            <a:xfrm>
              <a:off x="2503258" y="4275518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DE5035-A51F-479B-9D27-12E4E74CF7EA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142554" y="2929624"/>
              <a:ext cx="394012" cy="321401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AC1801-0271-4AFE-9F2C-9F3AF00D6300}"/>
                </a:ext>
              </a:extLst>
            </p:cNvPr>
            <p:cNvCxnSpPr>
              <a:stCxn id="12" idx="2"/>
              <a:endCxn id="13" idx="6"/>
            </p:cNvCxnSpPr>
            <p:nvPr/>
          </p:nvCxnSpPr>
          <p:spPr>
            <a:xfrm flipH="1">
              <a:off x="2800702" y="3652838"/>
              <a:ext cx="569427" cy="4576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DB35B2-6E2C-48D9-9D5F-06861CAC0131}"/>
                </a:ext>
              </a:extLst>
            </p:cNvPr>
            <p:cNvCxnSpPr>
              <a:stCxn id="12" idx="3"/>
              <a:endCxn id="14" idx="7"/>
            </p:cNvCxnSpPr>
            <p:nvPr/>
          </p:nvCxnSpPr>
          <p:spPr>
            <a:xfrm flipH="1">
              <a:off x="3142554" y="4054651"/>
              <a:ext cx="394012" cy="330553"/>
            </a:xfrm>
            <a:prstGeom prst="line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8681A4-81D8-4D54-83B0-A3D76DD8EB23}"/>
                </a:ext>
              </a:extLst>
            </p:cNvPr>
            <p:cNvSpPr/>
            <p:nvPr/>
          </p:nvSpPr>
          <p:spPr>
            <a:xfrm>
              <a:off x="2515710" y="2281484"/>
              <a:ext cx="748982" cy="748982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812C1-B345-49E4-804F-7A021B079BEA}"/>
              </a:ext>
            </a:extLst>
          </p:cNvPr>
          <p:cNvGrpSpPr/>
          <p:nvPr/>
        </p:nvGrpSpPr>
        <p:grpSpPr>
          <a:xfrm>
            <a:off x="5624622" y="2738738"/>
            <a:ext cx="955733" cy="1163729"/>
            <a:chOff x="4124817" y="3023000"/>
            <a:chExt cx="817297" cy="995165"/>
          </a:xfrm>
        </p:grpSpPr>
        <p:sp>
          <p:nvSpPr>
            <p:cNvPr id="20" name="Right Arrow 13">
              <a:extLst>
                <a:ext uri="{FF2B5EF4-FFF2-40B4-BE49-F238E27FC236}">
                  <a16:creationId xmlns:a16="http://schemas.microsoft.com/office/drawing/2014/main" id="{9597B3D3-9C9E-4E26-910D-602A8443B4B8}"/>
                </a:ext>
              </a:extLst>
            </p:cNvPr>
            <p:cNvSpPr/>
            <p:nvPr/>
          </p:nvSpPr>
          <p:spPr>
            <a:xfrm rot="10800000">
              <a:off x="4124817" y="3023000"/>
              <a:ext cx="576064" cy="510693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ight Arrow 57">
              <a:extLst>
                <a:ext uri="{FF2B5EF4-FFF2-40B4-BE49-F238E27FC236}">
                  <a16:creationId xmlns:a16="http://schemas.microsoft.com/office/drawing/2014/main" id="{4FB3A967-9D9A-4090-BBB5-0B1FBAB5F8B4}"/>
                </a:ext>
              </a:extLst>
            </p:cNvPr>
            <p:cNvSpPr/>
            <p:nvPr/>
          </p:nvSpPr>
          <p:spPr>
            <a:xfrm>
              <a:off x="4441371" y="3574246"/>
              <a:ext cx="500743" cy="443919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8E7C7D-4F99-471C-8C40-384EE8AA64FE}"/>
              </a:ext>
            </a:extLst>
          </p:cNvPr>
          <p:cNvGrpSpPr/>
          <p:nvPr/>
        </p:nvGrpSpPr>
        <p:grpSpPr>
          <a:xfrm>
            <a:off x="8887337" y="1829233"/>
            <a:ext cx="2012872" cy="870780"/>
            <a:chOff x="1696746" y="1788479"/>
            <a:chExt cx="1371977" cy="8707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AE5E8-B5AD-48CD-9D6C-900C325555C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3B7AA7-B9C0-4318-A143-A24F0A9DD968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08C57E-F1AE-4B7D-B6F7-C711BD40AE69}"/>
              </a:ext>
            </a:extLst>
          </p:cNvPr>
          <p:cNvGrpSpPr/>
          <p:nvPr/>
        </p:nvGrpSpPr>
        <p:grpSpPr>
          <a:xfrm>
            <a:off x="9355574" y="2883238"/>
            <a:ext cx="2012872" cy="870780"/>
            <a:chOff x="1696746" y="1788479"/>
            <a:chExt cx="1371977" cy="8707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9EC40E-CC2E-4CDF-97DB-37EC90222D97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F232D-836F-4611-9ACF-CF8BC65C2F3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0F332-DF6A-4CA4-9586-707632CFA156}"/>
              </a:ext>
            </a:extLst>
          </p:cNvPr>
          <p:cNvGrpSpPr/>
          <p:nvPr/>
        </p:nvGrpSpPr>
        <p:grpSpPr>
          <a:xfrm>
            <a:off x="8887337" y="3937243"/>
            <a:ext cx="2012872" cy="870780"/>
            <a:chOff x="1696746" y="1788479"/>
            <a:chExt cx="1371977" cy="870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44AA0-F773-4FC5-A5AC-556C8B753DE6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CE62C2-4351-46F2-95D1-3012DDEBC99E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AED29-24B8-45EB-A446-CD05E1C46846}"/>
              </a:ext>
            </a:extLst>
          </p:cNvPr>
          <p:cNvGrpSpPr/>
          <p:nvPr/>
        </p:nvGrpSpPr>
        <p:grpSpPr>
          <a:xfrm>
            <a:off x="1318296" y="1829233"/>
            <a:ext cx="1975499" cy="870780"/>
            <a:chOff x="1696746" y="1788479"/>
            <a:chExt cx="1371977" cy="8707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D4CB21-F01C-485E-A8B0-839B905AD635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6694-4EC2-4800-A049-B13797971EDA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35BE8-DE11-43D2-9D62-DCAE41EB32A8}"/>
              </a:ext>
            </a:extLst>
          </p:cNvPr>
          <p:cNvGrpSpPr/>
          <p:nvPr/>
        </p:nvGrpSpPr>
        <p:grpSpPr>
          <a:xfrm>
            <a:off x="845846" y="2883238"/>
            <a:ext cx="1975499" cy="870780"/>
            <a:chOff x="1696746" y="1788479"/>
            <a:chExt cx="1371977" cy="8707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8C1AD8-F7BB-46F8-9B1A-25851FE1A720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19282-C90F-4F59-801E-AE66AACAC480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885F0D-7D1D-4D95-A572-0E5AE7C31ECE}"/>
              </a:ext>
            </a:extLst>
          </p:cNvPr>
          <p:cNvGrpSpPr/>
          <p:nvPr/>
        </p:nvGrpSpPr>
        <p:grpSpPr>
          <a:xfrm>
            <a:off x="1318296" y="3937243"/>
            <a:ext cx="1975499" cy="870780"/>
            <a:chOff x="1696746" y="1788479"/>
            <a:chExt cx="1371977" cy="8707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3669D4-E463-426C-A12F-6BB3AB309224}"/>
                </a:ext>
              </a:extLst>
            </p:cNvPr>
            <p:cNvSpPr txBox="1"/>
            <p:nvPr/>
          </p:nvSpPr>
          <p:spPr>
            <a:xfrm>
              <a:off x="1724504" y="2012928"/>
              <a:ext cx="134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9919B2-8386-4E4F-91F4-3EBAA0F4EFB4}"/>
                </a:ext>
              </a:extLst>
            </p:cNvPr>
            <p:cNvSpPr txBox="1"/>
            <p:nvPr/>
          </p:nvSpPr>
          <p:spPr>
            <a:xfrm>
              <a:off x="1696746" y="1788479"/>
              <a:ext cx="134904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7E4143-8146-428F-A0D8-DD002782BAEC}"/>
              </a:ext>
            </a:extLst>
          </p:cNvPr>
          <p:cNvGrpSpPr/>
          <p:nvPr/>
        </p:nvGrpSpPr>
        <p:grpSpPr>
          <a:xfrm>
            <a:off x="3010476" y="4995961"/>
            <a:ext cx="2986457" cy="1077218"/>
            <a:chOff x="1353016" y="1766707"/>
            <a:chExt cx="2452106" cy="1077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33424-140E-41DE-A633-F557543DEB1E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63DA63-FC32-45E5-AF6C-3C123CAFB42A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C74CD-4EDB-475B-B318-B2EB411F5D38}"/>
              </a:ext>
            </a:extLst>
          </p:cNvPr>
          <p:cNvGrpSpPr/>
          <p:nvPr/>
        </p:nvGrpSpPr>
        <p:grpSpPr>
          <a:xfrm>
            <a:off x="6187235" y="4994617"/>
            <a:ext cx="2986457" cy="1077218"/>
            <a:chOff x="1353016" y="1766707"/>
            <a:chExt cx="2452106" cy="10772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797C92-755D-4A85-A54E-C6CF98FFA763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0F1FCC-F295-4F44-A877-7191B0D1A652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6D64E727-6412-40CD-ACD3-0F4F6CB794DF}"/>
              </a:ext>
            </a:extLst>
          </p:cNvPr>
          <p:cNvSpPr/>
          <p:nvPr/>
        </p:nvSpPr>
        <p:spPr>
          <a:xfrm>
            <a:off x="4728012" y="3115186"/>
            <a:ext cx="467728" cy="46696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 Same Side Corner Rectangle 11">
            <a:extLst>
              <a:ext uri="{FF2B5EF4-FFF2-40B4-BE49-F238E27FC236}">
                <a16:creationId xmlns:a16="http://schemas.microsoft.com/office/drawing/2014/main" id="{359E84CE-68DD-420B-890A-B73AB68CD359}"/>
              </a:ext>
            </a:extLst>
          </p:cNvPr>
          <p:cNvSpPr>
            <a:spLocks noChangeAspect="1"/>
          </p:cNvSpPr>
          <p:nvPr/>
        </p:nvSpPr>
        <p:spPr>
          <a:xfrm rot="9900000">
            <a:off x="7097606" y="3110916"/>
            <a:ext cx="498196" cy="42312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C74CBD1B-47D5-4547-B37A-74C6B50F5A54}"/>
              </a:ext>
            </a:extLst>
          </p:cNvPr>
          <p:cNvSpPr/>
          <p:nvPr/>
        </p:nvSpPr>
        <p:spPr>
          <a:xfrm>
            <a:off x="8265530" y="424746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81935C4-EF8B-4574-90F7-1CC613DC4896}"/>
              </a:ext>
            </a:extLst>
          </p:cNvPr>
          <p:cNvSpPr/>
          <p:nvPr/>
        </p:nvSpPr>
        <p:spPr>
          <a:xfrm>
            <a:off x="8720548" y="316907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10B1F4CA-6F79-44BC-BE3E-7296AE144904}"/>
              </a:ext>
            </a:extLst>
          </p:cNvPr>
          <p:cNvSpPr/>
          <p:nvPr/>
        </p:nvSpPr>
        <p:spPr>
          <a:xfrm>
            <a:off x="3626548" y="42450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41ABAFB3-1406-450E-BEA7-0CEF419F1129}"/>
              </a:ext>
            </a:extLst>
          </p:cNvPr>
          <p:cNvSpPr/>
          <p:nvPr/>
        </p:nvSpPr>
        <p:spPr>
          <a:xfrm>
            <a:off x="8177062" y="21387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 Same Side Corner Rectangle 36">
            <a:extLst>
              <a:ext uri="{FF2B5EF4-FFF2-40B4-BE49-F238E27FC236}">
                <a16:creationId xmlns:a16="http://schemas.microsoft.com/office/drawing/2014/main" id="{53DC4658-1250-4F37-9F39-B57FD8EB7A6E}"/>
              </a:ext>
            </a:extLst>
          </p:cNvPr>
          <p:cNvSpPr>
            <a:spLocks noChangeAspect="1"/>
          </p:cNvSpPr>
          <p:nvPr/>
        </p:nvSpPr>
        <p:spPr>
          <a:xfrm>
            <a:off x="3621204" y="2122791"/>
            <a:ext cx="381905" cy="3019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E2577A61-AEAA-4848-B4C1-809FFBE17ABA}"/>
              </a:ext>
            </a:extLst>
          </p:cNvPr>
          <p:cNvSpPr>
            <a:spLocks noChangeAspect="1"/>
          </p:cNvSpPr>
          <p:nvPr/>
        </p:nvSpPr>
        <p:spPr>
          <a:xfrm>
            <a:off x="3158524" y="313686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421655-E561-4137-A2BF-2422CC83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8369"/>
              </p:ext>
            </p:extLst>
          </p:nvPr>
        </p:nvGraphicFramePr>
        <p:xfrm>
          <a:off x="923110" y="1798943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CD0DF-08FA-4513-A308-4EC4D8BB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175"/>
              </p:ext>
            </p:extLst>
          </p:nvPr>
        </p:nvGraphicFramePr>
        <p:xfrm>
          <a:off x="6373904" y="1807724"/>
          <a:ext cx="48949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5874E-E9D4-4D55-A73A-133BE5DF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38557"/>
              </p:ext>
            </p:extLst>
          </p:nvPr>
        </p:nvGraphicFramePr>
        <p:xfrm>
          <a:off x="923110" y="3819247"/>
          <a:ext cx="1034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CBE96-1CEC-4838-B7FE-E354B60BF6D7}"/>
              </a:ext>
            </a:extLst>
          </p:cNvPr>
          <p:cNvSpPr txBox="1"/>
          <p:nvPr/>
        </p:nvSpPr>
        <p:spPr>
          <a:xfrm>
            <a:off x="334882" y="2283826"/>
            <a:ext cx="32356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14782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3236748" y="6015231"/>
            <a:ext cx="5718504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1393371" y="1243571"/>
            <a:ext cx="98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4AF12-8AD1-49DF-B182-7A4A58A6ACA4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58C74D-BF1F-4D64-A590-9DA33C289462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5921E-B34C-4665-B31C-AB49C055EDCB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2A93C-B9CC-4305-B0A5-00074C1D0AE4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CB4AF32D-9AFC-4065-967B-31AFBFBB944C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60071A09-C355-4D97-9DAB-6F7E40A4FCD4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C9DEE0E-0A5A-4AC1-A7C5-5EC3A6BD7E29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08558C8D-1490-4248-8344-3F8C6661444D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01962B-FDB4-417D-8012-6256A35EEB07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C49F2-8984-4DC0-90E4-C0B561756815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AE83D-D7D8-4BDC-B8EC-AECFFA4A53B5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DE045-2BE7-4BD3-B2EA-C8E82CC65AE8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F337F-4046-436D-9579-DEB976F42434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1BF66-3383-4C88-B6BA-80037DA85914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91174-58DF-4323-B3C2-B2FEF0000214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11DB5-C0BC-4A09-B8B2-DE27D992B747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0DC26-CDA6-43CD-9C2B-64F4754C2458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485679-1BE3-4AFE-8FCE-305B644F170A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1C7AC1-609E-4ABA-A63C-C3A1FF2EA0B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E0485-A39D-4E17-A821-1339C3EA0B7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75187A-1DE8-4537-90A5-8B1B62B5A5E0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671CBB-3BA9-4814-BEFA-41CD5C6008A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CF5D4-A3AE-4694-8A58-E22B32A4B77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EA603-496F-4AA0-9437-C3ED91C3A679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A991D-9AE7-4EEC-B66B-FD41268FB48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11EFD-8764-482C-AD0F-33920893426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123CC0-54A0-43C7-B6BF-431B7FFED43A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370578-A51C-4A95-B4DA-57EC69B4153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B21D2-E93E-4576-ABC8-E2B11D1CF84C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024AB8-4CBC-4CE3-9A55-EFE46D8069BE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3DA505-D9CD-4742-8A1C-09E04F78211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39BE-103E-4922-9A81-686CF8C8BA89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23CE9-74AE-48A0-9C63-349660B85BDB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EBA43-CFF2-4182-908F-EC328303721D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99717-C80F-4A4A-B0C2-B7A9B0AA3B03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F3B9C-7882-4803-9032-7C12111E4614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62890-676C-436F-9BF2-E053AB0BB5C6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B243D-EEF1-4FB4-B7DE-71CCFEE2E906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9EC4E-63CB-4D92-9ADC-5E7C95068387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CD013-0852-4286-B963-2940D5FB6C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1B2B4-DF86-4D8A-B8F8-CA538A2E36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4F983-4671-4F42-AD78-86F4CCEAADD5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553011-EE77-41A6-98BF-2151DF2E324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680F3F-1534-4330-B3A5-8AC8182498C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66F26C-2648-47FB-BC46-904A96CF3DF5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8F67C-79ED-46D8-8E68-552AA50F5F5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0F944-9FA5-484C-86F7-5D0ED61B35F3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4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53244-8CBC-490B-9D45-DF7DB6D51212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D66C88-930F-4489-BB82-B44B433ACD4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6CD33-57BF-4C49-82AB-E5EA20E9E246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CFB01F-6382-456C-928D-F9D5FC0078AA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220CFB-C305-45B3-A22B-48EBB793905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60BBE5-A763-4CCE-96EE-20079012E633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213CC-FA8B-4E3C-BDA1-B252614F3335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F475E8-F639-460D-BD39-D318B3E0772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359511-B90E-4883-9552-751014405A1B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A3A3E-FFF9-44FD-A0A5-1D0367DB42CB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B143A8-9323-446A-95E7-CEA4B672399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27C9E1-8614-4820-8E17-71991989B2A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BD4743-E2D4-430C-A279-DC238A3D1D0C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F4AC2-DE5C-490D-8623-B7247B334F81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E25FC-03E2-4F2A-8D4A-91753BA92DCE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E696CF-33BD-4BE6-B7A2-BFF6403F6953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024CDF-680C-42F9-8392-3FCAA859BED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0F999A-5196-46A2-9447-2BB4D2D89262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678FBD6F-8465-4781-825B-A50D92B07AD4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A30CA491-9393-4766-943D-09639FCC00AB}"/>
              </a:ext>
            </a:extLst>
          </p:cNvPr>
          <p:cNvSpPr/>
          <p:nvPr/>
        </p:nvSpPr>
        <p:spPr>
          <a:xfrm>
            <a:off x="2302202" y="335733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09E740B-00AA-4787-B4E4-4E67A75BC4FD}"/>
              </a:ext>
            </a:extLst>
          </p:cNvPr>
          <p:cNvSpPr/>
          <p:nvPr/>
        </p:nvSpPr>
        <p:spPr>
          <a:xfrm flipH="1">
            <a:off x="5505180" y="3034458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B85B6B-4EFE-4497-B179-D75931B8F8E4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F12ABD43-265A-4897-8CA4-3A592A59CA2A}"/>
              </a:ext>
            </a:extLst>
          </p:cNvPr>
          <p:cNvSpPr/>
          <p:nvPr/>
        </p:nvSpPr>
        <p:spPr>
          <a:xfrm>
            <a:off x="8764481" y="4486038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3CF0ED93-BCE9-4EE0-83EA-DD2687AF3B54}"/>
              </a:ext>
            </a:extLst>
          </p:cNvPr>
          <p:cNvSpPr/>
          <p:nvPr/>
        </p:nvSpPr>
        <p:spPr>
          <a:xfrm>
            <a:off x="7169467" y="2975024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F87BF-1EC2-4EA3-9F61-3603EB34A377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DNA Gene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4F7D0-B253-4E46-A279-655D0E813ACD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ADCACA-3A3F-4AEC-9A47-A3E49B6E7D9C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5C65CF-2BF2-4BC5-8A94-1EB6B03F8A6E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8359FB-1667-40A2-83CE-0378841BC7C0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7FB1F-8BF8-4953-B66F-D55999D24759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C81712-2405-436B-8C7A-0251DD2E0081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DF763-DC5F-4598-894C-77B03270703D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A5D34E6-2086-451E-82BF-4D8B980220CA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5D89F528-6241-4CFF-BE0F-FBC9B1D37E2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6D47E7-2917-485A-A95C-63AEE8F55E5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AF00AEF-D447-42CA-9D7D-6F84627A5ACC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C84F4D-D77C-4CDC-987C-2DCE41FD3ED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775C4B9-02E4-4171-9F02-2B683369F5C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그룹 27">
            <a:extLst>
              <a:ext uri="{FF2B5EF4-FFF2-40B4-BE49-F238E27FC236}">
                <a16:creationId xmlns:a16="http://schemas.microsoft.com/office/drawing/2014/main" id="{00CC41BA-1D8E-4E9D-B282-39DDE28EE48D}"/>
              </a:ext>
            </a:extLst>
          </p:cNvPr>
          <p:cNvGrpSpPr/>
          <p:nvPr/>
        </p:nvGrpSpPr>
        <p:grpSpPr>
          <a:xfrm>
            <a:off x="2182499" y="3073130"/>
            <a:ext cx="7783307" cy="1938916"/>
            <a:chOff x="2182498" y="3023435"/>
            <a:chExt cx="7783307" cy="1938916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F32691B9-4CC8-4AEA-9F8C-D41DE92FBCA9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B8952CA9-DF91-4CB8-A3F3-F6A4D0BC827B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5B50FC4-2D8F-44C4-A5A7-29451315558E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95BB55A8-2155-4A20-918E-D53203AEBD0D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D217FD9D-AAC1-436D-B81B-03FE6541C1BE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223FF6-755F-4592-8595-61209A3A2614}"/>
              </a:ext>
            </a:extLst>
          </p:cNvPr>
          <p:cNvGrpSpPr/>
          <p:nvPr/>
        </p:nvGrpSpPr>
        <p:grpSpPr>
          <a:xfrm>
            <a:off x="8998191" y="5144295"/>
            <a:ext cx="2482180" cy="929238"/>
            <a:chOff x="4945814" y="4621200"/>
            <a:chExt cx="1801954" cy="78127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0834EB-5DFD-42F6-A430-54BC009D48B6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FB3C8-134F-4B89-9BE9-9719BEC37C4B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BC562E-C202-42B7-B857-3A3F0B5AC542}"/>
              </a:ext>
            </a:extLst>
          </p:cNvPr>
          <p:cNvGrpSpPr/>
          <p:nvPr/>
        </p:nvGrpSpPr>
        <p:grpSpPr>
          <a:xfrm>
            <a:off x="4791884" y="5144295"/>
            <a:ext cx="2601950" cy="929240"/>
            <a:chOff x="2612859" y="4623869"/>
            <a:chExt cx="1795548" cy="78128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C7D9B5-079B-40C6-9643-CFC38870EDD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2A759A-10AC-4DFD-8EE5-9C2098A084AF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913BE1-A8C6-49A6-AC2E-541D51E80443}"/>
              </a:ext>
            </a:extLst>
          </p:cNvPr>
          <p:cNvGrpSpPr/>
          <p:nvPr/>
        </p:nvGrpSpPr>
        <p:grpSpPr>
          <a:xfrm>
            <a:off x="7428077" y="1740171"/>
            <a:ext cx="2509913" cy="923330"/>
            <a:chOff x="4945814" y="4621200"/>
            <a:chExt cx="1786425" cy="92333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45538D-D8D1-42F8-AB3A-97A6D1DD18C1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C4D10B-98BA-47C3-A70E-4F0446A60CDC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4F35B4-7713-4928-8820-02A2A99E2D33}"/>
              </a:ext>
            </a:extLst>
          </p:cNvPr>
          <p:cNvGrpSpPr/>
          <p:nvPr/>
        </p:nvGrpSpPr>
        <p:grpSpPr>
          <a:xfrm>
            <a:off x="2178158" y="1756090"/>
            <a:ext cx="2509913" cy="907412"/>
            <a:chOff x="2612859" y="4623869"/>
            <a:chExt cx="1786425" cy="90741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7FB6C9-2064-4A56-85DF-8959287A5E8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E4598C-F014-444B-87E7-F2B9CA0226F9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6DC2F0-F7FF-41D6-AC7F-AF1E6806C019}"/>
              </a:ext>
            </a:extLst>
          </p:cNvPr>
          <p:cNvGrpSpPr/>
          <p:nvPr/>
        </p:nvGrpSpPr>
        <p:grpSpPr>
          <a:xfrm>
            <a:off x="548928" y="5144289"/>
            <a:ext cx="2598841" cy="929237"/>
            <a:chOff x="2612859" y="4623869"/>
            <a:chExt cx="1793402" cy="78127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E81941-7939-4856-B907-84E493BB684C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0915409-99C1-4D90-9681-10EE8EC94D1D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589C7A0-4938-4A38-9585-7E24DBBC595E}"/>
              </a:ext>
            </a:extLst>
          </p:cNvPr>
          <p:cNvSpPr txBox="1"/>
          <p:nvPr/>
        </p:nvSpPr>
        <p:spPr>
          <a:xfrm>
            <a:off x="4102914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C8824-231F-4A32-9DA3-8495BF0F9586}"/>
              </a:ext>
            </a:extLst>
          </p:cNvPr>
          <p:cNvSpPr txBox="1"/>
          <p:nvPr/>
        </p:nvSpPr>
        <p:spPr>
          <a:xfrm>
            <a:off x="7176307" y="34951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Rounded Rectangle 25">
            <a:extLst>
              <a:ext uri="{FF2B5EF4-FFF2-40B4-BE49-F238E27FC236}">
                <a16:creationId xmlns:a16="http://schemas.microsoft.com/office/drawing/2014/main" id="{F96B3407-1F7C-4960-BFE6-82E06B3DF160}"/>
              </a:ext>
            </a:extLst>
          </p:cNvPr>
          <p:cNvSpPr/>
          <p:nvPr/>
        </p:nvSpPr>
        <p:spPr>
          <a:xfrm>
            <a:off x="2761005" y="37264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Trapezoid 22">
            <a:extLst>
              <a:ext uri="{FF2B5EF4-FFF2-40B4-BE49-F238E27FC236}">
                <a16:creationId xmlns:a16="http://schemas.microsoft.com/office/drawing/2014/main" id="{25A3BA2F-DCA3-47E7-8F92-797A0CF52A8C}"/>
              </a:ext>
            </a:extLst>
          </p:cNvPr>
          <p:cNvSpPr>
            <a:spLocks noChangeAspect="1"/>
          </p:cNvSpPr>
          <p:nvPr/>
        </p:nvSpPr>
        <p:spPr>
          <a:xfrm>
            <a:off x="8864272" y="37959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Freeform 53">
            <a:extLst>
              <a:ext uri="{FF2B5EF4-FFF2-40B4-BE49-F238E27FC236}">
                <a16:creationId xmlns:a16="http://schemas.microsoft.com/office/drawing/2014/main" id="{390422FC-AB5D-4098-9F02-C8724AE80B5B}"/>
              </a:ext>
            </a:extLst>
          </p:cNvPr>
          <p:cNvSpPr/>
          <p:nvPr/>
        </p:nvSpPr>
        <p:spPr>
          <a:xfrm>
            <a:off x="5867913" y="37547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5C110CE-55A9-4951-92C1-A028223694A4}"/>
              </a:ext>
            </a:extLst>
          </p:cNvPr>
          <p:cNvGrpSpPr/>
          <p:nvPr/>
        </p:nvGrpSpPr>
        <p:grpSpPr>
          <a:xfrm>
            <a:off x="-145941" y="3701585"/>
            <a:ext cx="1327572" cy="812964"/>
            <a:chOff x="4584971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068EF73-79F9-4D08-ADB8-FB8B3724CC9B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E8BD69E-E376-4924-B698-65078BB46DDC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8FD8899-D835-4559-B1E9-830FCF17B1B0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2BF85A2-01A1-4034-8D91-DF31C956F2F6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C6C9854-8E4A-4829-BAE8-85CA43F08574}"/>
              </a:ext>
            </a:extLst>
          </p:cNvPr>
          <p:cNvGrpSpPr/>
          <p:nvPr/>
        </p:nvGrpSpPr>
        <p:grpSpPr>
          <a:xfrm>
            <a:off x="-145942" y="3200700"/>
            <a:ext cx="1015494" cy="960316"/>
            <a:chOff x="2756170" y="2558374"/>
            <a:chExt cx="1994170" cy="1885814"/>
          </a:xfrm>
          <a:solidFill>
            <a:schemeClr val="accent5"/>
          </a:solidFill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3B0CDF2-03DC-4CD9-9A96-05EFABF37B06}"/>
                </a:ext>
              </a:extLst>
            </p:cNvPr>
            <p:cNvGrpSpPr/>
            <p:nvPr/>
          </p:nvGrpSpPr>
          <p:grpSpPr>
            <a:xfrm>
              <a:off x="2756170" y="2558374"/>
              <a:ext cx="1994170" cy="1090308"/>
              <a:chOff x="4584970" y="2859932"/>
              <a:chExt cx="1994170" cy="1090308"/>
            </a:xfrm>
            <a:grpFill/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379B1A-4F31-4EA0-979E-D0781C184FB9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5E604CD5-7BC4-4DB7-8FA3-9A1A20186499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AAB562A-65FC-4B63-A259-AC48534F04CA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6F5F9A7A-1DA6-4AEC-92CF-A7DD82FEE29C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4273879F-E28F-4DA5-8AF6-4847086967FE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57411F1E-079E-4C42-9E43-DD75FD3F3266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67B054A-7809-4996-800F-44677E73038A}"/>
              </a:ext>
            </a:extLst>
          </p:cNvPr>
          <p:cNvGrpSpPr/>
          <p:nvPr/>
        </p:nvGrpSpPr>
        <p:grpSpPr>
          <a:xfrm flipV="1">
            <a:off x="871907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AC290F15-50BE-4051-9D73-1C117B767207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514C71F-7EC7-4E5C-8A7F-8244DFCBA60B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A6CBBBB-475D-42E7-98AA-A9F06A38AE87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A8DCA8-D5C1-4123-831F-EE2A1810365C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2DA2CDEC-241F-4691-9D65-FB5B5E98DA1B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F1318A6-A37C-46A2-9E18-655C157EF829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44F8A86-7BD8-4B76-B6DB-43AF9804C421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D47B795-4FFD-4F60-AA50-85CAA1E0ABCC}"/>
              </a:ext>
            </a:extLst>
          </p:cNvPr>
          <p:cNvGrpSpPr/>
          <p:nvPr/>
        </p:nvGrpSpPr>
        <p:grpSpPr>
          <a:xfrm flipV="1">
            <a:off x="1183985" y="3554233"/>
            <a:ext cx="1718909" cy="960316"/>
            <a:chOff x="1374844" y="2558374"/>
            <a:chExt cx="3375496" cy="1885814"/>
          </a:xfrm>
          <a:solidFill>
            <a:schemeClr val="accent6"/>
          </a:solidFill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9616E50-7424-4FE4-9F41-433C270C5E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B0D2578-EDB4-4D22-8F9B-C7D378DE9DB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F10E04D-CE7B-4475-B995-20E5857DE5E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F66FDBD-DEDC-45AB-8EBC-6B26C10584F7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F55E28A-1875-4E60-B278-BEC234F0A29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1AA3029-D8C9-458F-8A0D-FEAA930BF6A2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9FD10102-CD2F-40DC-814F-6878E36B11A0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9C4586F2-6875-4D77-928C-DA95B450841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B1B1C257-2DA5-477E-B4D9-78F501E61214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3E8D7586-21D5-4F8E-9521-F9CEF11B7107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FE46E668-2589-4756-86D2-F0DC9AC10B4D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9785FF8-ED85-4E50-AD04-CF12F5BD9AB1}"/>
              </a:ext>
            </a:extLst>
          </p:cNvPr>
          <p:cNvGrpSpPr/>
          <p:nvPr/>
        </p:nvGrpSpPr>
        <p:grpSpPr>
          <a:xfrm>
            <a:off x="2905250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BEF9045D-BEB1-4BB9-B6F1-DA91D50E4639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385CE10-0AE7-4912-A553-ECEA06FBA8E7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0307E2A-FD2B-4BA6-9610-FE2B4281A792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86FC15D0-FE2A-4A39-AF48-BBE84A7E8866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1E9D1B4-5F80-4A4D-B6F2-CF056ACCC8F9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C0102D6-7EC6-4A2E-8831-AE67919966C3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FD111D5-0645-43B4-A39D-831C9681643A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1FDA117-4119-4099-A5AB-736AF7347010}"/>
              </a:ext>
            </a:extLst>
          </p:cNvPr>
          <p:cNvGrpSpPr/>
          <p:nvPr/>
        </p:nvGrpSpPr>
        <p:grpSpPr>
          <a:xfrm>
            <a:off x="3217328" y="3200700"/>
            <a:ext cx="1718909" cy="960316"/>
            <a:chOff x="1374844" y="2558374"/>
            <a:chExt cx="3375496" cy="1885814"/>
          </a:xfrm>
          <a:solidFill>
            <a:schemeClr val="accent3"/>
          </a:solidFill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984234C-174F-48E7-900E-11387AE1028B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B910EE4-5D0A-4A4E-8222-81F5B4F90DAC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C3C42CF-6C86-4423-9ECC-25E1D8A8B318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AA45529-D5E6-4172-A544-9C44E0F257C2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FE60ACD-3783-46F8-B3AB-88BBE80AD513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721EF22-1CEB-4FA0-91DF-DB2912C679C6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299ACA7A-40C2-4B0F-A00A-41CD5900E447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D57AECC9-648C-45B7-AFE2-EA5A8285C13F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E85DF583-7CBD-4055-82EB-9132B3F3B421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4BAEE419-0FF8-44B0-8DA2-1CDBCEFEB924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2F0F60AE-2BB4-4B4E-9F24-B6CE0213CF0B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7B179D0-51C7-4AC4-AF5E-DF3BBA15F0DF}"/>
              </a:ext>
            </a:extLst>
          </p:cNvPr>
          <p:cNvGrpSpPr/>
          <p:nvPr/>
        </p:nvGrpSpPr>
        <p:grpSpPr>
          <a:xfrm flipV="1">
            <a:off x="4938593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99EFACB-1216-4AF9-99A9-EA02A052E591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4328C44-CF69-43EF-8023-B53CA02E792D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147C03E-6155-4AEF-B954-6AD1EC317AAC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DDD0C87-E2CD-47BA-BD4A-ED06D14F40EA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686134F8-4293-450F-9514-2D876B5B23D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56E8B5D-ADAA-4ED6-8509-048DAC40D7D5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AF4DE38-D6C5-4DB2-AEDC-ACB69D167B7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67BC4C6-63D1-4544-AFD6-DD6D2DBCADBA}"/>
              </a:ext>
            </a:extLst>
          </p:cNvPr>
          <p:cNvGrpSpPr/>
          <p:nvPr/>
        </p:nvGrpSpPr>
        <p:grpSpPr>
          <a:xfrm flipV="1">
            <a:off x="5250671" y="3554233"/>
            <a:ext cx="1718909" cy="960316"/>
            <a:chOff x="1374844" y="2558374"/>
            <a:chExt cx="3375496" cy="1885814"/>
          </a:xfrm>
          <a:solidFill>
            <a:schemeClr val="accent2"/>
          </a:solidFill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14AB54B-EFA3-462E-99BA-F4C6819C34D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6AB5AC4-73A9-4E8A-8768-A88092ACA1AF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FAF8AB1-0904-437C-ADA7-3A28CD376EDD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99B902-31B1-4FC9-A9AB-D71A761B1889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C63F58A-C6DE-4D33-B7B1-2B9D06EBDCF5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233DF49-3A94-4859-B217-CB002E1900AE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6D43C31E-30FD-46E3-AC54-593751B664CF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FE92C1DE-6C7E-47C5-82B4-CF30B12DC9BA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1211FF1B-78C3-4431-A190-FCF384BE8BD2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56B66AFA-3F40-4835-BAA9-8AEA64035752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47FB7584-D889-47EF-B92C-2209A4F07F1F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8096-B37B-499E-A14F-A3DAC92129E8}"/>
              </a:ext>
            </a:extLst>
          </p:cNvPr>
          <p:cNvGrpSpPr/>
          <p:nvPr/>
        </p:nvGrpSpPr>
        <p:grpSpPr>
          <a:xfrm>
            <a:off x="6971936" y="3701585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EF52B68F-FCA9-40B0-B847-F00FCF9B06F2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95D5472-8237-485D-8D39-CF1C313B41E9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C31329-B93E-4B52-836F-458B0B82E6F5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0D4137A-CE7D-48DF-9827-C0C54C37435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E6A335-AF38-4B98-B579-8C86F39B0A14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44FFB8CD-8605-4B96-9569-FD9013DB2B61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ADFACCF-07B0-486B-8DDA-35A903A3630E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C288D8D-05C8-427D-BE7A-FD90A84D0B7C}"/>
              </a:ext>
            </a:extLst>
          </p:cNvPr>
          <p:cNvGrpSpPr/>
          <p:nvPr/>
        </p:nvGrpSpPr>
        <p:grpSpPr>
          <a:xfrm>
            <a:off x="7284014" y="3200700"/>
            <a:ext cx="1718909" cy="960316"/>
            <a:chOff x="1374844" y="2558374"/>
            <a:chExt cx="3375496" cy="1885814"/>
          </a:xfrm>
          <a:solidFill>
            <a:schemeClr val="accent1"/>
          </a:solidFill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7974AC9-0C58-4D62-9E48-CD35A76731F4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AAA1688-CC24-449B-9327-0399179A28D3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5878C452-7F53-437E-85D5-3E28ACCA9213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932785DF-54BB-47DE-B6F6-6FF1D233A6DA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90B7B0D8-E562-46F1-A1C1-76AFE1452BDE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036575E-3CDF-4F77-B491-1D186010F451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038D66C3-AE95-4D84-8C0F-71D61EC9F751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E770DA7E-6571-4EFF-A6A7-7A28F3528C0B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DDB41DCF-3B74-4622-9A7C-4A37B877E14B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DE088035-795E-4C1D-B525-769E98E28C15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A8B3F927-51F3-4D61-89CD-0430E2100DAE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2B3D655-BCB1-41C4-8E80-DC681CC79C83}"/>
              </a:ext>
            </a:extLst>
          </p:cNvPr>
          <p:cNvGrpSpPr/>
          <p:nvPr/>
        </p:nvGrpSpPr>
        <p:grpSpPr>
          <a:xfrm flipV="1">
            <a:off x="9005279" y="3200700"/>
            <a:ext cx="2343066" cy="812964"/>
            <a:chOff x="2590802" y="3843542"/>
            <a:chExt cx="4601180" cy="1596453"/>
          </a:xfrm>
          <a:solidFill>
            <a:schemeClr val="bg1">
              <a:lumMod val="85000"/>
            </a:schemeClr>
          </a:solidFill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B27D630-0387-4F3B-9577-A40A4B073B24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8104CD7B-1231-4FEE-ACC5-0FB9AB14BDD6}"/>
                </a:ext>
              </a:extLst>
            </p:cNvPr>
            <p:cNvSpPr/>
            <p:nvPr/>
          </p:nvSpPr>
          <p:spPr>
            <a:xfrm rot="10800000">
              <a:off x="5275635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461D979-ACA5-4278-B66A-6E5CAD4C5536}"/>
                </a:ext>
              </a:extLst>
            </p:cNvPr>
            <p:cNvSpPr/>
            <p:nvPr/>
          </p:nvSpPr>
          <p:spPr>
            <a:xfrm rot="10800000">
              <a:off x="5966299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5614A384-01FF-4BF3-90C7-9462EB84CF41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26B194D2-8FF1-49C6-A474-AF37B10B3F55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610AA9A-2516-438E-99CB-001538BFF252}"/>
                </a:ext>
              </a:extLst>
            </p:cNvPr>
            <p:cNvSpPr/>
            <p:nvPr/>
          </p:nvSpPr>
          <p:spPr>
            <a:xfrm rot="10800000">
              <a:off x="6579140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0D64F9D-B71A-495E-AB94-CD41344FC399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A9FC85E-A67D-4715-8379-8FA427FE98FE}"/>
              </a:ext>
            </a:extLst>
          </p:cNvPr>
          <p:cNvGrpSpPr/>
          <p:nvPr/>
        </p:nvGrpSpPr>
        <p:grpSpPr>
          <a:xfrm flipV="1">
            <a:off x="9317357" y="3554233"/>
            <a:ext cx="1718909" cy="960316"/>
            <a:chOff x="1374844" y="2558374"/>
            <a:chExt cx="3375496" cy="1885814"/>
          </a:xfrm>
          <a:solidFill>
            <a:schemeClr val="accent4"/>
          </a:solidFill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5163B192-30AD-46C8-873E-D8CD8B34139E}"/>
                </a:ext>
              </a:extLst>
            </p:cNvPr>
            <p:cNvGrpSpPr/>
            <p:nvPr/>
          </p:nvGrpSpPr>
          <p:grpSpPr>
            <a:xfrm>
              <a:off x="1374844" y="2558374"/>
              <a:ext cx="3375496" cy="1090308"/>
              <a:chOff x="3203644" y="2859932"/>
              <a:chExt cx="3375496" cy="1090308"/>
            </a:xfrm>
            <a:grpFill/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1DDA3B91-B911-4C12-BB4E-25688063D42B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7A9938B-F3B3-47EE-B51D-1C35DF08DA8B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2A969E-F1E0-4FE9-BB4D-08D54390F59E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A51A41E-8C56-45C6-A58A-93EFEC07E0A4}"/>
                  </a:ext>
                </a:extLst>
              </p:cNvPr>
              <p:cNvSpPr/>
              <p:nvPr/>
            </p:nvSpPr>
            <p:spPr>
              <a:xfrm flipH="1">
                <a:off x="5275635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F824D1BA-0AA0-464C-A625-CD416CE661B4}"/>
                  </a:ext>
                </a:extLst>
              </p:cNvPr>
              <p:cNvSpPr/>
              <p:nvPr/>
            </p:nvSpPr>
            <p:spPr>
              <a:xfrm flipH="1">
                <a:off x="5966298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0BAA4EEB-DA74-484E-9A67-E780E44ECA44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F3CDEB32-5CC4-44A6-A042-60389B9CFC82}"/>
                </a:ext>
              </a:extLst>
            </p:cNvPr>
            <p:cNvSpPr/>
            <p:nvPr/>
          </p:nvSpPr>
          <p:spPr>
            <a:xfrm>
              <a:off x="3647386" y="3438348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DB2337B9-F160-4915-BB14-B99ED7EB19B7}"/>
                </a:ext>
              </a:extLst>
            </p:cNvPr>
            <p:cNvSpPr/>
            <p:nvPr/>
          </p:nvSpPr>
          <p:spPr>
            <a:xfrm>
              <a:off x="4323620" y="3712668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73A14481-7D4B-43CB-BFF2-7E44389F4E76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5C45BCCC-7A8D-4B20-B320-814151E5161A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7CDFA19-2750-4A68-AB20-45D654E0A286}"/>
              </a:ext>
            </a:extLst>
          </p:cNvPr>
          <p:cNvGrpSpPr/>
          <p:nvPr/>
        </p:nvGrpSpPr>
        <p:grpSpPr>
          <a:xfrm>
            <a:off x="11038623" y="3701585"/>
            <a:ext cx="1327572" cy="812964"/>
            <a:chOff x="2590802" y="3843542"/>
            <a:chExt cx="2607011" cy="1596453"/>
          </a:xfrm>
          <a:solidFill>
            <a:schemeClr val="bg1">
              <a:lumMod val="85000"/>
            </a:schemeClr>
          </a:solidFill>
        </p:grpSpPr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E36F6FF9-6159-426D-9609-E4536AC83D15}"/>
                </a:ext>
              </a:extLst>
            </p:cNvPr>
            <p:cNvSpPr/>
            <p:nvPr/>
          </p:nvSpPr>
          <p:spPr>
            <a:xfrm rot="10800000">
              <a:off x="4584971" y="4827153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4B39F02D-A6D1-4AFB-8D9D-E55122959613}"/>
                </a:ext>
              </a:extLst>
            </p:cNvPr>
            <p:cNvSpPr/>
            <p:nvPr/>
          </p:nvSpPr>
          <p:spPr>
            <a:xfrm rot="10800000" flipH="1">
              <a:off x="3894308" y="4656108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69F69AA5-7A42-4339-BBA8-3C2ACC9EA2CE}"/>
                </a:ext>
              </a:extLst>
            </p:cNvPr>
            <p:cNvSpPr/>
            <p:nvPr/>
          </p:nvSpPr>
          <p:spPr>
            <a:xfrm rot="10800000" flipH="1">
              <a:off x="3203645" y="4349687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9CBF68-6B8B-40BB-8557-2B997717B5AB}"/>
                </a:ext>
              </a:extLst>
            </p:cNvPr>
            <p:cNvSpPr/>
            <p:nvPr/>
          </p:nvSpPr>
          <p:spPr>
            <a:xfrm rot="10800000">
              <a:off x="2590802" y="3843542"/>
              <a:ext cx="612842" cy="6128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A5629E-82C1-4526-A4D6-449F098A48F5}"/>
              </a:ext>
            </a:extLst>
          </p:cNvPr>
          <p:cNvGrpSpPr/>
          <p:nvPr/>
        </p:nvGrpSpPr>
        <p:grpSpPr>
          <a:xfrm>
            <a:off x="11350701" y="3200700"/>
            <a:ext cx="1015493" cy="960316"/>
            <a:chOff x="1374844" y="2558374"/>
            <a:chExt cx="1994168" cy="1885814"/>
          </a:xfrm>
          <a:solidFill>
            <a:schemeClr val="accent5"/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2A5C6B1-9D73-4B38-B866-E1802B656C1C}"/>
                </a:ext>
              </a:extLst>
            </p:cNvPr>
            <p:cNvGrpSpPr/>
            <p:nvPr/>
          </p:nvGrpSpPr>
          <p:grpSpPr>
            <a:xfrm>
              <a:off x="1374844" y="2558374"/>
              <a:ext cx="1994168" cy="1090308"/>
              <a:chOff x="3203644" y="2859932"/>
              <a:chExt cx="1994168" cy="1090308"/>
            </a:xfrm>
            <a:grpFill/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378CA58-299E-4935-8FAA-2FE5ABBD5F84}"/>
                  </a:ext>
                </a:extLst>
              </p:cNvPr>
              <p:cNvSpPr/>
              <p:nvPr/>
            </p:nvSpPr>
            <p:spPr>
              <a:xfrm>
                <a:off x="4584970" y="2859932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98D23531-1F43-4EF2-83E0-181A86DDC4CC}"/>
                  </a:ext>
                </a:extLst>
              </p:cNvPr>
              <p:cNvSpPr/>
              <p:nvPr/>
            </p:nvSpPr>
            <p:spPr>
              <a:xfrm>
                <a:off x="3894308" y="3030977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24710BD-B1DE-4EB8-9686-3320F96962A4}"/>
                  </a:ext>
                </a:extLst>
              </p:cNvPr>
              <p:cNvSpPr/>
              <p:nvPr/>
            </p:nvSpPr>
            <p:spPr>
              <a:xfrm>
                <a:off x="3203644" y="3337398"/>
                <a:ext cx="612842" cy="6128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9135EDEA-4403-48DF-A8E1-D782DAC0A5C8}"/>
                </a:ext>
              </a:extLst>
            </p:cNvPr>
            <p:cNvSpPr/>
            <p:nvPr/>
          </p:nvSpPr>
          <p:spPr>
            <a:xfrm>
              <a:off x="2971151" y="3255468"/>
              <a:ext cx="182880" cy="11887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B1490717-4747-4774-9FAB-CBE486F679FB}"/>
                </a:ext>
              </a:extLst>
            </p:cNvPr>
            <p:cNvSpPr/>
            <p:nvPr/>
          </p:nvSpPr>
          <p:spPr>
            <a:xfrm flipH="1">
              <a:off x="2294916" y="3449191"/>
              <a:ext cx="182880" cy="8229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97D29CF2-7777-431A-B678-C6F2A6A2C8E0}"/>
                </a:ext>
              </a:extLst>
            </p:cNvPr>
            <p:cNvSpPr/>
            <p:nvPr/>
          </p:nvSpPr>
          <p:spPr>
            <a:xfrm flipH="1">
              <a:off x="1601661" y="3723511"/>
              <a:ext cx="182880" cy="2743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직사각형 113">
            <a:extLst>
              <a:ext uri="{FF2B5EF4-FFF2-40B4-BE49-F238E27FC236}">
                <a16:creationId xmlns:a16="http://schemas.microsoft.com/office/drawing/2014/main" id="{C0F62AC8-F57E-4A25-9898-09C8223B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60" y="260665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DDE1688-CA4F-4E76-A5D0-B886E4216BC2}"/>
              </a:ext>
            </a:extLst>
          </p:cNvPr>
          <p:cNvSpPr txBox="1"/>
          <p:nvPr/>
        </p:nvSpPr>
        <p:spPr>
          <a:xfrm>
            <a:off x="3392748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B8347DF-7BC1-430F-BE61-ABA53E902EAE}"/>
              </a:ext>
            </a:extLst>
          </p:cNvPr>
          <p:cNvSpPr txBox="1"/>
          <p:nvPr/>
        </p:nvSpPr>
        <p:spPr>
          <a:xfrm>
            <a:off x="5428585" y="260665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84BFDCCF-617D-4F2A-A401-5131D2633277}"/>
              </a:ext>
            </a:extLst>
          </p:cNvPr>
          <p:cNvSpPr txBox="1"/>
          <p:nvPr/>
        </p:nvSpPr>
        <p:spPr>
          <a:xfrm>
            <a:off x="7464421" y="466054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8" name="Group 19">
            <a:extLst>
              <a:ext uri="{FF2B5EF4-FFF2-40B4-BE49-F238E27FC236}">
                <a16:creationId xmlns:a16="http://schemas.microsoft.com/office/drawing/2014/main" id="{C7DD4629-4E8F-4EE5-A98D-1C95DB352BF7}"/>
              </a:ext>
            </a:extLst>
          </p:cNvPr>
          <p:cNvGrpSpPr/>
          <p:nvPr/>
        </p:nvGrpSpPr>
        <p:grpSpPr>
          <a:xfrm>
            <a:off x="2883798" y="1536968"/>
            <a:ext cx="2370254" cy="1301002"/>
            <a:chOff x="2543198" y="4388490"/>
            <a:chExt cx="2577763" cy="1301002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DECAF595-84AA-4E33-87A6-0D174A8D744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7D16ECF-12C3-4862-9BE0-43E07FFA851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22">
            <a:extLst>
              <a:ext uri="{FF2B5EF4-FFF2-40B4-BE49-F238E27FC236}">
                <a16:creationId xmlns:a16="http://schemas.microsoft.com/office/drawing/2014/main" id="{A6FB11BB-E290-4AC8-9C57-684DF16C2376}"/>
              </a:ext>
            </a:extLst>
          </p:cNvPr>
          <p:cNvGrpSpPr/>
          <p:nvPr/>
        </p:nvGrpSpPr>
        <p:grpSpPr>
          <a:xfrm>
            <a:off x="6937948" y="1559805"/>
            <a:ext cx="2370254" cy="1301002"/>
            <a:chOff x="2543198" y="4388490"/>
            <a:chExt cx="2577763" cy="1301002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0B6B9CCD-3BF1-486F-B150-152F18FFC470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A8B56FD-1461-4294-9E5A-5944D363FD31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4" name="Group 25">
            <a:extLst>
              <a:ext uri="{FF2B5EF4-FFF2-40B4-BE49-F238E27FC236}">
                <a16:creationId xmlns:a16="http://schemas.microsoft.com/office/drawing/2014/main" id="{2D765F85-01AC-45C9-A3D3-7C7F61A6CB85}"/>
              </a:ext>
            </a:extLst>
          </p:cNvPr>
          <p:cNvGrpSpPr/>
          <p:nvPr/>
        </p:nvGrpSpPr>
        <p:grpSpPr>
          <a:xfrm>
            <a:off x="4924203" y="4863952"/>
            <a:ext cx="2370254" cy="1301002"/>
            <a:chOff x="2543198" y="4388490"/>
            <a:chExt cx="2577763" cy="1301002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384136DE-8CF5-4113-88C7-2D78106FDD9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2050D72-D597-4910-822F-F02F21DC7939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7" name="Group 28">
            <a:extLst>
              <a:ext uri="{FF2B5EF4-FFF2-40B4-BE49-F238E27FC236}">
                <a16:creationId xmlns:a16="http://schemas.microsoft.com/office/drawing/2014/main" id="{6A9DFA65-2D15-498F-89DF-83678181F475}"/>
              </a:ext>
            </a:extLst>
          </p:cNvPr>
          <p:cNvGrpSpPr/>
          <p:nvPr/>
        </p:nvGrpSpPr>
        <p:grpSpPr>
          <a:xfrm>
            <a:off x="856723" y="4836456"/>
            <a:ext cx="2370254" cy="1328498"/>
            <a:chOff x="2543198" y="4360994"/>
            <a:chExt cx="2577763" cy="132849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9FB24E1-BB88-4B34-AA04-707B5FD75EA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49AF41-EA34-4A55-996B-34B058A6BFD2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0" name="Group 31">
            <a:extLst>
              <a:ext uri="{FF2B5EF4-FFF2-40B4-BE49-F238E27FC236}">
                <a16:creationId xmlns:a16="http://schemas.microsoft.com/office/drawing/2014/main" id="{812FECD1-BA7E-4032-843B-9BFD10B8F643}"/>
              </a:ext>
            </a:extLst>
          </p:cNvPr>
          <p:cNvGrpSpPr/>
          <p:nvPr/>
        </p:nvGrpSpPr>
        <p:grpSpPr>
          <a:xfrm>
            <a:off x="8991684" y="4863952"/>
            <a:ext cx="2370254" cy="1301002"/>
            <a:chOff x="2543198" y="4388490"/>
            <a:chExt cx="2577763" cy="1301002"/>
          </a:xfrm>
        </p:grpSpPr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FF4C2C0-706F-4E62-9630-599E8A8D557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65B08DF-3E28-46DD-84B3-733D9959CCA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185E1627-57B4-4589-9770-CFA8E4672CE2}"/>
              </a:ext>
            </a:extLst>
          </p:cNvPr>
          <p:cNvSpPr txBox="1"/>
          <p:nvPr/>
        </p:nvSpPr>
        <p:spPr>
          <a:xfrm>
            <a:off x="9500258" y="257984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AABB-2633-4F04-8251-693B38DF9383}"/>
              </a:ext>
            </a:extLst>
          </p:cNvPr>
          <p:cNvSpPr/>
          <p:nvPr/>
        </p:nvSpPr>
        <p:spPr>
          <a:xfrm>
            <a:off x="0" y="5661248"/>
            <a:ext cx="12192000" cy="1196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10CB2-AE50-4E1B-BCC5-1703248CDF4B}"/>
              </a:ext>
            </a:extLst>
          </p:cNvPr>
          <p:cNvSpPr/>
          <p:nvPr/>
        </p:nvSpPr>
        <p:spPr>
          <a:xfrm>
            <a:off x="925423" y="1855066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311C-5DD6-4788-BAC1-1A41DED8C411}"/>
              </a:ext>
            </a:extLst>
          </p:cNvPr>
          <p:cNvSpPr txBox="1"/>
          <p:nvPr/>
        </p:nvSpPr>
        <p:spPr>
          <a:xfrm>
            <a:off x="1377403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A862-38E0-4669-A614-06CB07C7E739}"/>
              </a:ext>
            </a:extLst>
          </p:cNvPr>
          <p:cNvSpPr txBox="1"/>
          <p:nvPr/>
        </p:nvSpPr>
        <p:spPr>
          <a:xfrm>
            <a:off x="924159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44036-4FA7-4AEB-B291-B8E6BBFBA8D8}"/>
              </a:ext>
            </a:extLst>
          </p:cNvPr>
          <p:cNvSpPr/>
          <p:nvPr/>
        </p:nvSpPr>
        <p:spPr>
          <a:xfrm>
            <a:off x="8357378" y="1855066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500EE-5986-40F7-827F-54507D543423}"/>
              </a:ext>
            </a:extLst>
          </p:cNvPr>
          <p:cNvSpPr txBox="1"/>
          <p:nvPr/>
        </p:nvSpPr>
        <p:spPr>
          <a:xfrm>
            <a:off x="8809358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C6D8-CE2C-4AD4-91B4-9019180CBD84}"/>
              </a:ext>
            </a:extLst>
          </p:cNvPr>
          <p:cNvSpPr txBox="1"/>
          <p:nvPr/>
        </p:nvSpPr>
        <p:spPr>
          <a:xfrm>
            <a:off x="8356114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25086-72C9-462B-B43D-AD362213D323}"/>
              </a:ext>
            </a:extLst>
          </p:cNvPr>
          <p:cNvSpPr/>
          <p:nvPr/>
        </p:nvSpPr>
        <p:spPr>
          <a:xfrm>
            <a:off x="927132" y="3977600"/>
            <a:ext cx="468000" cy="468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BA3E6-8481-4F7E-8590-CDB491880E42}"/>
              </a:ext>
            </a:extLst>
          </p:cNvPr>
          <p:cNvSpPr txBox="1"/>
          <p:nvPr/>
        </p:nvSpPr>
        <p:spPr>
          <a:xfrm>
            <a:off x="1379112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42680-C23B-4973-A7EE-FE42D295A9A6}"/>
              </a:ext>
            </a:extLst>
          </p:cNvPr>
          <p:cNvSpPr txBox="1"/>
          <p:nvPr/>
        </p:nvSpPr>
        <p:spPr>
          <a:xfrm>
            <a:off x="925868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8E604-7549-44CE-839B-AF5F4DD786EB}"/>
              </a:ext>
            </a:extLst>
          </p:cNvPr>
          <p:cNvSpPr/>
          <p:nvPr/>
        </p:nvSpPr>
        <p:spPr>
          <a:xfrm>
            <a:off x="8359087" y="3977600"/>
            <a:ext cx="468000" cy="468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4EAA2-5D45-4A55-A8B6-30B1D2E1B8F3}"/>
              </a:ext>
            </a:extLst>
          </p:cNvPr>
          <p:cNvSpPr txBox="1"/>
          <p:nvPr/>
        </p:nvSpPr>
        <p:spPr>
          <a:xfrm>
            <a:off x="8811067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770F-14D4-4022-A2EA-044FEDB6A345}"/>
              </a:ext>
            </a:extLst>
          </p:cNvPr>
          <p:cNvSpPr txBox="1"/>
          <p:nvPr/>
        </p:nvSpPr>
        <p:spPr>
          <a:xfrm>
            <a:off x="8357823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0864C5-8D5A-4044-A9F1-F474A98D8EA4}"/>
              </a:ext>
            </a:extLst>
          </p:cNvPr>
          <p:cNvCxnSpPr/>
          <p:nvPr/>
        </p:nvCxnSpPr>
        <p:spPr>
          <a:xfrm flipH="1">
            <a:off x="4286183" y="2064498"/>
            <a:ext cx="341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3E655-1216-4DA5-8D67-785F396BF9D8}"/>
              </a:ext>
            </a:extLst>
          </p:cNvPr>
          <p:cNvCxnSpPr/>
          <p:nvPr/>
        </p:nvCxnSpPr>
        <p:spPr>
          <a:xfrm flipH="1">
            <a:off x="4287891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1C44-E2B3-4E36-8224-C43BC7862215}"/>
              </a:ext>
            </a:extLst>
          </p:cNvPr>
          <p:cNvCxnSpPr/>
          <p:nvPr/>
        </p:nvCxnSpPr>
        <p:spPr>
          <a:xfrm>
            <a:off x="2101652" y="3555931"/>
            <a:ext cx="78827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1F8D7-E40D-4CD9-A74E-E60A03BD99A8}"/>
              </a:ext>
            </a:extLst>
          </p:cNvPr>
          <p:cNvSpPr txBox="1"/>
          <p:nvPr/>
        </p:nvSpPr>
        <p:spPr>
          <a:xfrm>
            <a:off x="1958156" y="5941498"/>
            <a:ext cx="935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25DAD-82C2-48C3-9060-65F8563E57FC}"/>
              </a:ext>
            </a:extLst>
          </p:cNvPr>
          <p:cNvSpPr/>
          <p:nvPr/>
        </p:nvSpPr>
        <p:spPr>
          <a:xfrm>
            <a:off x="962134" y="5904326"/>
            <a:ext cx="684000" cy="683503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1D7442-BA65-4A35-B739-76ECBCF1FEC7}"/>
              </a:ext>
            </a:extLst>
          </p:cNvPr>
          <p:cNvCxnSpPr/>
          <p:nvPr/>
        </p:nvCxnSpPr>
        <p:spPr>
          <a:xfrm flipH="1">
            <a:off x="8004723" y="4092663"/>
            <a:ext cx="1708" cy="11537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E57F2C-07D2-4EBA-9955-B8C6B08F37B4}"/>
              </a:ext>
            </a:extLst>
          </p:cNvPr>
          <p:cNvCxnSpPr/>
          <p:nvPr/>
        </p:nvCxnSpPr>
        <p:spPr>
          <a:xfrm flipH="1">
            <a:off x="8003026" y="2064498"/>
            <a:ext cx="3406" cy="11344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0DBA9C-1A20-4EB8-98D0-0213C485C5EC}"/>
              </a:ext>
            </a:extLst>
          </p:cNvPr>
          <p:cNvSpPr/>
          <p:nvPr/>
        </p:nvSpPr>
        <p:spPr>
          <a:xfrm>
            <a:off x="4643964" y="3977600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3607B-F8F3-467B-B7D8-F8ED4FD9BEA8}"/>
              </a:ext>
            </a:extLst>
          </p:cNvPr>
          <p:cNvSpPr txBox="1"/>
          <p:nvPr/>
        </p:nvSpPr>
        <p:spPr>
          <a:xfrm>
            <a:off x="5095944" y="4057712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ABD43-C8BA-4AE2-B7BF-EB1BCFA1156D}"/>
              </a:ext>
            </a:extLst>
          </p:cNvPr>
          <p:cNvSpPr txBox="1"/>
          <p:nvPr/>
        </p:nvSpPr>
        <p:spPr>
          <a:xfrm>
            <a:off x="4642700" y="4425800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1495B5-818A-4FF6-B419-3A800723DBFA}"/>
              </a:ext>
            </a:extLst>
          </p:cNvPr>
          <p:cNvSpPr/>
          <p:nvPr/>
        </p:nvSpPr>
        <p:spPr>
          <a:xfrm>
            <a:off x="4642255" y="1855066"/>
            <a:ext cx="468000" cy="46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80A637-64FA-44B2-9BEC-C36BFD282FDA}"/>
              </a:ext>
            </a:extLst>
          </p:cNvPr>
          <p:cNvSpPr txBox="1"/>
          <p:nvPr/>
        </p:nvSpPr>
        <p:spPr>
          <a:xfrm>
            <a:off x="5094235" y="1935178"/>
            <a:ext cx="25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3DB84-D1FF-4F1D-BDC5-AC1BE5CF4621}"/>
              </a:ext>
            </a:extLst>
          </p:cNvPr>
          <p:cNvSpPr txBox="1"/>
          <p:nvPr/>
        </p:nvSpPr>
        <p:spPr>
          <a:xfrm>
            <a:off x="4640991" y="2303266"/>
            <a:ext cx="301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C1CD6EB-1093-485C-9EBA-EE24CD2DC822}"/>
              </a:ext>
            </a:extLst>
          </p:cNvPr>
          <p:cNvSpPr/>
          <p:nvPr/>
        </p:nvSpPr>
        <p:spPr>
          <a:xfrm>
            <a:off x="1016576" y="4120770"/>
            <a:ext cx="285584" cy="16798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15EEBC5A-89B0-404C-9E36-5986BE7B1F76}"/>
              </a:ext>
            </a:extLst>
          </p:cNvPr>
          <p:cNvSpPr/>
          <p:nvPr/>
        </p:nvSpPr>
        <p:spPr>
          <a:xfrm>
            <a:off x="4759867" y="4106596"/>
            <a:ext cx="228376" cy="230526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EF2D918-6522-4D39-A495-88851B4FAC63}"/>
              </a:ext>
            </a:extLst>
          </p:cNvPr>
          <p:cNvSpPr/>
          <p:nvPr/>
        </p:nvSpPr>
        <p:spPr>
          <a:xfrm>
            <a:off x="4742141" y="2000222"/>
            <a:ext cx="291387" cy="18778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1EF940-1006-4DDD-BB15-F11B11E00BFB}"/>
              </a:ext>
            </a:extLst>
          </p:cNvPr>
          <p:cNvSpPr/>
          <p:nvPr/>
        </p:nvSpPr>
        <p:spPr>
          <a:xfrm>
            <a:off x="8457322" y="1956437"/>
            <a:ext cx="261743" cy="25822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7">
            <a:extLst>
              <a:ext uri="{FF2B5EF4-FFF2-40B4-BE49-F238E27FC236}">
                <a16:creationId xmlns:a16="http://schemas.microsoft.com/office/drawing/2014/main" id="{B362FCD0-4D74-4C37-890A-72176A38CFB2}"/>
              </a:ext>
            </a:extLst>
          </p:cNvPr>
          <p:cNvSpPr/>
          <p:nvPr/>
        </p:nvSpPr>
        <p:spPr>
          <a:xfrm rot="18900000">
            <a:off x="1059632" y="2002176"/>
            <a:ext cx="199475" cy="202609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AD3FDAA-E79C-4BB2-A572-4C82B15DB2DF}"/>
              </a:ext>
            </a:extLst>
          </p:cNvPr>
          <p:cNvSpPr/>
          <p:nvPr/>
        </p:nvSpPr>
        <p:spPr>
          <a:xfrm>
            <a:off x="8468468" y="4066240"/>
            <a:ext cx="260198" cy="26173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9">
            <a:extLst>
              <a:ext uri="{FF2B5EF4-FFF2-40B4-BE49-F238E27FC236}">
                <a16:creationId xmlns:a16="http://schemas.microsoft.com/office/drawing/2014/main" id="{DD23B953-A788-419C-B617-3D2041B662C0}"/>
              </a:ext>
            </a:extLst>
          </p:cNvPr>
          <p:cNvSpPr/>
          <p:nvPr/>
        </p:nvSpPr>
        <p:spPr>
          <a:xfrm>
            <a:off x="1081856" y="6002912"/>
            <a:ext cx="415550" cy="5134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75017" y="259762"/>
            <a:ext cx="82470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491C0-868E-48FF-A134-17BA3B057B67}"/>
              </a:ext>
            </a:extLst>
          </p:cNvPr>
          <p:cNvSpPr txBox="1"/>
          <p:nvPr/>
        </p:nvSpPr>
        <p:spPr>
          <a:xfrm>
            <a:off x="4039374" y="1442185"/>
            <a:ext cx="7050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0DFE-E300-4EBD-9AEC-8CE467ECF796}"/>
              </a:ext>
            </a:extLst>
          </p:cNvPr>
          <p:cNvSpPr txBox="1"/>
          <p:nvPr/>
        </p:nvSpPr>
        <p:spPr>
          <a:xfrm>
            <a:off x="403937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44732-0EE4-4266-9296-749DA05BA4E1}"/>
              </a:ext>
            </a:extLst>
          </p:cNvPr>
          <p:cNvSpPr txBox="1"/>
          <p:nvPr/>
        </p:nvSpPr>
        <p:spPr>
          <a:xfrm>
            <a:off x="6561579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6CBF-414B-4BF8-B959-8474EA7C7FDD}"/>
              </a:ext>
            </a:extLst>
          </p:cNvPr>
          <p:cNvSpPr txBox="1"/>
          <p:nvPr/>
        </p:nvSpPr>
        <p:spPr>
          <a:xfrm>
            <a:off x="9083784" y="2469674"/>
            <a:ext cx="2005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C4D9E-1500-4DE7-9A22-4A93B61D1D7D}"/>
              </a:ext>
            </a:extLst>
          </p:cNvPr>
          <p:cNvSpPr/>
          <p:nvPr/>
        </p:nvSpPr>
        <p:spPr>
          <a:xfrm>
            <a:off x="3581401" y="474614"/>
            <a:ext cx="7986346" cy="5908773"/>
          </a:xfrm>
          <a:prstGeom prst="roundRect">
            <a:avLst>
              <a:gd name="adj" fmla="val 2228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FD2D0-EBD1-47F6-98CF-97D011F74625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3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54B08-555B-4D7B-B665-99CC419D5F19}"/>
              </a:ext>
            </a:extLst>
          </p:cNvPr>
          <p:cNvSpPr txBox="1"/>
          <p:nvPr/>
        </p:nvSpPr>
        <p:spPr>
          <a:xfrm>
            <a:off x="3862754" y="835651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32EE4-43EF-4199-BE95-681FEC3C64B0}"/>
              </a:ext>
            </a:extLst>
          </p:cNvPr>
          <p:cNvSpPr txBox="1"/>
          <p:nvPr/>
        </p:nvSpPr>
        <p:spPr>
          <a:xfrm>
            <a:off x="3862754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6EFC2-6662-410C-AB03-F0E32727E714}"/>
              </a:ext>
            </a:extLst>
          </p:cNvPr>
          <p:cNvSpPr txBox="1"/>
          <p:nvPr/>
        </p:nvSpPr>
        <p:spPr>
          <a:xfrm>
            <a:off x="6384959" y="2128313"/>
            <a:ext cx="2071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FB90-17E4-4CE9-9D7E-8F895771BF62}"/>
              </a:ext>
            </a:extLst>
          </p:cNvPr>
          <p:cNvSpPr txBox="1"/>
          <p:nvPr/>
        </p:nvSpPr>
        <p:spPr>
          <a:xfrm>
            <a:off x="9363808" y="835651"/>
            <a:ext cx="20058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653820"/>
            <a:ext cx="517279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A14494-28B4-47E4-BBF6-3F0139EAA5DB}"/>
              </a:ext>
            </a:extLst>
          </p:cNvPr>
          <p:cNvGrpSpPr/>
          <p:nvPr/>
        </p:nvGrpSpPr>
        <p:grpSpPr>
          <a:xfrm>
            <a:off x="166559" y="575961"/>
            <a:ext cx="3090447" cy="3356601"/>
            <a:chOff x="995906" y="1393949"/>
            <a:chExt cx="4303471" cy="4674092"/>
          </a:xfrm>
        </p:grpSpPr>
        <p:sp>
          <p:nvSpPr>
            <p:cNvPr id="3" name="Teardrop 27">
              <a:extLst>
                <a:ext uri="{FF2B5EF4-FFF2-40B4-BE49-F238E27FC236}">
                  <a16:creationId xmlns:a16="http://schemas.microsoft.com/office/drawing/2014/main" id="{0E92CF0D-AE8B-48C8-B254-E05600C4EA84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989C59B1-2F5F-4AD0-860E-9BABCF49BFBF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5" name="Group 8">
                <a:extLst>
                  <a:ext uri="{FF2B5EF4-FFF2-40B4-BE49-F238E27FC236}">
                    <a16:creationId xmlns:a16="http://schemas.microsoft.com/office/drawing/2014/main" id="{966E0AD2-2DE3-4E14-8C8A-FFF4EAD1C737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17" name="Rounded Rectangle 21">
                  <a:extLst>
                    <a:ext uri="{FF2B5EF4-FFF2-40B4-BE49-F238E27FC236}">
                      <a16:creationId xmlns:a16="http://schemas.microsoft.com/office/drawing/2014/main" id="{40C546C2-02D4-472D-BB88-D5A86AD2C5E8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 Same Side Corner Rectangle 22">
                  <a:extLst>
                    <a:ext uri="{FF2B5EF4-FFF2-40B4-BE49-F238E27FC236}">
                      <a16:creationId xmlns:a16="http://schemas.microsoft.com/office/drawing/2014/main" id="{46BE0AEC-B7AC-44CB-9A38-F6C2D2564B06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ound Same Side Corner Rectangle 42">
                  <a:extLst>
                    <a:ext uri="{FF2B5EF4-FFF2-40B4-BE49-F238E27FC236}">
                      <a16:creationId xmlns:a16="http://schemas.microsoft.com/office/drawing/2014/main" id="{7F2CC08C-0556-4520-B0F2-443F6E5CC3A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" name="Oval 9">
                <a:extLst>
                  <a:ext uri="{FF2B5EF4-FFF2-40B4-BE49-F238E27FC236}">
                    <a16:creationId xmlns:a16="http://schemas.microsoft.com/office/drawing/2014/main" id="{DFB57355-5B48-4E0B-AB02-849E875E7A5A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10">
                <a:extLst>
                  <a:ext uri="{FF2B5EF4-FFF2-40B4-BE49-F238E27FC236}">
                    <a16:creationId xmlns:a16="http://schemas.microsoft.com/office/drawing/2014/main" id="{B92EFEEA-051F-4E6D-90C6-EC4F31D4F904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049C1A4F-34F8-4A55-A6EF-D592CCF1F611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22F1BA94-949C-46D0-B459-CB88F623AFFB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3">
                <a:extLst>
                  <a:ext uri="{FF2B5EF4-FFF2-40B4-BE49-F238E27FC236}">
                    <a16:creationId xmlns:a16="http://schemas.microsoft.com/office/drawing/2014/main" id="{06B0702D-D432-4578-BEEF-CD1E540C2079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C40A6C08-609E-4CB2-B178-A15182E651B8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2" name="Group 15">
                <a:extLst>
                  <a:ext uri="{FF2B5EF4-FFF2-40B4-BE49-F238E27FC236}">
                    <a16:creationId xmlns:a16="http://schemas.microsoft.com/office/drawing/2014/main" id="{C8C0ADD1-D30F-4D72-AB3B-B6AC4BDEC79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13" name="Flowchart: Terminator 16">
                  <a:extLst>
                    <a:ext uri="{FF2B5EF4-FFF2-40B4-BE49-F238E27FC236}">
                      <a16:creationId xmlns:a16="http://schemas.microsoft.com/office/drawing/2014/main" id="{59F1EF46-5080-499E-B692-BCB12FFD66C0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Flowchart: Terminator 17">
                  <a:extLst>
                    <a:ext uri="{FF2B5EF4-FFF2-40B4-BE49-F238E27FC236}">
                      <a16:creationId xmlns:a16="http://schemas.microsoft.com/office/drawing/2014/main" id="{349B211A-D5ED-495A-9C1A-46C4B0183059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Flowchart: Terminator 18">
                  <a:extLst>
                    <a:ext uri="{FF2B5EF4-FFF2-40B4-BE49-F238E27FC236}">
                      <a16:creationId xmlns:a16="http://schemas.microsoft.com/office/drawing/2014/main" id="{8D051F8B-2DB5-4BC0-B222-E96D92F880A9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Flowchart: Terminator 19">
                  <a:extLst>
                    <a:ext uri="{FF2B5EF4-FFF2-40B4-BE49-F238E27FC236}">
                      <a16:creationId xmlns:a16="http://schemas.microsoft.com/office/drawing/2014/main" id="{55A0A253-4EEF-4739-B4F4-B0AEB8B6FE5B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3E76725A-9E32-4D50-8C2D-2A18A6EDFC3E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ACC33E3B-F7FE-47D8-8BA1-6805BA3718B6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0077710C-A210-4E6E-8112-DFE21E149EEA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ed Rectangle 20">
                <a:extLst>
                  <a:ext uri="{FF2B5EF4-FFF2-40B4-BE49-F238E27FC236}">
                    <a16:creationId xmlns:a16="http://schemas.microsoft.com/office/drawing/2014/main" id="{CEE031E1-8397-4039-89EA-8AAB918AED5E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27">
                <a:extLst>
                  <a:ext uri="{FF2B5EF4-FFF2-40B4-BE49-F238E27FC236}">
                    <a16:creationId xmlns:a16="http://schemas.microsoft.com/office/drawing/2014/main" id="{16B2C8AB-1F97-4DCB-B237-D66D6838087D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28">
                <a:extLst>
                  <a:ext uri="{FF2B5EF4-FFF2-40B4-BE49-F238E27FC236}">
                    <a16:creationId xmlns:a16="http://schemas.microsoft.com/office/drawing/2014/main" id="{0D1A527B-7631-4316-8B06-F1592E12A64F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29">
                <a:extLst>
                  <a:ext uri="{FF2B5EF4-FFF2-40B4-BE49-F238E27FC236}">
                    <a16:creationId xmlns:a16="http://schemas.microsoft.com/office/drawing/2014/main" id="{5CFC34EB-442D-4F0C-A8A6-6588611AC637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6B1540D7-F0CB-4608-A07E-3A4C8BDA268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31">
                <a:extLst>
                  <a:ext uri="{FF2B5EF4-FFF2-40B4-BE49-F238E27FC236}">
                    <a16:creationId xmlns:a16="http://schemas.microsoft.com/office/drawing/2014/main" id="{715A6FC1-E28A-4FCE-AE20-6CFFD3E39288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Oval 32">
                <a:extLst>
                  <a:ext uri="{FF2B5EF4-FFF2-40B4-BE49-F238E27FC236}">
                    <a16:creationId xmlns:a16="http://schemas.microsoft.com/office/drawing/2014/main" id="{22372840-877D-4BC8-B377-CD98F07B3C79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Oval 33">
                <a:extLst>
                  <a:ext uri="{FF2B5EF4-FFF2-40B4-BE49-F238E27FC236}">
                    <a16:creationId xmlns:a16="http://schemas.microsoft.com/office/drawing/2014/main" id="{F35847ED-C8D0-4E12-9224-3BFDD60820DD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4289C807-E1A8-4C15-9F5C-76D829062F3F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35">
                <a:extLst>
                  <a:ext uri="{FF2B5EF4-FFF2-40B4-BE49-F238E27FC236}">
                    <a16:creationId xmlns:a16="http://schemas.microsoft.com/office/drawing/2014/main" id="{8A8CEE4E-AEDC-44CB-8A7D-6B8A99B972D6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36">
                <a:extLst>
                  <a:ext uri="{FF2B5EF4-FFF2-40B4-BE49-F238E27FC236}">
                    <a16:creationId xmlns:a16="http://schemas.microsoft.com/office/drawing/2014/main" id="{DF60A53D-23B5-4486-842A-D9D156731E91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37">
                <a:extLst>
                  <a:ext uri="{FF2B5EF4-FFF2-40B4-BE49-F238E27FC236}">
                    <a16:creationId xmlns:a16="http://schemas.microsoft.com/office/drawing/2014/main" id="{A7803C32-466C-4C19-B573-8BCB37F84EC5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38">
                <a:extLst>
                  <a:ext uri="{FF2B5EF4-FFF2-40B4-BE49-F238E27FC236}">
                    <a16:creationId xmlns:a16="http://schemas.microsoft.com/office/drawing/2014/main" id="{BEF8FE89-D695-4BB2-9CEF-C83523B2E1A6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24">
                <a:extLst>
                  <a:ext uri="{FF2B5EF4-FFF2-40B4-BE49-F238E27FC236}">
                    <a16:creationId xmlns:a16="http://schemas.microsoft.com/office/drawing/2014/main" id="{2482476C-4B03-49B8-A3C0-D330763C363A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37" name="Group 40">
                <a:extLst>
                  <a:ext uri="{FF2B5EF4-FFF2-40B4-BE49-F238E27FC236}">
                    <a16:creationId xmlns:a16="http://schemas.microsoft.com/office/drawing/2014/main" id="{735CA8DA-F1F8-43B7-BC81-79D45918E02E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38" name="Flowchart: Terminator 41">
                  <a:extLst>
                    <a:ext uri="{FF2B5EF4-FFF2-40B4-BE49-F238E27FC236}">
                      <a16:creationId xmlns:a16="http://schemas.microsoft.com/office/drawing/2014/main" id="{47976CB0-66AA-40E1-8702-AF8ACB9D7D69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42">
                  <a:extLst>
                    <a:ext uri="{FF2B5EF4-FFF2-40B4-BE49-F238E27FC236}">
                      <a16:creationId xmlns:a16="http://schemas.microsoft.com/office/drawing/2014/main" id="{99ABDD59-5BB0-466D-916E-1705A8139C9A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43">
                  <a:extLst>
                    <a:ext uri="{FF2B5EF4-FFF2-40B4-BE49-F238E27FC236}">
                      <a16:creationId xmlns:a16="http://schemas.microsoft.com/office/drawing/2014/main" id="{165E701F-2244-46DA-AF50-3B9C561AF220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44">
                  <a:extLst>
                    <a:ext uri="{FF2B5EF4-FFF2-40B4-BE49-F238E27FC236}">
                      <a16:creationId xmlns:a16="http://schemas.microsoft.com/office/drawing/2014/main" id="{767626FD-F8C0-4319-A1F8-E27212D6BCC8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2" name="Group 48">
            <a:extLst>
              <a:ext uri="{FF2B5EF4-FFF2-40B4-BE49-F238E27FC236}">
                <a16:creationId xmlns:a16="http://schemas.microsoft.com/office/drawing/2014/main" id="{34EB3415-DA61-459E-BAA6-A491433C4B85}"/>
              </a:ext>
            </a:extLst>
          </p:cNvPr>
          <p:cNvGrpSpPr/>
          <p:nvPr/>
        </p:nvGrpSpPr>
        <p:grpSpPr>
          <a:xfrm flipH="1">
            <a:off x="8726353" y="1692638"/>
            <a:ext cx="3479147" cy="4939238"/>
            <a:chOff x="1619552" y="2445730"/>
            <a:chExt cx="2712621" cy="3851025"/>
          </a:xfrm>
        </p:grpSpPr>
        <p:grpSp>
          <p:nvGrpSpPr>
            <p:cNvPr id="43" name="Group 47">
              <a:extLst>
                <a:ext uri="{FF2B5EF4-FFF2-40B4-BE49-F238E27FC236}">
                  <a16:creationId xmlns:a16="http://schemas.microsoft.com/office/drawing/2014/main" id="{1B32FD33-1052-426B-A1CF-FF5779429CF4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042E1ED7-57DB-43AE-9BBE-BBB17B30248E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835D63B7-6743-4099-88BD-2EDEE6A308A5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6">
                <a:extLst>
                  <a:ext uri="{FF2B5EF4-FFF2-40B4-BE49-F238E27FC236}">
                    <a16:creationId xmlns:a16="http://schemas.microsoft.com/office/drawing/2014/main" id="{892C418A-EE40-4D4E-9A2B-6CC131203BF2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9">
                <a:extLst>
                  <a:ext uri="{FF2B5EF4-FFF2-40B4-BE49-F238E27FC236}">
                    <a16:creationId xmlns:a16="http://schemas.microsoft.com/office/drawing/2014/main" id="{06B70D2B-8524-4985-B611-CAFE01F85DF8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20">
                <a:extLst>
                  <a:ext uri="{FF2B5EF4-FFF2-40B4-BE49-F238E27FC236}">
                    <a16:creationId xmlns:a16="http://schemas.microsoft.com/office/drawing/2014/main" id="{C54DAB91-5DF5-4902-AB63-DA7B95BD1BC7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1">
                <a:extLst>
                  <a:ext uri="{FF2B5EF4-FFF2-40B4-BE49-F238E27FC236}">
                    <a16:creationId xmlns:a16="http://schemas.microsoft.com/office/drawing/2014/main" id="{E4BFFE29-5D5F-4BA2-BB12-D5253618B5C6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22">
                <a:extLst>
                  <a:ext uri="{FF2B5EF4-FFF2-40B4-BE49-F238E27FC236}">
                    <a16:creationId xmlns:a16="http://schemas.microsoft.com/office/drawing/2014/main" id="{7EE77D3E-7472-4D1C-9E73-EF940A295472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23">
                <a:extLst>
                  <a:ext uri="{FF2B5EF4-FFF2-40B4-BE49-F238E27FC236}">
                    <a16:creationId xmlns:a16="http://schemas.microsoft.com/office/drawing/2014/main" id="{076F61FB-5BD6-4E33-B774-7092D9416782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24">
                <a:extLst>
                  <a:ext uri="{FF2B5EF4-FFF2-40B4-BE49-F238E27FC236}">
                    <a16:creationId xmlns:a16="http://schemas.microsoft.com/office/drawing/2014/main" id="{3144C08B-4FBD-454D-B5E2-6D821A3DB0D6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25">
                <a:extLst>
                  <a:ext uri="{FF2B5EF4-FFF2-40B4-BE49-F238E27FC236}">
                    <a16:creationId xmlns:a16="http://schemas.microsoft.com/office/drawing/2014/main" id="{F4A83C1C-6524-45C7-8A1E-9E2B49D08714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26">
                <a:extLst>
                  <a:ext uri="{FF2B5EF4-FFF2-40B4-BE49-F238E27FC236}">
                    <a16:creationId xmlns:a16="http://schemas.microsoft.com/office/drawing/2014/main" id="{EADB21DF-3333-4A3F-9335-1702C394A1E5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9">
                <a:extLst>
                  <a:ext uri="{FF2B5EF4-FFF2-40B4-BE49-F238E27FC236}">
                    <a16:creationId xmlns:a16="http://schemas.microsoft.com/office/drawing/2014/main" id="{74E1F6CD-961D-427F-A19D-24B2BCEE5881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3">
              <a:extLst>
                <a:ext uri="{FF2B5EF4-FFF2-40B4-BE49-F238E27FC236}">
                  <a16:creationId xmlns:a16="http://schemas.microsoft.com/office/drawing/2014/main" id="{267744F0-CE8A-4F74-B383-C6CBB3E25FED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17A27D77-F2D8-4E29-85F1-C419FD3ACD0A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4">
              <a:extLst>
                <a:ext uri="{FF2B5EF4-FFF2-40B4-BE49-F238E27FC236}">
                  <a16:creationId xmlns:a16="http://schemas.microsoft.com/office/drawing/2014/main" id="{ABA0506A-1C32-4690-9658-8A04C948AA69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7">
              <a:extLst>
                <a:ext uri="{FF2B5EF4-FFF2-40B4-BE49-F238E27FC236}">
                  <a16:creationId xmlns:a16="http://schemas.microsoft.com/office/drawing/2014/main" id="{F9DDB01D-5D94-4D63-BD07-2396C11234CA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6">
              <a:extLst>
                <a:ext uri="{FF2B5EF4-FFF2-40B4-BE49-F238E27FC236}">
                  <a16:creationId xmlns:a16="http://schemas.microsoft.com/office/drawing/2014/main" id="{972738C2-1DC0-4095-82CF-54DFE684A702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58" name="Freeform: Shape 18">
                <a:extLst>
                  <a:ext uri="{FF2B5EF4-FFF2-40B4-BE49-F238E27FC236}">
                    <a16:creationId xmlns:a16="http://schemas.microsoft.com/office/drawing/2014/main" id="{961D2F76-684E-4068-B8D1-E79F7D066C8A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27">
                <a:extLst>
                  <a:ext uri="{FF2B5EF4-FFF2-40B4-BE49-F238E27FC236}">
                    <a16:creationId xmlns:a16="http://schemas.microsoft.com/office/drawing/2014/main" id="{AC4CDC17-3857-4123-9BEF-2D3F5D8242F0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5">
              <a:extLst>
                <a:ext uri="{FF2B5EF4-FFF2-40B4-BE49-F238E27FC236}">
                  <a16:creationId xmlns:a16="http://schemas.microsoft.com/office/drawing/2014/main" id="{90DC5E1B-AE21-4FBD-8F5E-2CBE53F11BBC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50" name="Freeform: Shape 7">
                <a:extLst>
                  <a:ext uri="{FF2B5EF4-FFF2-40B4-BE49-F238E27FC236}">
                    <a16:creationId xmlns:a16="http://schemas.microsoft.com/office/drawing/2014/main" id="{19C893D2-A65D-473D-A52E-B75FA46138C1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8">
                <a:extLst>
                  <a:ext uri="{FF2B5EF4-FFF2-40B4-BE49-F238E27FC236}">
                    <a16:creationId xmlns:a16="http://schemas.microsoft.com/office/drawing/2014/main" id="{5002EAFF-D7EF-4369-AAB8-5EAE46020E7C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9">
                <a:extLst>
                  <a:ext uri="{FF2B5EF4-FFF2-40B4-BE49-F238E27FC236}">
                    <a16:creationId xmlns:a16="http://schemas.microsoft.com/office/drawing/2014/main" id="{6FF08A6E-C295-4AE7-A236-49F8AF9EFC1E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10">
                <a:extLst>
                  <a:ext uri="{FF2B5EF4-FFF2-40B4-BE49-F238E27FC236}">
                    <a16:creationId xmlns:a16="http://schemas.microsoft.com/office/drawing/2014/main" id="{A0A5FAB1-6A68-44B4-AFBC-1546CFCCF51E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11">
                <a:extLst>
                  <a:ext uri="{FF2B5EF4-FFF2-40B4-BE49-F238E27FC236}">
                    <a16:creationId xmlns:a16="http://schemas.microsoft.com/office/drawing/2014/main" id="{4C007782-4491-443C-BDE5-3DEB121F4486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2">
                <a:extLst>
                  <a:ext uri="{FF2B5EF4-FFF2-40B4-BE49-F238E27FC236}">
                    <a16:creationId xmlns:a16="http://schemas.microsoft.com/office/drawing/2014/main" id="{86DEE12C-D056-4C05-82DD-9DFA5316C22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3">
                <a:extLst>
                  <a:ext uri="{FF2B5EF4-FFF2-40B4-BE49-F238E27FC236}">
                    <a16:creationId xmlns:a16="http://schemas.microsoft.com/office/drawing/2014/main" id="{701CE542-9891-4EDD-89A9-0289E9DC029E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4">
                <a:extLst>
                  <a:ext uri="{FF2B5EF4-FFF2-40B4-BE49-F238E27FC236}">
                    <a16:creationId xmlns:a16="http://schemas.microsoft.com/office/drawing/2014/main" id="{DD4237B5-B9BC-4741-A5CE-99A9CBD1062B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44">
            <a:extLst>
              <a:ext uri="{FF2B5EF4-FFF2-40B4-BE49-F238E27FC236}">
                <a16:creationId xmlns:a16="http://schemas.microsoft.com/office/drawing/2014/main" id="{6031738F-7268-46D7-A3EE-C041321DCBA4}"/>
              </a:ext>
            </a:extLst>
          </p:cNvPr>
          <p:cNvGrpSpPr/>
          <p:nvPr/>
        </p:nvGrpSpPr>
        <p:grpSpPr>
          <a:xfrm>
            <a:off x="285472" y="4192731"/>
            <a:ext cx="2302741" cy="2447919"/>
            <a:chOff x="2771800" y="2060848"/>
            <a:chExt cx="3653928" cy="3884295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D4A2DA8-B146-4313-B948-E88711122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75" name="Pie 6">
              <a:extLst>
                <a:ext uri="{FF2B5EF4-FFF2-40B4-BE49-F238E27FC236}">
                  <a16:creationId xmlns:a16="http://schemas.microsoft.com/office/drawing/2014/main" id="{52659063-06B0-43B3-95EC-7C2D50DEDD71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76" name="Pie 13">
              <a:extLst>
                <a:ext uri="{FF2B5EF4-FFF2-40B4-BE49-F238E27FC236}">
                  <a16:creationId xmlns:a16="http://schemas.microsoft.com/office/drawing/2014/main" id="{E64BDA54-747E-4601-9D6D-BF0A74F3D20E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7" name="Pie 14">
              <a:extLst>
                <a:ext uri="{FF2B5EF4-FFF2-40B4-BE49-F238E27FC236}">
                  <a16:creationId xmlns:a16="http://schemas.microsoft.com/office/drawing/2014/main" id="{5101657F-A8B4-4C38-A9E8-E38FEEC22931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78" name="Pie 15">
              <a:extLst>
                <a:ext uri="{FF2B5EF4-FFF2-40B4-BE49-F238E27FC236}">
                  <a16:creationId xmlns:a16="http://schemas.microsoft.com/office/drawing/2014/main" id="{28F3A7A4-5FD2-40E2-97C0-B1866C5AC557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42">
            <a:extLst>
              <a:ext uri="{FF2B5EF4-FFF2-40B4-BE49-F238E27FC236}">
                <a16:creationId xmlns:a16="http://schemas.microsoft.com/office/drawing/2014/main" id="{07745512-AA9F-42DE-B101-D8DE79A1C95C}"/>
              </a:ext>
            </a:extLst>
          </p:cNvPr>
          <p:cNvGrpSpPr/>
          <p:nvPr/>
        </p:nvGrpSpPr>
        <p:grpSpPr>
          <a:xfrm>
            <a:off x="6813653" y="4858031"/>
            <a:ext cx="1883159" cy="1767344"/>
            <a:chOff x="509678" y="1797347"/>
            <a:chExt cx="2339381" cy="2195507"/>
          </a:xfrm>
        </p:grpSpPr>
        <p:sp>
          <p:nvSpPr>
            <p:cNvPr id="80" name="Rounded Rectangle 41">
              <a:extLst>
                <a:ext uri="{FF2B5EF4-FFF2-40B4-BE49-F238E27FC236}">
                  <a16:creationId xmlns:a16="http://schemas.microsoft.com/office/drawing/2014/main" id="{BB51DBA1-EBE3-4832-BECF-3F3E43722259}"/>
                </a:ext>
              </a:extLst>
            </p:cNvPr>
            <p:cNvSpPr/>
            <p:nvPr/>
          </p:nvSpPr>
          <p:spPr>
            <a:xfrm rot="18063644">
              <a:off x="1724663" y="2419627"/>
              <a:ext cx="73094" cy="8230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Rounded Rectangle 62">
              <a:extLst>
                <a:ext uri="{FF2B5EF4-FFF2-40B4-BE49-F238E27FC236}">
                  <a16:creationId xmlns:a16="http://schemas.microsoft.com/office/drawing/2014/main" id="{BFBE0A14-C999-40DD-82AE-23F423255A0A}"/>
                </a:ext>
              </a:extLst>
            </p:cNvPr>
            <p:cNvSpPr/>
            <p:nvPr/>
          </p:nvSpPr>
          <p:spPr>
            <a:xfrm rot="18060000">
              <a:off x="1820802" y="2253850"/>
              <a:ext cx="73094" cy="7354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Rounded Rectangle 63">
              <a:extLst>
                <a:ext uri="{FF2B5EF4-FFF2-40B4-BE49-F238E27FC236}">
                  <a16:creationId xmlns:a16="http://schemas.microsoft.com/office/drawing/2014/main" id="{C8D2BDE7-B2AF-46C7-9CE1-381A8707C59F}"/>
                </a:ext>
              </a:extLst>
            </p:cNvPr>
            <p:cNvSpPr/>
            <p:nvPr/>
          </p:nvSpPr>
          <p:spPr>
            <a:xfrm rot="18063644">
              <a:off x="1939567" y="2260617"/>
              <a:ext cx="73094" cy="40274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3" name="Rounded Rectangle 64">
              <a:extLst>
                <a:ext uri="{FF2B5EF4-FFF2-40B4-BE49-F238E27FC236}">
                  <a16:creationId xmlns:a16="http://schemas.microsoft.com/office/drawing/2014/main" id="{B05A3DEF-48DD-4D82-AA7E-C8E6B95E3435}"/>
                </a:ext>
              </a:extLst>
            </p:cNvPr>
            <p:cNvSpPr/>
            <p:nvPr/>
          </p:nvSpPr>
          <p:spPr>
            <a:xfrm rot="18063644">
              <a:off x="1574952" y="2602544"/>
              <a:ext cx="73094" cy="8054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4" name="Rounded Rectangle 65">
              <a:extLst>
                <a:ext uri="{FF2B5EF4-FFF2-40B4-BE49-F238E27FC236}">
                  <a16:creationId xmlns:a16="http://schemas.microsoft.com/office/drawing/2014/main" id="{F8B7D415-A8DD-498A-B589-C6A2FECE9CC4}"/>
                </a:ext>
              </a:extLst>
            </p:cNvPr>
            <p:cNvSpPr/>
            <p:nvPr/>
          </p:nvSpPr>
          <p:spPr>
            <a:xfrm rot="18063644">
              <a:off x="1516856" y="2958046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Rounded Rectangle 66">
              <a:extLst>
                <a:ext uri="{FF2B5EF4-FFF2-40B4-BE49-F238E27FC236}">
                  <a16:creationId xmlns:a16="http://schemas.microsoft.com/office/drawing/2014/main" id="{0642D15C-6A6B-4269-9C10-D6F414A28544}"/>
                </a:ext>
              </a:extLst>
            </p:cNvPr>
            <p:cNvSpPr/>
            <p:nvPr/>
          </p:nvSpPr>
          <p:spPr>
            <a:xfrm rot="18063644">
              <a:off x="1091076" y="3196078"/>
              <a:ext cx="73094" cy="7354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6" name="Rounded Rectangle 67">
              <a:extLst>
                <a:ext uri="{FF2B5EF4-FFF2-40B4-BE49-F238E27FC236}">
                  <a16:creationId xmlns:a16="http://schemas.microsoft.com/office/drawing/2014/main" id="{DA7DF923-CAA3-4196-BBF2-E10CAB9D2918}"/>
                </a:ext>
              </a:extLst>
            </p:cNvPr>
            <p:cNvSpPr/>
            <p:nvPr/>
          </p:nvSpPr>
          <p:spPr>
            <a:xfrm rot="18063644">
              <a:off x="1223216" y="318059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7" name="Rounded Rectangle 68">
              <a:extLst>
                <a:ext uri="{FF2B5EF4-FFF2-40B4-BE49-F238E27FC236}">
                  <a16:creationId xmlns:a16="http://schemas.microsoft.com/office/drawing/2014/main" id="{861D6943-678C-4A9C-826D-1CBECD7D0315}"/>
                </a:ext>
              </a:extLst>
            </p:cNvPr>
            <p:cNvSpPr/>
            <p:nvPr/>
          </p:nvSpPr>
          <p:spPr>
            <a:xfrm rot="18063644">
              <a:off x="2339839" y="1665982"/>
              <a:ext cx="49373" cy="73545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8" name="Rounded Rectangle 69">
              <a:extLst>
                <a:ext uri="{FF2B5EF4-FFF2-40B4-BE49-F238E27FC236}">
                  <a16:creationId xmlns:a16="http://schemas.microsoft.com/office/drawing/2014/main" id="{FEF310B4-AA80-4D35-8D33-BCF1B71BDDAC}"/>
                </a:ext>
              </a:extLst>
            </p:cNvPr>
            <p:cNvSpPr/>
            <p:nvPr/>
          </p:nvSpPr>
          <p:spPr>
            <a:xfrm rot="18063644">
              <a:off x="2213789" y="1953823"/>
              <a:ext cx="73094" cy="5014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9" name="Oval 39">
              <a:extLst>
                <a:ext uri="{FF2B5EF4-FFF2-40B4-BE49-F238E27FC236}">
                  <a16:creationId xmlns:a16="http://schemas.microsoft.com/office/drawing/2014/main" id="{9E9BCCC2-699C-4F58-B571-B93487F85341}"/>
                </a:ext>
              </a:extLst>
            </p:cNvPr>
            <p:cNvSpPr/>
            <p:nvPr/>
          </p:nvSpPr>
          <p:spPr>
            <a:xfrm rot="15291151" flipH="1">
              <a:off x="640729" y="1666296"/>
              <a:ext cx="1650865" cy="1912967"/>
            </a:xfrm>
            <a:custGeom>
              <a:avLst/>
              <a:gdLst/>
              <a:ahLst/>
              <a:cxnLst/>
              <a:rect l="l" t="t" r="r" b="b"/>
              <a:pathLst>
                <a:path w="1777921" h="2274057">
                  <a:moveTo>
                    <a:pt x="1535931" y="0"/>
                  </a:moveTo>
                  <a:cubicBezTo>
                    <a:pt x="1583748" y="0"/>
                    <a:pt x="1622512" y="36012"/>
                    <a:pt x="1622512" y="80435"/>
                  </a:cubicBezTo>
                  <a:cubicBezTo>
                    <a:pt x="1622512" y="91693"/>
                    <a:pt x="1620023" y="102411"/>
                    <a:pt x="1615448" y="112103"/>
                  </a:cubicBezTo>
                  <a:lnTo>
                    <a:pt x="1616074" y="113399"/>
                  </a:lnTo>
                  <a:lnTo>
                    <a:pt x="1584270" y="165850"/>
                  </a:lnTo>
                  <a:lnTo>
                    <a:pt x="1565188" y="222968"/>
                  </a:lnTo>
                  <a:cubicBezTo>
                    <a:pt x="1559887" y="244082"/>
                    <a:pt x="1554587" y="265418"/>
                    <a:pt x="1549286" y="286532"/>
                  </a:cubicBezTo>
                  <a:cubicBezTo>
                    <a:pt x="1548756" y="309868"/>
                    <a:pt x="1548226" y="332982"/>
                    <a:pt x="1547696" y="356318"/>
                  </a:cubicBezTo>
                  <a:cubicBezTo>
                    <a:pt x="1548226" y="378988"/>
                    <a:pt x="1548756" y="401880"/>
                    <a:pt x="1549286" y="424549"/>
                  </a:cubicBezTo>
                  <a:cubicBezTo>
                    <a:pt x="1552466" y="447885"/>
                    <a:pt x="1555647" y="470999"/>
                    <a:pt x="1558827" y="494336"/>
                  </a:cubicBezTo>
                  <a:lnTo>
                    <a:pt x="1573139" y="561011"/>
                  </a:lnTo>
                  <a:lnTo>
                    <a:pt x="1587451" y="627686"/>
                  </a:lnTo>
                  <a:cubicBezTo>
                    <a:pt x="1593281" y="646799"/>
                    <a:pt x="1599112" y="665691"/>
                    <a:pt x="1604943" y="684804"/>
                  </a:cubicBezTo>
                  <a:cubicBezTo>
                    <a:pt x="1610774" y="702362"/>
                    <a:pt x="1616428" y="719697"/>
                    <a:pt x="1622258" y="737255"/>
                  </a:cubicBezTo>
                  <a:cubicBezTo>
                    <a:pt x="1627029" y="751479"/>
                    <a:pt x="1631800" y="765925"/>
                    <a:pt x="1636570" y="780149"/>
                  </a:cubicBezTo>
                  <a:cubicBezTo>
                    <a:pt x="1641341" y="791706"/>
                    <a:pt x="1646111" y="803486"/>
                    <a:pt x="1650882" y="815043"/>
                  </a:cubicBezTo>
                  <a:lnTo>
                    <a:pt x="1660423" y="835712"/>
                  </a:lnTo>
                  <a:lnTo>
                    <a:pt x="1662013" y="840379"/>
                  </a:lnTo>
                  <a:lnTo>
                    <a:pt x="1708129" y="949948"/>
                  </a:lnTo>
                  <a:cubicBezTo>
                    <a:pt x="1719791" y="983730"/>
                    <a:pt x="1731275" y="1017735"/>
                    <a:pt x="1742937" y="1051517"/>
                  </a:cubicBezTo>
                  <a:lnTo>
                    <a:pt x="1766790" y="1146862"/>
                  </a:lnTo>
                  <a:cubicBezTo>
                    <a:pt x="1769440" y="1176421"/>
                    <a:pt x="1772090" y="1206203"/>
                    <a:pt x="1774741" y="1235762"/>
                  </a:cubicBezTo>
                  <a:cubicBezTo>
                    <a:pt x="1775801" y="1263765"/>
                    <a:pt x="1776861" y="1291991"/>
                    <a:pt x="1777921" y="1319995"/>
                  </a:cubicBezTo>
                  <a:cubicBezTo>
                    <a:pt x="1775801" y="1344887"/>
                    <a:pt x="1773681" y="1369556"/>
                    <a:pt x="1771560" y="1394448"/>
                  </a:cubicBezTo>
                  <a:cubicBezTo>
                    <a:pt x="1767850" y="1418896"/>
                    <a:pt x="1764139" y="1443121"/>
                    <a:pt x="1760429" y="1467569"/>
                  </a:cubicBezTo>
                  <a:cubicBezTo>
                    <a:pt x="1754598" y="1488682"/>
                    <a:pt x="1748768" y="1510018"/>
                    <a:pt x="1742937" y="1531132"/>
                  </a:cubicBezTo>
                  <a:cubicBezTo>
                    <a:pt x="1737106" y="1549135"/>
                    <a:pt x="1731452" y="1566915"/>
                    <a:pt x="1725621" y="1584917"/>
                  </a:cubicBezTo>
                  <a:lnTo>
                    <a:pt x="1706539" y="1631145"/>
                  </a:lnTo>
                  <a:lnTo>
                    <a:pt x="1685866" y="1672261"/>
                  </a:lnTo>
                  <a:lnTo>
                    <a:pt x="1665194" y="1704043"/>
                  </a:lnTo>
                  <a:cubicBezTo>
                    <a:pt x="1660423" y="1711377"/>
                    <a:pt x="1655653" y="1718934"/>
                    <a:pt x="1650882" y="1726268"/>
                  </a:cubicBezTo>
                  <a:lnTo>
                    <a:pt x="1639751" y="1738936"/>
                  </a:lnTo>
                  <a:cubicBezTo>
                    <a:pt x="1638690" y="1740492"/>
                    <a:pt x="1637630" y="1742270"/>
                    <a:pt x="1636570" y="1743826"/>
                  </a:cubicBezTo>
                  <a:lnTo>
                    <a:pt x="1576319" y="1810501"/>
                  </a:lnTo>
                  <a:lnTo>
                    <a:pt x="1509708" y="1866063"/>
                  </a:lnTo>
                  <a:lnTo>
                    <a:pt x="1431788" y="1912069"/>
                  </a:lnTo>
                  <a:lnTo>
                    <a:pt x="1354045" y="1946962"/>
                  </a:lnTo>
                  <a:lnTo>
                    <a:pt x="1273121" y="1978744"/>
                  </a:lnTo>
                  <a:lnTo>
                    <a:pt x="1192198" y="1997857"/>
                  </a:lnTo>
                  <a:lnTo>
                    <a:pt x="1114278" y="2015193"/>
                  </a:lnTo>
                  <a:lnTo>
                    <a:pt x="1041306" y="2026305"/>
                  </a:lnTo>
                  <a:lnTo>
                    <a:pt x="976284" y="2035862"/>
                  </a:lnTo>
                  <a:lnTo>
                    <a:pt x="920627" y="2038974"/>
                  </a:lnTo>
                  <a:lnTo>
                    <a:pt x="881049" y="2042307"/>
                  </a:lnTo>
                  <a:lnTo>
                    <a:pt x="850835" y="2042307"/>
                  </a:lnTo>
                  <a:lnTo>
                    <a:pt x="842884" y="2042307"/>
                  </a:lnTo>
                  <a:lnTo>
                    <a:pt x="726976" y="2035862"/>
                  </a:lnTo>
                  <a:lnTo>
                    <a:pt x="626970" y="2038974"/>
                  </a:lnTo>
                  <a:lnTo>
                    <a:pt x="536506" y="2050086"/>
                  </a:lnTo>
                  <a:lnTo>
                    <a:pt x="455582" y="2064532"/>
                  </a:lnTo>
                  <a:lnTo>
                    <a:pt x="390384" y="2081868"/>
                  </a:lnTo>
                  <a:lnTo>
                    <a:pt x="331723" y="2105649"/>
                  </a:lnTo>
                  <a:lnTo>
                    <a:pt x="282427" y="2127874"/>
                  </a:lnTo>
                  <a:lnTo>
                    <a:pt x="246029" y="2151654"/>
                  </a:lnTo>
                  <a:lnTo>
                    <a:pt x="214225" y="2173879"/>
                  </a:lnTo>
                  <a:lnTo>
                    <a:pt x="187192" y="2197882"/>
                  </a:lnTo>
                  <a:cubicBezTo>
                    <a:pt x="181361" y="2204105"/>
                    <a:pt x="175530" y="2210551"/>
                    <a:pt x="169700" y="2216774"/>
                  </a:cubicBezTo>
                  <a:cubicBezTo>
                    <a:pt x="165989" y="2222108"/>
                    <a:pt x="162455" y="2227442"/>
                    <a:pt x="158745" y="2232776"/>
                  </a:cubicBezTo>
                  <a:cubicBezTo>
                    <a:pt x="156625" y="2235443"/>
                    <a:pt x="154504" y="2237887"/>
                    <a:pt x="152384" y="2240554"/>
                  </a:cubicBezTo>
                  <a:cubicBezTo>
                    <a:pt x="139802" y="2247207"/>
                    <a:pt x="108649" y="2281215"/>
                    <a:pt x="83252" y="2272697"/>
                  </a:cubicBezTo>
                  <a:cubicBezTo>
                    <a:pt x="57855" y="2264179"/>
                    <a:pt x="0" y="2235424"/>
                    <a:pt x="0" y="2189445"/>
                  </a:cubicBezTo>
                  <a:cubicBezTo>
                    <a:pt x="0" y="2174502"/>
                    <a:pt x="3937" y="2160478"/>
                    <a:pt x="11964" y="2148998"/>
                  </a:cubicBezTo>
                  <a:cubicBezTo>
                    <a:pt x="22019" y="2131068"/>
                    <a:pt x="42226" y="2101798"/>
                    <a:pt x="60329" y="2081868"/>
                  </a:cubicBezTo>
                  <a:lnTo>
                    <a:pt x="120580" y="2029417"/>
                  </a:lnTo>
                  <a:lnTo>
                    <a:pt x="190372" y="1986745"/>
                  </a:lnTo>
                  <a:lnTo>
                    <a:pt x="263521" y="1951629"/>
                  </a:lnTo>
                  <a:lnTo>
                    <a:pt x="338084" y="1923181"/>
                  </a:lnTo>
                  <a:lnTo>
                    <a:pt x="412647" y="1902512"/>
                  </a:lnTo>
                  <a:lnTo>
                    <a:pt x="487209" y="1888288"/>
                  </a:lnTo>
                  <a:lnTo>
                    <a:pt x="560359" y="1877176"/>
                  </a:lnTo>
                  <a:lnTo>
                    <a:pt x="626970" y="1870730"/>
                  </a:lnTo>
                  <a:lnTo>
                    <a:pt x="684218" y="1867619"/>
                  </a:lnTo>
                  <a:lnTo>
                    <a:pt x="733337" y="1867619"/>
                  </a:lnTo>
                  <a:lnTo>
                    <a:pt x="771502" y="1867619"/>
                  </a:lnTo>
                  <a:lnTo>
                    <a:pt x="796768" y="1870730"/>
                  </a:lnTo>
                  <a:lnTo>
                    <a:pt x="804719" y="1870730"/>
                  </a:lnTo>
                  <a:lnTo>
                    <a:pt x="917447" y="1873842"/>
                  </a:lnTo>
                  <a:lnTo>
                    <a:pt x="1022223" y="1867619"/>
                  </a:lnTo>
                  <a:lnTo>
                    <a:pt x="1114278" y="1853395"/>
                  </a:lnTo>
                  <a:lnTo>
                    <a:pt x="1195378" y="1834281"/>
                  </a:lnTo>
                  <a:lnTo>
                    <a:pt x="1263580" y="1807167"/>
                  </a:lnTo>
                  <a:lnTo>
                    <a:pt x="1325421" y="1781830"/>
                  </a:lnTo>
                  <a:lnTo>
                    <a:pt x="1376308" y="1753382"/>
                  </a:lnTo>
                  <a:lnTo>
                    <a:pt x="1420656" y="1724712"/>
                  </a:lnTo>
                  <a:lnTo>
                    <a:pt x="1452460" y="1694486"/>
                  </a:lnTo>
                  <a:lnTo>
                    <a:pt x="1477904" y="1672261"/>
                  </a:lnTo>
                  <a:lnTo>
                    <a:pt x="1495396" y="1651592"/>
                  </a:lnTo>
                  <a:cubicBezTo>
                    <a:pt x="1499106" y="1647814"/>
                    <a:pt x="1502817" y="1644258"/>
                    <a:pt x="1506527" y="1640479"/>
                  </a:cubicBezTo>
                  <a:cubicBezTo>
                    <a:pt x="1507587" y="1639368"/>
                    <a:pt x="1508647" y="1638479"/>
                    <a:pt x="1509708" y="1637368"/>
                  </a:cubicBezTo>
                  <a:lnTo>
                    <a:pt x="1549286" y="1567581"/>
                  </a:lnTo>
                  <a:lnTo>
                    <a:pt x="1579500" y="1496017"/>
                  </a:lnTo>
                  <a:cubicBezTo>
                    <a:pt x="1585330" y="1471125"/>
                    <a:pt x="1591161" y="1446455"/>
                    <a:pt x="1596992" y="1421563"/>
                  </a:cubicBezTo>
                  <a:cubicBezTo>
                    <a:pt x="1599642" y="1396226"/>
                    <a:pt x="1602292" y="1370668"/>
                    <a:pt x="1604943" y="1345331"/>
                  </a:cubicBezTo>
                  <a:lnTo>
                    <a:pt x="1604943" y="1270655"/>
                  </a:lnTo>
                  <a:lnTo>
                    <a:pt x="1596992" y="1199313"/>
                  </a:lnTo>
                  <a:cubicBezTo>
                    <a:pt x="1592751" y="1174865"/>
                    <a:pt x="1588511" y="1150640"/>
                    <a:pt x="1584270" y="1126193"/>
                  </a:cubicBezTo>
                  <a:cubicBezTo>
                    <a:pt x="1579500" y="1105079"/>
                    <a:pt x="1574729" y="1083743"/>
                    <a:pt x="1569958" y="1062629"/>
                  </a:cubicBezTo>
                  <a:cubicBezTo>
                    <a:pt x="1564128" y="1042627"/>
                    <a:pt x="1558297" y="1022402"/>
                    <a:pt x="1552466" y="1002399"/>
                  </a:cubicBezTo>
                  <a:lnTo>
                    <a:pt x="1533384" y="949948"/>
                  </a:lnTo>
                  <a:cubicBezTo>
                    <a:pt x="1528083" y="935724"/>
                    <a:pt x="1522959" y="921278"/>
                    <a:pt x="1517659" y="907054"/>
                  </a:cubicBezTo>
                  <a:cubicBezTo>
                    <a:pt x="1512888" y="896608"/>
                    <a:pt x="1508117" y="885940"/>
                    <a:pt x="1503347" y="875495"/>
                  </a:cubicBezTo>
                  <a:lnTo>
                    <a:pt x="1495396" y="854825"/>
                  </a:lnTo>
                  <a:cubicBezTo>
                    <a:pt x="1493276" y="853270"/>
                    <a:pt x="1491155" y="851492"/>
                    <a:pt x="1489035" y="849936"/>
                  </a:cubicBezTo>
                  <a:lnTo>
                    <a:pt x="1446100" y="734144"/>
                  </a:lnTo>
                  <a:lnTo>
                    <a:pt x="1414296" y="629242"/>
                  </a:lnTo>
                  <a:cubicBezTo>
                    <a:pt x="1407405" y="597015"/>
                    <a:pt x="1400691" y="564789"/>
                    <a:pt x="1393800" y="532563"/>
                  </a:cubicBezTo>
                  <a:lnTo>
                    <a:pt x="1382668" y="445218"/>
                  </a:lnTo>
                  <a:cubicBezTo>
                    <a:pt x="1381608" y="418326"/>
                    <a:pt x="1380548" y="391212"/>
                    <a:pt x="1379488" y="364319"/>
                  </a:cubicBezTo>
                  <a:cubicBezTo>
                    <a:pt x="1380548" y="340539"/>
                    <a:pt x="1381608" y="316536"/>
                    <a:pt x="1382668" y="292755"/>
                  </a:cubicBezTo>
                  <a:cubicBezTo>
                    <a:pt x="1385319" y="271641"/>
                    <a:pt x="1387969" y="250305"/>
                    <a:pt x="1390619" y="229191"/>
                  </a:cubicBezTo>
                  <a:cubicBezTo>
                    <a:pt x="1394860" y="210745"/>
                    <a:pt x="1399100" y="192076"/>
                    <a:pt x="1403341" y="173629"/>
                  </a:cubicBezTo>
                  <a:cubicBezTo>
                    <a:pt x="1408112" y="158294"/>
                    <a:pt x="1412705" y="142958"/>
                    <a:pt x="1417476" y="127623"/>
                  </a:cubicBezTo>
                  <a:lnTo>
                    <a:pt x="1434968" y="89618"/>
                  </a:lnTo>
                  <a:lnTo>
                    <a:pt x="1449280" y="60948"/>
                  </a:lnTo>
                  <a:lnTo>
                    <a:pt x="1456101" y="49373"/>
                  </a:lnTo>
                  <a:cubicBezTo>
                    <a:pt x="1456198" y="49028"/>
                    <a:pt x="1456346" y="48707"/>
                    <a:pt x="1456642" y="48454"/>
                  </a:cubicBezTo>
                  <a:cubicBezTo>
                    <a:pt x="1457894" y="46305"/>
                    <a:pt x="1459153" y="44168"/>
                    <a:pt x="1460411" y="42057"/>
                  </a:cubicBezTo>
                  <a:lnTo>
                    <a:pt x="1469953" y="26055"/>
                  </a:lnTo>
                  <a:cubicBezTo>
                    <a:pt x="1470483" y="25610"/>
                    <a:pt x="1471013" y="24944"/>
                    <a:pt x="1471543" y="24499"/>
                  </a:cubicBezTo>
                  <a:lnTo>
                    <a:pt x="1474027" y="24499"/>
                  </a:lnTo>
                  <a:cubicBezTo>
                    <a:pt x="1489607" y="9327"/>
                    <a:pt x="1511597" y="0"/>
                    <a:pt x="153593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Oval 39">
              <a:extLst>
                <a:ext uri="{FF2B5EF4-FFF2-40B4-BE49-F238E27FC236}">
                  <a16:creationId xmlns:a16="http://schemas.microsoft.com/office/drawing/2014/main" id="{7C6256E5-91F6-401E-961C-DB607D8532D8}"/>
                </a:ext>
              </a:extLst>
            </p:cNvPr>
            <p:cNvSpPr/>
            <p:nvPr/>
          </p:nvSpPr>
          <p:spPr>
            <a:xfrm flipH="1" flipV="1">
              <a:off x="1198193" y="2079887"/>
              <a:ext cx="1650866" cy="1912967"/>
            </a:xfrm>
            <a:custGeom>
              <a:avLst/>
              <a:gdLst/>
              <a:ahLst/>
              <a:cxnLst/>
              <a:rect l="l" t="t" r="r" b="b"/>
              <a:pathLst>
                <a:path w="3393967" h="3932814">
                  <a:moveTo>
                    <a:pt x="1745685" y="3527152"/>
                  </a:moveTo>
                  <a:lnTo>
                    <a:pt x="1657171" y="3238316"/>
                  </a:lnTo>
                  <a:lnTo>
                    <a:pt x="1751363" y="3240672"/>
                  </a:lnTo>
                  <a:lnTo>
                    <a:pt x="1951375" y="3229909"/>
                  </a:lnTo>
                  <a:lnTo>
                    <a:pt x="2127104" y="3205310"/>
                  </a:lnTo>
                  <a:lnTo>
                    <a:pt x="2281920" y="3172254"/>
                  </a:lnTo>
                  <a:lnTo>
                    <a:pt x="2412114" y="3125362"/>
                  </a:lnTo>
                  <a:lnTo>
                    <a:pt x="2530166" y="3081544"/>
                  </a:lnTo>
                  <a:lnTo>
                    <a:pt x="2627307" y="3032345"/>
                  </a:lnTo>
                  <a:lnTo>
                    <a:pt x="2711965" y="2982762"/>
                  </a:lnTo>
                  <a:lnTo>
                    <a:pt x="2772677" y="2930489"/>
                  </a:lnTo>
                  <a:lnTo>
                    <a:pt x="2821249" y="2892052"/>
                  </a:lnTo>
                  <a:lnTo>
                    <a:pt x="2854640" y="2856307"/>
                  </a:lnTo>
                  <a:cubicBezTo>
                    <a:pt x="2861722" y="2849773"/>
                    <a:pt x="2868807" y="2843623"/>
                    <a:pt x="2875889" y="2837088"/>
                  </a:cubicBezTo>
                  <a:cubicBezTo>
                    <a:pt x="2877912" y="2835166"/>
                    <a:pt x="2879936" y="2833629"/>
                    <a:pt x="2881961" y="2831707"/>
                  </a:cubicBezTo>
                  <a:lnTo>
                    <a:pt x="2957514" y="2711016"/>
                  </a:lnTo>
                  <a:lnTo>
                    <a:pt x="3015191" y="2587251"/>
                  </a:lnTo>
                  <a:cubicBezTo>
                    <a:pt x="3026320" y="2544202"/>
                    <a:pt x="3037451" y="2501537"/>
                    <a:pt x="3048582" y="2458489"/>
                  </a:cubicBezTo>
                  <a:cubicBezTo>
                    <a:pt x="3053641" y="2414670"/>
                    <a:pt x="3058700" y="2370469"/>
                    <a:pt x="3063760" y="2326651"/>
                  </a:cubicBezTo>
                  <a:lnTo>
                    <a:pt x="3063760" y="2197504"/>
                  </a:lnTo>
                  <a:lnTo>
                    <a:pt x="3048582" y="2074124"/>
                  </a:lnTo>
                  <a:cubicBezTo>
                    <a:pt x="3040486" y="2031843"/>
                    <a:pt x="3032392" y="1989947"/>
                    <a:pt x="3024296" y="1947668"/>
                  </a:cubicBezTo>
                  <a:cubicBezTo>
                    <a:pt x="3015191" y="1911153"/>
                    <a:pt x="3006083" y="1874254"/>
                    <a:pt x="2996976" y="1837739"/>
                  </a:cubicBezTo>
                  <a:cubicBezTo>
                    <a:pt x="2985846" y="1803147"/>
                    <a:pt x="2974715" y="1768169"/>
                    <a:pt x="2963584" y="1733575"/>
                  </a:cubicBezTo>
                  <a:lnTo>
                    <a:pt x="2927157" y="1642865"/>
                  </a:lnTo>
                  <a:cubicBezTo>
                    <a:pt x="2917038" y="1618266"/>
                    <a:pt x="2907257" y="1593283"/>
                    <a:pt x="2897139" y="1568683"/>
                  </a:cubicBezTo>
                  <a:cubicBezTo>
                    <a:pt x="2888032" y="1550618"/>
                    <a:pt x="2878924" y="1532168"/>
                    <a:pt x="2869818" y="1514104"/>
                  </a:cubicBezTo>
                  <a:lnTo>
                    <a:pt x="2854640" y="1478357"/>
                  </a:lnTo>
                  <a:cubicBezTo>
                    <a:pt x="2850593" y="1475668"/>
                    <a:pt x="2846544" y="1472593"/>
                    <a:pt x="2842497" y="1469902"/>
                  </a:cubicBezTo>
                  <a:lnTo>
                    <a:pt x="2760536" y="1269648"/>
                  </a:lnTo>
                  <a:lnTo>
                    <a:pt x="2699824" y="1088228"/>
                  </a:lnTo>
                  <a:cubicBezTo>
                    <a:pt x="2686670" y="1032494"/>
                    <a:pt x="2673853" y="976761"/>
                    <a:pt x="2660698" y="921029"/>
                  </a:cubicBezTo>
                  <a:lnTo>
                    <a:pt x="2639448" y="769972"/>
                  </a:lnTo>
                  <a:cubicBezTo>
                    <a:pt x="2637424" y="723464"/>
                    <a:pt x="2635401" y="676573"/>
                    <a:pt x="2633377" y="630063"/>
                  </a:cubicBezTo>
                  <a:cubicBezTo>
                    <a:pt x="2635401" y="588937"/>
                    <a:pt x="2637424" y="547426"/>
                    <a:pt x="2639448" y="506298"/>
                  </a:cubicBezTo>
                  <a:cubicBezTo>
                    <a:pt x="2644508" y="469783"/>
                    <a:pt x="2649567" y="432884"/>
                    <a:pt x="2654626" y="396369"/>
                  </a:cubicBezTo>
                  <a:cubicBezTo>
                    <a:pt x="2662722" y="364468"/>
                    <a:pt x="2670816" y="332182"/>
                    <a:pt x="2678912" y="300279"/>
                  </a:cubicBezTo>
                  <a:cubicBezTo>
                    <a:pt x="2688019" y="273758"/>
                    <a:pt x="2696787" y="247236"/>
                    <a:pt x="2705895" y="220715"/>
                  </a:cubicBezTo>
                  <a:lnTo>
                    <a:pt x="2739286" y="154988"/>
                  </a:lnTo>
                  <a:lnTo>
                    <a:pt x="2766607" y="105405"/>
                  </a:lnTo>
                  <a:lnTo>
                    <a:pt x="2779628" y="85387"/>
                  </a:lnTo>
                  <a:cubicBezTo>
                    <a:pt x="2779813" y="84791"/>
                    <a:pt x="2780096" y="84235"/>
                    <a:pt x="2780661" y="83798"/>
                  </a:cubicBezTo>
                  <a:cubicBezTo>
                    <a:pt x="2783051" y="80081"/>
                    <a:pt x="2785454" y="76386"/>
                    <a:pt x="2787855" y="72735"/>
                  </a:cubicBezTo>
                  <a:lnTo>
                    <a:pt x="2806071" y="45060"/>
                  </a:lnTo>
                  <a:cubicBezTo>
                    <a:pt x="2807082" y="44291"/>
                    <a:pt x="2808094" y="43139"/>
                    <a:pt x="2809106" y="42369"/>
                  </a:cubicBezTo>
                  <a:lnTo>
                    <a:pt x="2813848" y="42369"/>
                  </a:lnTo>
                  <a:cubicBezTo>
                    <a:pt x="2843589" y="16131"/>
                    <a:pt x="2885567" y="0"/>
                    <a:pt x="2932020" y="0"/>
                  </a:cubicBezTo>
                  <a:cubicBezTo>
                    <a:pt x="3023300" y="0"/>
                    <a:pt x="3097299" y="62280"/>
                    <a:pt x="3097299" y="139107"/>
                  </a:cubicBezTo>
                  <a:cubicBezTo>
                    <a:pt x="3097299" y="158577"/>
                    <a:pt x="3092547" y="177113"/>
                    <a:pt x="3083814" y="193874"/>
                  </a:cubicBezTo>
                  <a:lnTo>
                    <a:pt x="3085009" y="196115"/>
                  </a:lnTo>
                  <a:lnTo>
                    <a:pt x="3024296" y="286826"/>
                  </a:lnTo>
                  <a:lnTo>
                    <a:pt x="2987870" y="385607"/>
                  </a:lnTo>
                  <a:cubicBezTo>
                    <a:pt x="2977750" y="422122"/>
                    <a:pt x="2967633" y="459021"/>
                    <a:pt x="2957514" y="495536"/>
                  </a:cubicBezTo>
                  <a:cubicBezTo>
                    <a:pt x="2956502" y="535894"/>
                    <a:pt x="2955490" y="575868"/>
                    <a:pt x="2954478" y="616226"/>
                  </a:cubicBezTo>
                  <a:cubicBezTo>
                    <a:pt x="2955490" y="655432"/>
                    <a:pt x="2956502" y="695022"/>
                    <a:pt x="2957514" y="734226"/>
                  </a:cubicBezTo>
                  <a:cubicBezTo>
                    <a:pt x="2963584" y="774584"/>
                    <a:pt x="2969657" y="814558"/>
                    <a:pt x="2975727" y="854918"/>
                  </a:cubicBezTo>
                  <a:lnTo>
                    <a:pt x="3003048" y="970227"/>
                  </a:lnTo>
                  <a:lnTo>
                    <a:pt x="3030369" y="1085537"/>
                  </a:lnTo>
                  <a:cubicBezTo>
                    <a:pt x="3041498" y="1118591"/>
                    <a:pt x="3052629" y="1151264"/>
                    <a:pt x="3063760" y="1184318"/>
                  </a:cubicBezTo>
                  <a:cubicBezTo>
                    <a:pt x="3074891" y="1214683"/>
                    <a:pt x="3085685" y="1244663"/>
                    <a:pt x="3096814" y="1275028"/>
                  </a:cubicBezTo>
                  <a:cubicBezTo>
                    <a:pt x="3105921" y="1299628"/>
                    <a:pt x="3115029" y="1324611"/>
                    <a:pt x="3124135" y="1349210"/>
                  </a:cubicBezTo>
                  <a:cubicBezTo>
                    <a:pt x="3133242" y="1369197"/>
                    <a:pt x="3142348" y="1389570"/>
                    <a:pt x="3151456" y="1409557"/>
                  </a:cubicBezTo>
                  <a:lnTo>
                    <a:pt x="3169669" y="1445302"/>
                  </a:lnTo>
                  <a:lnTo>
                    <a:pt x="3172704" y="1453374"/>
                  </a:lnTo>
                  <a:lnTo>
                    <a:pt x="3260737" y="1642865"/>
                  </a:lnTo>
                  <a:cubicBezTo>
                    <a:pt x="3283000" y="1701289"/>
                    <a:pt x="3304922" y="1760098"/>
                    <a:pt x="3327184" y="1818521"/>
                  </a:cubicBezTo>
                  <a:lnTo>
                    <a:pt x="3372718" y="1983413"/>
                  </a:lnTo>
                  <a:cubicBezTo>
                    <a:pt x="3377777" y="2034534"/>
                    <a:pt x="3382836" y="2086039"/>
                    <a:pt x="3387897" y="2137159"/>
                  </a:cubicBezTo>
                  <a:cubicBezTo>
                    <a:pt x="3389920" y="2185589"/>
                    <a:pt x="3391944" y="2234403"/>
                    <a:pt x="3393967" y="2282834"/>
                  </a:cubicBezTo>
                  <a:cubicBezTo>
                    <a:pt x="3389920" y="2325883"/>
                    <a:pt x="3385873" y="2368546"/>
                    <a:pt x="3381824" y="2411595"/>
                  </a:cubicBezTo>
                  <a:cubicBezTo>
                    <a:pt x="3374742" y="2453876"/>
                    <a:pt x="3367658" y="2495771"/>
                    <a:pt x="3360576" y="2538052"/>
                  </a:cubicBezTo>
                  <a:cubicBezTo>
                    <a:pt x="3349445" y="2574566"/>
                    <a:pt x="3338315" y="2611465"/>
                    <a:pt x="3327184" y="2647980"/>
                  </a:cubicBezTo>
                  <a:cubicBezTo>
                    <a:pt x="3316053" y="2679115"/>
                    <a:pt x="3305260" y="2709864"/>
                    <a:pt x="3294129" y="2740997"/>
                  </a:cubicBezTo>
                  <a:lnTo>
                    <a:pt x="3257702" y="2820945"/>
                  </a:lnTo>
                  <a:lnTo>
                    <a:pt x="3218238" y="2892052"/>
                  </a:lnTo>
                  <a:lnTo>
                    <a:pt x="3178777" y="2947017"/>
                  </a:lnTo>
                  <a:cubicBezTo>
                    <a:pt x="3169669" y="2959700"/>
                    <a:pt x="3160563" y="2972770"/>
                    <a:pt x="3151456" y="2985453"/>
                  </a:cubicBezTo>
                  <a:lnTo>
                    <a:pt x="3130207" y="3007362"/>
                  </a:lnTo>
                  <a:cubicBezTo>
                    <a:pt x="3128182" y="3010053"/>
                    <a:pt x="3126158" y="3013128"/>
                    <a:pt x="3124135" y="3015819"/>
                  </a:cubicBezTo>
                  <a:lnTo>
                    <a:pt x="3009118" y="3131128"/>
                  </a:lnTo>
                  <a:lnTo>
                    <a:pt x="2881961" y="3227218"/>
                  </a:lnTo>
                  <a:lnTo>
                    <a:pt x="2733216" y="3306782"/>
                  </a:lnTo>
                  <a:lnTo>
                    <a:pt x="2584808" y="3367127"/>
                  </a:lnTo>
                  <a:lnTo>
                    <a:pt x="2430328" y="3422092"/>
                  </a:lnTo>
                  <a:lnTo>
                    <a:pt x="2275850" y="3455146"/>
                  </a:lnTo>
                  <a:lnTo>
                    <a:pt x="2127104" y="3485128"/>
                  </a:lnTo>
                  <a:lnTo>
                    <a:pt x="1987804" y="3504345"/>
                  </a:lnTo>
                  <a:lnTo>
                    <a:pt x="1863680" y="3520873"/>
                  </a:lnTo>
                  <a:lnTo>
                    <a:pt x="1757433" y="3526255"/>
                  </a:lnTo>
                  <a:close/>
                  <a:moveTo>
                    <a:pt x="158924" y="3930462"/>
                  </a:moveTo>
                  <a:cubicBezTo>
                    <a:pt x="110443" y="3915731"/>
                    <a:pt x="0" y="3866001"/>
                    <a:pt x="0" y="3786484"/>
                  </a:cubicBezTo>
                  <a:cubicBezTo>
                    <a:pt x="0" y="3760641"/>
                    <a:pt x="7516" y="3736388"/>
                    <a:pt x="22839" y="3716534"/>
                  </a:cubicBezTo>
                  <a:cubicBezTo>
                    <a:pt x="42033" y="3685525"/>
                    <a:pt x="80608" y="3634905"/>
                    <a:pt x="115165" y="3600437"/>
                  </a:cubicBezTo>
                  <a:lnTo>
                    <a:pt x="230182" y="3509727"/>
                  </a:lnTo>
                  <a:lnTo>
                    <a:pt x="363411" y="3435929"/>
                  </a:lnTo>
                  <a:lnTo>
                    <a:pt x="503049" y="3375199"/>
                  </a:lnTo>
                  <a:lnTo>
                    <a:pt x="645387" y="3326000"/>
                  </a:lnTo>
                  <a:lnTo>
                    <a:pt x="787724" y="3290254"/>
                  </a:lnTo>
                  <a:lnTo>
                    <a:pt x="930059" y="3265655"/>
                  </a:lnTo>
                  <a:lnTo>
                    <a:pt x="1069699" y="3246438"/>
                  </a:lnTo>
                  <a:lnTo>
                    <a:pt x="1196856" y="3235290"/>
                  </a:lnTo>
                  <a:lnTo>
                    <a:pt x="1306140" y="3229909"/>
                  </a:lnTo>
                  <a:lnTo>
                    <a:pt x="1322155" y="3229909"/>
                  </a:lnTo>
                  <a:lnTo>
                    <a:pt x="1387858" y="3520878"/>
                  </a:lnTo>
                  <a:lnTo>
                    <a:pt x="1387763" y="3520873"/>
                  </a:lnTo>
                  <a:lnTo>
                    <a:pt x="1196856" y="3526255"/>
                  </a:lnTo>
                  <a:lnTo>
                    <a:pt x="1024165" y="3545473"/>
                  </a:lnTo>
                  <a:lnTo>
                    <a:pt x="869685" y="3570456"/>
                  </a:lnTo>
                  <a:lnTo>
                    <a:pt x="745225" y="3600437"/>
                  </a:lnTo>
                  <a:lnTo>
                    <a:pt x="633244" y="3641565"/>
                  </a:lnTo>
                  <a:lnTo>
                    <a:pt x="539140" y="3680001"/>
                  </a:lnTo>
                  <a:lnTo>
                    <a:pt x="469658" y="3721127"/>
                  </a:lnTo>
                  <a:lnTo>
                    <a:pt x="408946" y="3759564"/>
                  </a:lnTo>
                  <a:lnTo>
                    <a:pt x="357341" y="3801075"/>
                  </a:lnTo>
                  <a:cubicBezTo>
                    <a:pt x="346210" y="3811837"/>
                    <a:pt x="335079" y="3822985"/>
                    <a:pt x="323949" y="3833747"/>
                  </a:cubicBezTo>
                  <a:cubicBezTo>
                    <a:pt x="316865" y="3842972"/>
                    <a:pt x="310119" y="3852197"/>
                    <a:pt x="303037" y="3861422"/>
                  </a:cubicBezTo>
                  <a:cubicBezTo>
                    <a:pt x="298990" y="3866034"/>
                    <a:pt x="294941" y="3870261"/>
                    <a:pt x="290894" y="3874873"/>
                  </a:cubicBezTo>
                  <a:cubicBezTo>
                    <a:pt x="266876" y="3886379"/>
                    <a:pt x="207406" y="3945193"/>
                    <a:pt x="158924" y="393046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E081D185-86CA-4BB7-9946-BF44EAB0D732}"/>
              </a:ext>
            </a:extLst>
          </p:cNvPr>
          <p:cNvGrpSpPr/>
          <p:nvPr/>
        </p:nvGrpSpPr>
        <p:grpSpPr>
          <a:xfrm>
            <a:off x="3390840" y="1231029"/>
            <a:ext cx="3976343" cy="1465609"/>
            <a:chOff x="6416884" y="1343921"/>
            <a:chExt cx="3976343" cy="1465609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E7D3ADF6-687C-405C-8B0C-A778ECA9B9A9}"/>
                </a:ext>
              </a:extLst>
            </p:cNvPr>
            <p:cNvGrpSpPr/>
            <p:nvPr/>
          </p:nvGrpSpPr>
          <p:grpSpPr>
            <a:xfrm>
              <a:off x="6416884" y="1343921"/>
              <a:ext cx="1184295" cy="1462051"/>
              <a:chOff x="933608" y="3288154"/>
              <a:chExt cx="2493562" cy="3078384"/>
            </a:xfrm>
          </p:grpSpPr>
          <p:grpSp>
            <p:nvGrpSpPr>
              <p:cNvPr id="92" name="Group 2">
                <a:extLst>
                  <a:ext uri="{FF2B5EF4-FFF2-40B4-BE49-F238E27FC236}">
                    <a16:creationId xmlns:a16="http://schemas.microsoft.com/office/drawing/2014/main" id="{CD0C203E-647A-47BF-A43B-063A2CD371BB}"/>
                  </a:ext>
                </a:extLst>
              </p:cNvPr>
              <p:cNvGrpSpPr/>
              <p:nvPr/>
            </p:nvGrpSpPr>
            <p:grpSpPr>
              <a:xfrm>
                <a:off x="933608" y="3288154"/>
                <a:ext cx="1216205" cy="3078384"/>
                <a:chOff x="4746850" y="3003949"/>
                <a:chExt cx="782755" cy="1981262"/>
              </a:xfrm>
            </p:grpSpPr>
            <p:grpSp>
              <p:nvGrpSpPr>
                <p:cNvPr id="103" name="Group 3">
                  <a:extLst>
                    <a:ext uri="{FF2B5EF4-FFF2-40B4-BE49-F238E27FC236}">
                      <a16:creationId xmlns:a16="http://schemas.microsoft.com/office/drawing/2014/main" id="{24759A3C-9BD8-4267-9186-B527CAC21CE9}"/>
                    </a:ext>
                  </a:extLst>
                </p:cNvPr>
                <p:cNvGrpSpPr/>
                <p:nvPr/>
              </p:nvGrpSpPr>
              <p:grpSpPr>
                <a:xfrm>
                  <a:off x="4746850" y="3864504"/>
                  <a:ext cx="782755" cy="1120707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10" name="Rectangle: Rounded Corners 218">
                    <a:extLst>
                      <a:ext uri="{FF2B5EF4-FFF2-40B4-BE49-F238E27FC236}">
                        <a16:creationId xmlns:a16="http://schemas.microsoft.com/office/drawing/2014/main" id="{79D2D8B9-6EFF-43B3-AF1B-23A964B582B8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Rounded Corners 218">
                    <a:extLst>
                      <a:ext uri="{FF2B5EF4-FFF2-40B4-BE49-F238E27FC236}">
                        <a16:creationId xmlns:a16="http://schemas.microsoft.com/office/drawing/2014/main" id="{90DBBC1D-7878-429A-93E8-B4F6D8CE838D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4">
                  <a:extLst>
                    <a:ext uri="{FF2B5EF4-FFF2-40B4-BE49-F238E27FC236}">
                      <a16:creationId xmlns:a16="http://schemas.microsoft.com/office/drawing/2014/main" id="{B1A69AF1-DC4E-4002-BA3D-402463C94025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08" name="Rectangle: Rounded Corners 218">
                    <a:extLst>
                      <a:ext uri="{FF2B5EF4-FFF2-40B4-BE49-F238E27FC236}">
                        <a16:creationId xmlns:a16="http://schemas.microsoft.com/office/drawing/2014/main" id="{FE0DF1AB-5F4E-4F09-8F4E-5080DD8ADD25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Rounded Corners 218">
                    <a:extLst>
                      <a:ext uri="{FF2B5EF4-FFF2-40B4-BE49-F238E27FC236}">
                        <a16:creationId xmlns:a16="http://schemas.microsoft.com/office/drawing/2014/main" id="{BE091BD9-EB26-4A32-BF3A-437B1F967615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5">
                  <a:extLst>
                    <a:ext uri="{FF2B5EF4-FFF2-40B4-BE49-F238E27FC236}">
                      <a16:creationId xmlns:a16="http://schemas.microsoft.com/office/drawing/2014/main" id="{EE0E4D6B-3C0C-4585-B878-000B38658E2E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106" name="Oval 6">
                    <a:extLst>
                      <a:ext uri="{FF2B5EF4-FFF2-40B4-BE49-F238E27FC236}">
                        <a16:creationId xmlns:a16="http://schemas.microsoft.com/office/drawing/2014/main" id="{B3B1357D-C33C-44C1-95C0-5E8A420092BE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7">
                    <a:extLst>
                      <a:ext uri="{FF2B5EF4-FFF2-40B4-BE49-F238E27FC236}">
                        <a16:creationId xmlns:a16="http://schemas.microsoft.com/office/drawing/2014/main" id="{1890F633-DD3A-4FF8-BC6D-4810FA0129A4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" name="Group 12">
                <a:extLst>
                  <a:ext uri="{FF2B5EF4-FFF2-40B4-BE49-F238E27FC236}">
                    <a16:creationId xmlns:a16="http://schemas.microsoft.com/office/drawing/2014/main" id="{E1F7AE6C-4EF5-4391-9CC6-F0F9B2D1A265}"/>
                  </a:ext>
                </a:extLst>
              </p:cNvPr>
              <p:cNvGrpSpPr/>
              <p:nvPr/>
            </p:nvGrpSpPr>
            <p:grpSpPr>
              <a:xfrm>
                <a:off x="2210965" y="3288154"/>
                <a:ext cx="1216205" cy="3078384"/>
                <a:chOff x="4746850" y="3003949"/>
                <a:chExt cx="782755" cy="1981262"/>
              </a:xfrm>
            </p:grpSpPr>
            <p:grpSp>
              <p:nvGrpSpPr>
                <p:cNvPr id="94" name="Group 13">
                  <a:extLst>
                    <a:ext uri="{FF2B5EF4-FFF2-40B4-BE49-F238E27FC236}">
                      <a16:creationId xmlns:a16="http://schemas.microsoft.com/office/drawing/2014/main" id="{DEDC0154-16DD-47D3-BD78-E3BD58BB0165}"/>
                    </a:ext>
                  </a:extLst>
                </p:cNvPr>
                <p:cNvGrpSpPr/>
                <p:nvPr/>
              </p:nvGrpSpPr>
              <p:grpSpPr>
                <a:xfrm>
                  <a:off x="4746850" y="3864504"/>
                  <a:ext cx="782755" cy="1120707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01" name="Rectangle: Rounded Corners 218">
                    <a:extLst>
                      <a:ext uri="{FF2B5EF4-FFF2-40B4-BE49-F238E27FC236}">
                        <a16:creationId xmlns:a16="http://schemas.microsoft.com/office/drawing/2014/main" id="{74B9A8B1-58DE-4938-A8D6-ECF895C5B87B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Rounded Corners 218">
                    <a:extLst>
                      <a:ext uri="{FF2B5EF4-FFF2-40B4-BE49-F238E27FC236}">
                        <a16:creationId xmlns:a16="http://schemas.microsoft.com/office/drawing/2014/main" id="{6243FC91-4744-4F5B-A2F2-1F9890DA1C2B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14">
                  <a:extLst>
                    <a:ext uri="{FF2B5EF4-FFF2-40B4-BE49-F238E27FC236}">
                      <a16:creationId xmlns:a16="http://schemas.microsoft.com/office/drawing/2014/main" id="{B6D72FBC-6567-43DF-B062-1EF9D3EBA37F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99" name="Rectangle: Rounded Corners 218">
                    <a:extLst>
                      <a:ext uri="{FF2B5EF4-FFF2-40B4-BE49-F238E27FC236}">
                        <a16:creationId xmlns:a16="http://schemas.microsoft.com/office/drawing/2014/main" id="{3EF31B3C-3CAF-46E1-A7E5-BE031331FC20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Rounded Corners 218">
                    <a:extLst>
                      <a:ext uri="{FF2B5EF4-FFF2-40B4-BE49-F238E27FC236}">
                        <a16:creationId xmlns:a16="http://schemas.microsoft.com/office/drawing/2014/main" id="{52F11B81-2D76-4298-AA9B-8AC152E23FE6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" name="Group 15">
                  <a:extLst>
                    <a:ext uri="{FF2B5EF4-FFF2-40B4-BE49-F238E27FC236}">
                      <a16:creationId xmlns:a16="http://schemas.microsoft.com/office/drawing/2014/main" id="{FABF39F6-9393-439C-B047-945611213801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97" name="Oval 16">
                    <a:extLst>
                      <a:ext uri="{FF2B5EF4-FFF2-40B4-BE49-F238E27FC236}">
                        <a16:creationId xmlns:a16="http://schemas.microsoft.com/office/drawing/2014/main" id="{68E508DF-7BB3-4023-A0DF-75BE836027E8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17">
                    <a:extLst>
                      <a:ext uri="{FF2B5EF4-FFF2-40B4-BE49-F238E27FC236}">
                        <a16:creationId xmlns:a16="http://schemas.microsoft.com/office/drawing/2014/main" id="{6A9A278D-5D8C-4A91-8B74-7B85B9D39E8F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2" name="Group 65">
              <a:extLst>
                <a:ext uri="{FF2B5EF4-FFF2-40B4-BE49-F238E27FC236}">
                  <a16:creationId xmlns:a16="http://schemas.microsoft.com/office/drawing/2014/main" id="{927F678C-D640-4F35-B193-02BF5281053D}"/>
                </a:ext>
              </a:extLst>
            </p:cNvPr>
            <p:cNvGrpSpPr/>
            <p:nvPr/>
          </p:nvGrpSpPr>
          <p:grpSpPr>
            <a:xfrm>
              <a:off x="7812909" y="1343921"/>
              <a:ext cx="1184293" cy="1462053"/>
              <a:chOff x="4373256" y="3288154"/>
              <a:chExt cx="2493559" cy="3078387"/>
            </a:xfrm>
          </p:grpSpPr>
          <p:grpSp>
            <p:nvGrpSpPr>
              <p:cNvPr id="113" name="Group 25">
                <a:extLst>
                  <a:ext uri="{FF2B5EF4-FFF2-40B4-BE49-F238E27FC236}">
                    <a16:creationId xmlns:a16="http://schemas.microsoft.com/office/drawing/2014/main" id="{6E1E7FE7-5E0A-4363-9D2F-9762267A61C3}"/>
                  </a:ext>
                </a:extLst>
              </p:cNvPr>
              <p:cNvGrpSpPr/>
              <p:nvPr/>
            </p:nvGrpSpPr>
            <p:grpSpPr>
              <a:xfrm>
                <a:off x="5443724" y="3288154"/>
                <a:ext cx="1423091" cy="3078384"/>
                <a:chOff x="4613697" y="3003949"/>
                <a:chExt cx="915908" cy="1981262"/>
              </a:xfrm>
            </p:grpSpPr>
            <p:grpSp>
              <p:nvGrpSpPr>
                <p:cNvPr id="124" name="Group 26">
                  <a:extLst>
                    <a:ext uri="{FF2B5EF4-FFF2-40B4-BE49-F238E27FC236}">
                      <a16:creationId xmlns:a16="http://schemas.microsoft.com/office/drawing/2014/main" id="{D9A6CFE2-D3DF-4326-9135-FA079B6D0B7C}"/>
                    </a:ext>
                  </a:extLst>
                </p:cNvPr>
                <p:cNvGrpSpPr/>
                <p:nvPr/>
              </p:nvGrpSpPr>
              <p:grpSpPr>
                <a:xfrm>
                  <a:off x="4613697" y="3864503"/>
                  <a:ext cx="915908" cy="1120708"/>
                  <a:chOff x="4599744" y="3907638"/>
                  <a:chExt cx="915908" cy="1042652"/>
                </a:xfrm>
                <a:solidFill>
                  <a:schemeClr val="accent1"/>
                </a:solidFill>
              </p:grpSpPr>
              <p:sp>
                <p:nvSpPr>
                  <p:cNvPr id="131" name="Rectangle: Rounded Corners 218">
                    <a:extLst>
                      <a:ext uri="{FF2B5EF4-FFF2-40B4-BE49-F238E27FC236}">
                        <a16:creationId xmlns:a16="http://schemas.microsoft.com/office/drawing/2014/main" id="{58F0641E-6124-48C6-BB05-FC4D2693DCDF}"/>
                      </a:ext>
                    </a:extLst>
                  </p:cNvPr>
                  <p:cNvSpPr/>
                  <p:nvPr/>
                </p:nvSpPr>
                <p:spPr>
                  <a:xfrm rot="720000">
                    <a:off x="4599744" y="3907638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: Rounded Corners 218">
                    <a:extLst>
                      <a:ext uri="{FF2B5EF4-FFF2-40B4-BE49-F238E27FC236}">
                        <a16:creationId xmlns:a16="http://schemas.microsoft.com/office/drawing/2014/main" id="{13FCAEEB-53A8-4A22-B736-BC0BDD8B3A8D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27">
                  <a:extLst>
                    <a:ext uri="{FF2B5EF4-FFF2-40B4-BE49-F238E27FC236}">
                      <a16:creationId xmlns:a16="http://schemas.microsoft.com/office/drawing/2014/main" id="{4A97E3F8-6DDB-4AA5-AA45-383AEB2CC3F4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29" name="Rectangle: Rounded Corners 218">
                    <a:extLst>
                      <a:ext uri="{FF2B5EF4-FFF2-40B4-BE49-F238E27FC236}">
                        <a16:creationId xmlns:a16="http://schemas.microsoft.com/office/drawing/2014/main" id="{AC7570C2-BB83-4E84-A4D7-F7B23576D6D8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: Rounded Corners 218">
                    <a:extLst>
                      <a:ext uri="{FF2B5EF4-FFF2-40B4-BE49-F238E27FC236}">
                        <a16:creationId xmlns:a16="http://schemas.microsoft.com/office/drawing/2014/main" id="{8C050484-33C4-4942-BEBD-B5D442EBBD48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28">
                  <a:extLst>
                    <a:ext uri="{FF2B5EF4-FFF2-40B4-BE49-F238E27FC236}">
                      <a16:creationId xmlns:a16="http://schemas.microsoft.com/office/drawing/2014/main" id="{02D73691-F94C-451C-AC25-14F7B881D759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127" name="Oval 29">
                    <a:extLst>
                      <a:ext uri="{FF2B5EF4-FFF2-40B4-BE49-F238E27FC236}">
                        <a16:creationId xmlns:a16="http://schemas.microsoft.com/office/drawing/2014/main" id="{A8A1158F-E234-40AD-A0F2-B9AFC9EB2AD7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30">
                    <a:extLst>
                      <a:ext uri="{FF2B5EF4-FFF2-40B4-BE49-F238E27FC236}">
                        <a16:creationId xmlns:a16="http://schemas.microsoft.com/office/drawing/2014/main" id="{5A513AA6-DC44-4924-AEA8-07901E7D13E1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4" name="Group 24">
                <a:extLst>
                  <a:ext uri="{FF2B5EF4-FFF2-40B4-BE49-F238E27FC236}">
                    <a16:creationId xmlns:a16="http://schemas.microsoft.com/office/drawing/2014/main" id="{FF0C5FA5-05EF-42CC-B5D1-4527C0E7F2A3}"/>
                  </a:ext>
                </a:extLst>
              </p:cNvPr>
              <p:cNvGrpSpPr/>
              <p:nvPr/>
            </p:nvGrpSpPr>
            <p:grpSpPr>
              <a:xfrm>
                <a:off x="4373256" y="3288155"/>
                <a:ext cx="1374596" cy="3078386"/>
                <a:chOff x="4746850" y="3003949"/>
                <a:chExt cx="884696" cy="1981263"/>
              </a:xfrm>
            </p:grpSpPr>
            <p:grpSp>
              <p:nvGrpSpPr>
                <p:cNvPr id="115" name="Group 35">
                  <a:extLst>
                    <a:ext uri="{FF2B5EF4-FFF2-40B4-BE49-F238E27FC236}">
                      <a16:creationId xmlns:a16="http://schemas.microsoft.com/office/drawing/2014/main" id="{506E4A08-7F92-45C6-9619-A368B4B17AAA}"/>
                    </a:ext>
                  </a:extLst>
                </p:cNvPr>
                <p:cNvGrpSpPr/>
                <p:nvPr/>
              </p:nvGrpSpPr>
              <p:grpSpPr>
                <a:xfrm>
                  <a:off x="4746850" y="3833954"/>
                  <a:ext cx="884696" cy="1151258"/>
                  <a:chOff x="4732897" y="3879216"/>
                  <a:chExt cx="884696" cy="1071074"/>
                </a:xfrm>
                <a:solidFill>
                  <a:schemeClr val="accent1"/>
                </a:solidFill>
              </p:grpSpPr>
              <p:sp>
                <p:nvSpPr>
                  <p:cNvPr id="122" name="Rectangle: Rounded Corners 218">
                    <a:extLst>
                      <a:ext uri="{FF2B5EF4-FFF2-40B4-BE49-F238E27FC236}">
                        <a16:creationId xmlns:a16="http://schemas.microsoft.com/office/drawing/2014/main" id="{57CA77B1-6BD6-414C-B17B-9AC21326CA27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: Rounded Corners 218">
                    <a:extLst>
                      <a:ext uri="{FF2B5EF4-FFF2-40B4-BE49-F238E27FC236}">
                        <a16:creationId xmlns:a16="http://schemas.microsoft.com/office/drawing/2014/main" id="{C7C6FBFD-92C3-4D03-9610-5D8AF9024AA0}"/>
                      </a:ext>
                    </a:extLst>
                  </p:cNvPr>
                  <p:cNvSpPr/>
                  <p:nvPr/>
                </p:nvSpPr>
                <p:spPr>
                  <a:xfrm rot="20899867" flipH="1">
                    <a:off x="5200981" y="3879216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36">
                  <a:extLst>
                    <a:ext uri="{FF2B5EF4-FFF2-40B4-BE49-F238E27FC236}">
                      <a16:creationId xmlns:a16="http://schemas.microsoft.com/office/drawing/2014/main" id="{BD66B31D-8630-4E92-A3D0-A7F25C7CAB1D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20" name="Rectangle: Rounded Corners 218">
                    <a:extLst>
                      <a:ext uri="{FF2B5EF4-FFF2-40B4-BE49-F238E27FC236}">
                        <a16:creationId xmlns:a16="http://schemas.microsoft.com/office/drawing/2014/main" id="{9F10CA2A-B9F8-4F3E-8261-F875C828CA96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: Rounded Corners 218">
                    <a:extLst>
                      <a:ext uri="{FF2B5EF4-FFF2-40B4-BE49-F238E27FC236}">
                        <a16:creationId xmlns:a16="http://schemas.microsoft.com/office/drawing/2014/main" id="{D0FC2B0F-3D5A-42FD-A57F-C1B1317C8150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37">
                  <a:extLst>
                    <a:ext uri="{FF2B5EF4-FFF2-40B4-BE49-F238E27FC236}">
                      <a16:creationId xmlns:a16="http://schemas.microsoft.com/office/drawing/2014/main" id="{48F438F9-DDF1-481F-866A-2AB313A51516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118" name="Oval 38">
                    <a:extLst>
                      <a:ext uri="{FF2B5EF4-FFF2-40B4-BE49-F238E27FC236}">
                        <a16:creationId xmlns:a16="http://schemas.microsoft.com/office/drawing/2014/main" id="{3427DFF6-84A5-4075-927B-B43CD6DF792F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39">
                    <a:extLst>
                      <a:ext uri="{FF2B5EF4-FFF2-40B4-BE49-F238E27FC236}">
                        <a16:creationId xmlns:a16="http://schemas.microsoft.com/office/drawing/2014/main" id="{3D40B139-72FC-462E-BEAD-301122692C32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3" name="Group 70">
              <a:extLst>
                <a:ext uri="{FF2B5EF4-FFF2-40B4-BE49-F238E27FC236}">
                  <a16:creationId xmlns:a16="http://schemas.microsoft.com/office/drawing/2014/main" id="{1833F121-E49F-4347-B543-6412374EFAA0}"/>
                </a:ext>
              </a:extLst>
            </p:cNvPr>
            <p:cNvGrpSpPr/>
            <p:nvPr/>
          </p:nvGrpSpPr>
          <p:grpSpPr>
            <a:xfrm>
              <a:off x="9208932" y="1343921"/>
              <a:ext cx="1184295" cy="1465609"/>
              <a:chOff x="8459574" y="3288154"/>
              <a:chExt cx="2493562" cy="3085875"/>
            </a:xfrm>
          </p:grpSpPr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4C1755B0-F157-42B6-9F2C-5D64DB76F964}"/>
                  </a:ext>
                </a:extLst>
              </p:cNvPr>
              <p:cNvGrpSpPr/>
              <p:nvPr/>
            </p:nvGrpSpPr>
            <p:grpSpPr>
              <a:xfrm>
                <a:off x="8459574" y="3288154"/>
                <a:ext cx="1216205" cy="3078384"/>
                <a:chOff x="4746850" y="3003949"/>
                <a:chExt cx="782755" cy="1981262"/>
              </a:xfrm>
            </p:grpSpPr>
            <p:grpSp>
              <p:nvGrpSpPr>
                <p:cNvPr id="147" name="Group 56">
                  <a:extLst>
                    <a:ext uri="{FF2B5EF4-FFF2-40B4-BE49-F238E27FC236}">
                      <a16:creationId xmlns:a16="http://schemas.microsoft.com/office/drawing/2014/main" id="{0F346EB4-32DE-436F-8C3A-95B9356DAE83}"/>
                    </a:ext>
                  </a:extLst>
                </p:cNvPr>
                <p:cNvGrpSpPr/>
                <p:nvPr/>
              </p:nvGrpSpPr>
              <p:grpSpPr>
                <a:xfrm>
                  <a:off x="4746850" y="3864504"/>
                  <a:ext cx="782755" cy="1120707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54" name="Rectangle: Rounded Corners 218">
                    <a:extLst>
                      <a:ext uri="{FF2B5EF4-FFF2-40B4-BE49-F238E27FC236}">
                        <a16:creationId xmlns:a16="http://schemas.microsoft.com/office/drawing/2014/main" id="{63AC505B-827C-46C4-8A19-F9C21A30A562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: Rounded Corners 218">
                    <a:extLst>
                      <a:ext uri="{FF2B5EF4-FFF2-40B4-BE49-F238E27FC236}">
                        <a16:creationId xmlns:a16="http://schemas.microsoft.com/office/drawing/2014/main" id="{3E8DE0C7-04D3-46E1-8631-2D5E8BDDE146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57">
                  <a:extLst>
                    <a:ext uri="{FF2B5EF4-FFF2-40B4-BE49-F238E27FC236}">
                      <a16:creationId xmlns:a16="http://schemas.microsoft.com/office/drawing/2014/main" id="{E19F95D7-B5BE-4625-A8FD-CE511F86A410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52" name="Rectangle: Rounded Corners 218">
                    <a:extLst>
                      <a:ext uri="{FF2B5EF4-FFF2-40B4-BE49-F238E27FC236}">
                        <a16:creationId xmlns:a16="http://schemas.microsoft.com/office/drawing/2014/main" id="{77B78738-34D5-4ADA-AEB0-9A2DB1964D09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: Rounded Corners 218">
                    <a:extLst>
                      <a:ext uri="{FF2B5EF4-FFF2-40B4-BE49-F238E27FC236}">
                        <a16:creationId xmlns:a16="http://schemas.microsoft.com/office/drawing/2014/main" id="{79C50638-386F-45D4-B15B-D15DFC6B9EBD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58">
                  <a:extLst>
                    <a:ext uri="{FF2B5EF4-FFF2-40B4-BE49-F238E27FC236}">
                      <a16:creationId xmlns:a16="http://schemas.microsoft.com/office/drawing/2014/main" id="{9F8E726F-8EC6-4A31-9B60-6331538683FB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150" name="Oval 59">
                    <a:extLst>
                      <a:ext uri="{FF2B5EF4-FFF2-40B4-BE49-F238E27FC236}">
                        <a16:creationId xmlns:a16="http://schemas.microsoft.com/office/drawing/2014/main" id="{91649CE4-502C-4736-BD9C-DAF961A93DFA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60">
                    <a:extLst>
                      <a:ext uri="{FF2B5EF4-FFF2-40B4-BE49-F238E27FC236}">
                        <a16:creationId xmlns:a16="http://schemas.microsoft.com/office/drawing/2014/main" id="{FC82E374-E8CC-4FC1-B286-722BB58BC9F0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" name="Group 46">
                <a:extLst>
                  <a:ext uri="{FF2B5EF4-FFF2-40B4-BE49-F238E27FC236}">
                    <a16:creationId xmlns:a16="http://schemas.microsoft.com/office/drawing/2014/main" id="{401ACA30-D6A3-4D32-ADE3-CD7591D2B478}"/>
                  </a:ext>
                </a:extLst>
              </p:cNvPr>
              <p:cNvGrpSpPr/>
              <p:nvPr/>
            </p:nvGrpSpPr>
            <p:grpSpPr>
              <a:xfrm>
                <a:off x="9736931" y="3288154"/>
                <a:ext cx="1216205" cy="3078384"/>
                <a:chOff x="4746850" y="3003949"/>
                <a:chExt cx="782755" cy="1981262"/>
              </a:xfrm>
            </p:grpSpPr>
            <p:grpSp>
              <p:nvGrpSpPr>
                <p:cNvPr id="138" name="Group 47">
                  <a:extLst>
                    <a:ext uri="{FF2B5EF4-FFF2-40B4-BE49-F238E27FC236}">
                      <a16:creationId xmlns:a16="http://schemas.microsoft.com/office/drawing/2014/main" id="{09C699D2-4AB7-463A-A12F-55EC28F46665}"/>
                    </a:ext>
                  </a:extLst>
                </p:cNvPr>
                <p:cNvGrpSpPr/>
                <p:nvPr/>
              </p:nvGrpSpPr>
              <p:grpSpPr>
                <a:xfrm>
                  <a:off x="4746850" y="3864504"/>
                  <a:ext cx="782755" cy="1120707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45" name="Rectangle: Rounded Corners 218">
                    <a:extLst>
                      <a:ext uri="{FF2B5EF4-FFF2-40B4-BE49-F238E27FC236}">
                        <a16:creationId xmlns:a16="http://schemas.microsoft.com/office/drawing/2014/main" id="{81F9FD5A-D0D1-4F5C-8147-C05EE2F3A150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: Rounded Corners 218">
                    <a:extLst>
                      <a:ext uri="{FF2B5EF4-FFF2-40B4-BE49-F238E27FC236}">
                        <a16:creationId xmlns:a16="http://schemas.microsoft.com/office/drawing/2014/main" id="{964AF2F6-E658-4556-9248-8A94BED6CFB0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oup 48">
                  <a:extLst>
                    <a:ext uri="{FF2B5EF4-FFF2-40B4-BE49-F238E27FC236}">
                      <a16:creationId xmlns:a16="http://schemas.microsoft.com/office/drawing/2014/main" id="{172146E7-EF1D-49B6-93B6-1F588A075C96}"/>
                    </a:ext>
                  </a:extLst>
                </p:cNvPr>
                <p:cNvGrpSpPr/>
                <p:nvPr/>
              </p:nvGrpSpPr>
              <p:grpSpPr>
                <a:xfrm rot="10800000">
                  <a:off x="4803981" y="3003949"/>
                  <a:ext cx="668493" cy="946154"/>
                  <a:chOff x="4732897" y="3907639"/>
                  <a:chExt cx="782755" cy="1042651"/>
                </a:xfrm>
                <a:solidFill>
                  <a:schemeClr val="accent1"/>
                </a:solidFill>
              </p:grpSpPr>
              <p:sp>
                <p:nvSpPr>
                  <p:cNvPr id="143" name="Rectangle: Rounded Corners 218">
                    <a:extLst>
                      <a:ext uri="{FF2B5EF4-FFF2-40B4-BE49-F238E27FC236}">
                        <a16:creationId xmlns:a16="http://schemas.microsoft.com/office/drawing/2014/main" id="{0819610B-978A-4639-B847-6C7CF335347C}"/>
                      </a:ext>
                    </a:extLst>
                  </p:cNvPr>
                  <p:cNvSpPr/>
                  <p:nvPr/>
                </p:nvSpPr>
                <p:spPr>
                  <a:xfrm>
                    <a:off x="4732897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: Rounded Corners 218">
                    <a:extLst>
                      <a:ext uri="{FF2B5EF4-FFF2-40B4-BE49-F238E27FC236}">
                        <a16:creationId xmlns:a16="http://schemas.microsoft.com/office/drawing/2014/main" id="{9AF173E0-25AE-444A-84C4-D0C0CBB07411}"/>
                      </a:ext>
                    </a:extLst>
                  </p:cNvPr>
                  <p:cNvSpPr/>
                  <p:nvPr/>
                </p:nvSpPr>
                <p:spPr>
                  <a:xfrm flipH="1">
                    <a:off x="5099040" y="3907639"/>
                    <a:ext cx="416612" cy="1042651"/>
                  </a:xfrm>
                  <a:custGeom>
                    <a:avLst/>
                    <a:gdLst>
                      <a:gd name="connsiteX0" fmla="*/ 0 w 275468"/>
                      <a:gd name="connsiteY0" fmla="*/ 137734 h 964926"/>
                      <a:gd name="connsiteX1" fmla="*/ 137734 w 275468"/>
                      <a:gd name="connsiteY1" fmla="*/ 0 h 964926"/>
                      <a:gd name="connsiteX2" fmla="*/ 137734 w 275468"/>
                      <a:gd name="connsiteY2" fmla="*/ 0 h 964926"/>
                      <a:gd name="connsiteX3" fmla="*/ 275468 w 275468"/>
                      <a:gd name="connsiteY3" fmla="*/ 137734 h 964926"/>
                      <a:gd name="connsiteX4" fmla="*/ 275468 w 275468"/>
                      <a:gd name="connsiteY4" fmla="*/ 827192 h 964926"/>
                      <a:gd name="connsiteX5" fmla="*/ 137734 w 275468"/>
                      <a:gd name="connsiteY5" fmla="*/ 964926 h 964926"/>
                      <a:gd name="connsiteX6" fmla="*/ 137734 w 275468"/>
                      <a:gd name="connsiteY6" fmla="*/ 964926 h 964926"/>
                      <a:gd name="connsiteX7" fmla="*/ 0 w 275468"/>
                      <a:gd name="connsiteY7" fmla="*/ 827192 h 964926"/>
                      <a:gd name="connsiteX8" fmla="*/ 0 w 275468"/>
                      <a:gd name="connsiteY8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9437 w 279437"/>
                      <a:gd name="connsiteY4" fmla="*/ 827192 h 964926"/>
                      <a:gd name="connsiteX5" fmla="*/ 141703 w 279437"/>
                      <a:gd name="connsiteY5" fmla="*/ 964926 h 964926"/>
                      <a:gd name="connsiteX6" fmla="*/ 141703 w 279437"/>
                      <a:gd name="connsiteY6" fmla="*/ 964926 h 964926"/>
                      <a:gd name="connsiteX7" fmla="*/ 3969 w 279437"/>
                      <a:gd name="connsiteY7" fmla="*/ 827192 h 964926"/>
                      <a:gd name="connsiteX8" fmla="*/ 0 w 279437"/>
                      <a:gd name="connsiteY8" fmla="*/ 387460 h 964926"/>
                      <a:gd name="connsiteX9" fmla="*/ 3969 w 279437"/>
                      <a:gd name="connsiteY9" fmla="*/ 137734 h 964926"/>
                      <a:gd name="connsiteX0" fmla="*/ 3969 w 279437"/>
                      <a:gd name="connsiteY0" fmla="*/ 137734 h 964926"/>
                      <a:gd name="connsiteX1" fmla="*/ 141703 w 279437"/>
                      <a:gd name="connsiteY1" fmla="*/ 0 h 964926"/>
                      <a:gd name="connsiteX2" fmla="*/ 141703 w 279437"/>
                      <a:gd name="connsiteY2" fmla="*/ 0 h 964926"/>
                      <a:gd name="connsiteX3" fmla="*/ 279437 w 279437"/>
                      <a:gd name="connsiteY3" fmla="*/ 137734 h 964926"/>
                      <a:gd name="connsiteX4" fmla="*/ 277640 w 279437"/>
                      <a:gd name="connsiteY4" fmla="*/ 390478 h 964926"/>
                      <a:gd name="connsiteX5" fmla="*/ 279437 w 279437"/>
                      <a:gd name="connsiteY5" fmla="*/ 827192 h 964926"/>
                      <a:gd name="connsiteX6" fmla="*/ 141703 w 279437"/>
                      <a:gd name="connsiteY6" fmla="*/ 964926 h 964926"/>
                      <a:gd name="connsiteX7" fmla="*/ 141703 w 279437"/>
                      <a:gd name="connsiteY7" fmla="*/ 964926 h 964926"/>
                      <a:gd name="connsiteX8" fmla="*/ 3969 w 279437"/>
                      <a:gd name="connsiteY8" fmla="*/ 827192 h 964926"/>
                      <a:gd name="connsiteX9" fmla="*/ 0 w 279437"/>
                      <a:gd name="connsiteY9" fmla="*/ 387460 h 964926"/>
                      <a:gd name="connsiteX10" fmla="*/ 3969 w 279437"/>
                      <a:gd name="connsiteY10" fmla="*/ 137734 h 964926"/>
                      <a:gd name="connsiteX0" fmla="*/ 3969 w 397132"/>
                      <a:gd name="connsiteY0" fmla="*/ 141966 h 969158"/>
                      <a:gd name="connsiteX1" fmla="*/ 141703 w 397132"/>
                      <a:gd name="connsiteY1" fmla="*/ 4232 h 969158"/>
                      <a:gd name="connsiteX2" fmla="*/ 141703 w 397132"/>
                      <a:gd name="connsiteY2" fmla="*/ 4232 h 969158"/>
                      <a:gd name="connsiteX3" fmla="*/ 397132 w 397132"/>
                      <a:gd name="connsiteY3" fmla="*/ 54449 h 969158"/>
                      <a:gd name="connsiteX4" fmla="*/ 277640 w 397132"/>
                      <a:gd name="connsiteY4" fmla="*/ 394710 h 969158"/>
                      <a:gd name="connsiteX5" fmla="*/ 279437 w 397132"/>
                      <a:gd name="connsiteY5" fmla="*/ 831424 h 969158"/>
                      <a:gd name="connsiteX6" fmla="*/ 141703 w 397132"/>
                      <a:gd name="connsiteY6" fmla="*/ 969158 h 969158"/>
                      <a:gd name="connsiteX7" fmla="*/ 141703 w 397132"/>
                      <a:gd name="connsiteY7" fmla="*/ 969158 h 969158"/>
                      <a:gd name="connsiteX8" fmla="*/ 3969 w 397132"/>
                      <a:gd name="connsiteY8" fmla="*/ 831424 h 969158"/>
                      <a:gd name="connsiteX9" fmla="*/ 0 w 397132"/>
                      <a:gd name="connsiteY9" fmla="*/ 391692 h 969158"/>
                      <a:gd name="connsiteX10" fmla="*/ 3969 w 397132"/>
                      <a:gd name="connsiteY10" fmla="*/ 141966 h 969158"/>
                      <a:gd name="connsiteX0" fmla="*/ 3969 w 438636"/>
                      <a:gd name="connsiteY0" fmla="*/ 231287 h 1058479"/>
                      <a:gd name="connsiteX1" fmla="*/ 141703 w 438636"/>
                      <a:gd name="connsiteY1" fmla="*/ 93553 h 1058479"/>
                      <a:gd name="connsiteX2" fmla="*/ 407271 w 438636"/>
                      <a:gd name="connsiteY2" fmla="*/ 0 h 1058479"/>
                      <a:gd name="connsiteX3" fmla="*/ 397132 w 438636"/>
                      <a:gd name="connsiteY3" fmla="*/ 143770 h 1058479"/>
                      <a:gd name="connsiteX4" fmla="*/ 277640 w 438636"/>
                      <a:gd name="connsiteY4" fmla="*/ 484031 h 1058479"/>
                      <a:gd name="connsiteX5" fmla="*/ 279437 w 438636"/>
                      <a:gd name="connsiteY5" fmla="*/ 920745 h 1058479"/>
                      <a:gd name="connsiteX6" fmla="*/ 141703 w 438636"/>
                      <a:gd name="connsiteY6" fmla="*/ 1058479 h 1058479"/>
                      <a:gd name="connsiteX7" fmla="*/ 141703 w 438636"/>
                      <a:gd name="connsiteY7" fmla="*/ 1058479 h 1058479"/>
                      <a:gd name="connsiteX8" fmla="*/ 3969 w 438636"/>
                      <a:gd name="connsiteY8" fmla="*/ 920745 h 1058479"/>
                      <a:gd name="connsiteX9" fmla="*/ 0 w 438636"/>
                      <a:gd name="connsiteY9" fmla="*/ 481013 h 1058479"/>
                      <a:gd name="connsiteX10" fmla="*/ 3969 w 438636"/>
                      <a:gd name="connsiteY10" fmla="*/ 231287 h 1058479"/>
                      <a:gd name="connsiteX0" fmla="*/ 3969 w 438636"/>
                      <a:gd name="connsiteY0" fmla="*/ 231287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3969 w 438636"/>
                      <a:gd name="connsiteY9" fmla="*/ 231287 h 1058479"/>
                      <a:gd name="connsiteX0" fmla="*/ 257466 w 438636"/>
                      <a:gd name="connsiteY0" fmla="*/ 158859 h 1058479"/>
                      <a:gd name="connsiteX1" fmla="*/ 407271 w 438636"/>
                      <a:gd name="connsiteY1" fmla="*/ 0 h 1058479"/>
                      <a:gd name="connsiteX2" fmla="*/ 397132 w 438636"/>
                      <a:gd name="connsiteY2" fmla="*/ 143770 h 1058479"/>
                      <a:gd name="connsiteX3" fmla="*/ 277640 w 438636"/>
                      <a:gd name="connsiteY3" fmla="*/ 484031 h 1058479"/>
                      <a:gd name="connsiteX4" fmla="*/ 279437 w 438636"/>
                      <a:gd name="connsiteY4" fmla="*/ 920745 h 1058479"/>
                      <a:gd name="connsiteX5" fmla="*/ 141703 w 438636"/>
                      <a:gd name="connsiteY5" fmla="*/ 1058479 h 1058479"/>
                      <a:gd name="connsiteX6" fmla="*/ 141703 w 438636"/>
                      <a:gd name="connsiteY6" fmla="*/ 1058479 h 1058479"/>
                      <a:gd name="connsiteX7" fmla="*/ 3969 w 438636"/>
                      <a:gd name="connsiteY7" fmla="*/ 920745 h 1058479"/>
                      <a:gd name="connsiteX8" fmla="*/ 0 w 438636"/>
                      <a:gd name="connsiteY8" fmla="*/ 481013 h 1058479"/>
                      <a:gd name="connsiteX9" fmla="*/ 257466 w 438636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56387 w 434667"/>
                      <a:gd name="connsiteY8" fmla="*/ 529298 h 1058479"/>
                      <a:gd name="connsiteX9" fmla="*/ 253497 w 434667"/>
                      <a:gd name="connsiteY9" fmla="*/ 158859 h 1058479"/>
                      <a:gd name="connsiteX0" fmla="*/ 253497 w 434667"/>
                      <a:gd name="connsiteY0" fmla="*/ 158859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53497 w 434667"/>
                      <a:gd name="connsiteY9" fmla="*/ 158859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0752 h 1058479"/>
                      <a:gd name="connsiteX1" fmla="*/ 403302 w 434667"/>
                      <a:gd name="connsiteY1" fmla="*/ 0 h 1058479"/>
                      <a:gd name="connsiteX2" fmla="*/ 393163 w 434667"/>
                      <a:gd name="connsiteY2" fmla="*/ 143770 h 1058479"/>
                      <a:gd name="connsiteX3" fmla="*/ 273671 w 434667"/>
                      <a:gd name="connsiteY3" fmla="*/ 484031 h 1058479"/>
                      <a:gd name="connsiteX4" fmla="*/ 275468 w 434667"/>
                      <a:gd name="connsiteY4" fmla="*/ 920745 h 1058479"/>
                      <a:gd name="connsiteX5" fmla="*/ 137734 w 434667"/>
                      <a:gd name="connsiteY5" fmla="*/ 1058479 h 1058479"/>
                      <a:gd name="connsiteX6" fmla="*/ 137734 w 434667"/>
                      <a:gd name="connsiteY6" fmla="*/ 1058479 h 1058479"/>
                      <a:gd name="connsiteX7" fmla="*/ 0 w 434667"/>
                      <a:gd name="connsiteY7" fmla="*/ 920745 h 1058479"/>
                      <a:gd name="connsiteX8" fmla="*/ 47333 w 434667"/>
                      <a:gd name="connsiteY8" fmla="*/ 532316 h 1058479"/>
                      <a:gd name="connsiteX9" fmla="*/ 241426 w 434667"/>
                      <a:gd name="connsiteY9" fmla="*/ 140752 h 1058479"/>
                      <a:gd name="connsiteX0" fmla="*/ 241426 w 434667"/>
                      <a:gd name="connsiteY0" fmla="*/ 142167 h 1059894"/>
                      <a:gd name="connsiteX1" fmla="*/ 403302 w 434667"/>
                      <a:gd name="connsiteY1" fmla="*/ 1415 h 1059894"/>
                      <a:gd name="connsiteX2" fmla="*/ 393163 w 434667"/>
                      <a:gd name="connsiteY2" fmla="*/ 145185 h 1059894"/>
                      <a:gd name="connsiteX3" fmla="*/ 273671 w 434667"/>
                      <a:gd name="connsiteY3" fmla="*/ 485446 h 1059894"/>
                      <a:gd name="connsiteX4" fmla="*/ 275468 w 434667"/>
                      <a:gd name="connsiteY4" fmla="*/ 922160 h 1059894"/>
                      <a:gd name="connsiteX5" fmla="*/ 137734 w 434667"/>
                      <a:gd name="connsiteY5" fmla="*/ 1059894 h 1059894"/>
                      <a:gd name="connsiteX6" fmla="*/ 137734 w 434667"/>
                      <a:gd name="connsiteY6" fmla="*/ 1059894 h 1059894"/>
                      <a:gd name="connsiteX7" fmla="*/ 0 w 434667"/>
                      <a:gd name="connsiteY7" fmla="*/ 922160 h 1059894"/>
                      <a:gd name="connsiteX8" fmla="*/ 47333 w 434667"/>
                      <a:gd name="connsiteY8" fmla="*/ 533731 h 1059894"/>
                      <a:gd name="connsiteX9" fmla="*/ 241426 w 434667"/>
                      <a:gd name="connsiteY9" fmla="*/ 142167 h 1059894"/>
                      <a:gd name="connsiteX0" fmla="*/ 241426 w 413476"/>
                      <a:gd name="connsiteY0" fmla="*/ 142167 h 1059894"/>
                      <a:gd name="connsiteX1" fmla="*/ 403302 w 413476"/>
                      <a:gd name="connsiteY1" fmla="*/ 1415 h 1059894"/>
                      <a:gd name="connsiteX2" fmla="*/ 393163 w 413476"/>
                      <a:gd name="connsiteY2" fmla="*/ 145185 h 1059894"/>
                      <a:gd name="connsiteX3" fmla="*/ 273671 w 413476"/>
                      <a:gd name="connsiteY3" fmla="*/ 485446 h 1059894"/>
                      <a:gd name="connsiteX4" fmla="*/ 275468 w 413476"/>
                      <a:gd name="connsiteY4" fmla="*/ 922160 h 1059894"/>
                      <a:gd name="connsiteX5" fmla="*/ 137734 w 413476"/>
                      <a:gd name="connsiteY5" fmla="*/ 1059894 h 1059894"/>
                      <a:gd name="connsiteX6" fmla="*/ 137734 w 413476"/>
                      <a:gd name="connsiteY6" fmla="*/ 1059894 h 1059894"/>
                      <a:gd name="connsiteX7" fmla="*/ 0 w 413476"/>
                      <a:gd name="connsiteY7" fmla="*/ 922160 h 1059894"/>
                      <a:gd name="connsiteX8" fmla="*/ 47333 w 413476"/>
                      <a:gd name="connsiteY8" fmla="*/ 533731 h 1059894"/>
                      <a:gd name="connsiteX9" fmla="*/ 241426 w 413476"/>
                      <a:gd name="connsiteY9" fmla="*/ 142167 h 1059894"/>
                      <a:gd name="connsiteX0" fmla="*/ 241426 w 409337"/>
                      <a:gd name="connsiteY0" fmla="*/ 142167 h 1059894"/>
                      <a:gd name="connsiteX1" fmla="*/ 403302 w 409337"/>
                      <a:gd name="connsiteY1" fmla="*/ 1415 h 1059894"/>
                      <a:gd name="connsiteX2" fmla="*/ 353931 w 409337"/>
                      <a:gd name="connsiteY2" fmla="*/ 187435 h 1059894"/>
                      <a:gd name="connsiteX3" fmla="*/ 273671 w 409337"/>
                      <a:gd name="connsiteY3" fmla="*/ 485446 h 1059894"/>
                      <a:gd name="connsiteX4" fmla="*/ 275468 w 409337"/>
                      <a:gd name="connsiteY4" fmla="*/ 922160 h 1059894"/>
                      <a:gd name="connsiteX5" fmla="*/ 137734 w 409337"/>
                      <a:gd name="connsiteY5" fmla="*/ 1059894 h 1059894"/>
                      <a:gd name="connsiteX6" fmla="*/ 137734 w 409337"/>
                      <a:gd name="connsiteY6" fmla="*/ 1059894 h 1059894"/>
                      <a:gd name="connsiteX7" fmla="*/ 0 w 409337"/>
                      <a:gd name="connsiteY7" fmla="*/ 922160 h 1059894"/>
                      <a:gd name="connsiteX8" fmla="*/ 47333 w 409337"/>
                      <a:gd name="connsiteY8" fmla="*/ 533731 h 1059894"/>
                      <a:gd name="connsiteX9" fmla="*/ 241426 w 409337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3671 w 412459"/>
                      <a:gd name="connsiteY3" fmla="*/ 485446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61599 w 412459"/>
                      <a:gd name="connsiteY3" fmla="*/ 548820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75468 w 412459"/>
                      <a:gd name="connsiteY4" fmla="*/ 922160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37734 w 412459"/>
                      <a:gd name="connsiteY6" fmla="*/ 1059894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4"/>
                      <a:gd name="connsiteX1" fmla="*/ 403302 w 412459"/>
                      <a:gd name="connsiteY1" fmla="*/ 1415 h 1059894"/>
                      <a:gd name="connsiteX2" fmla="*/ 353931 w 412459"/>
                      <a:gd name="connsiteY2" fmla="*/ 187435 h 1059894"/>
                      <a:gd name="connsiteX3" fmla="*/ 270653 w 412459"/>
                      <a:gd name="connsiteY3" fmla="*/ 545802 h 1059894"/>
                      <a:gd name="connsiteX4" fmla="*/ 269433 w 412459"/>
                      <a:gd name="connsiteY4" fmla="*/ 904053 h 1059894"/>
                      <a:gd name="connsiteX5" fmla="*/ 137734 w 412459"/>
                      <a:gd name="connsiteY5" fmla="*/ 1059894 h 1059894"/>
                      <a:gd name="connsiteX6" fmla="*/ 125663 w 412459"/>
                      <a:gd name="connsiteY6" fmla="*/ 1050841 h 1059894"/>
                      <a:gd name="connsiteX7" fmla="*/ 0 w 412459"/>
                      <a:gd name="connsiteY7" fmla="*/ 922160 h 1059894"/>
                      <a:gd name="connsiteX8" fmla="*/ 47333 w 412459"/>
                      <a:gd name="connsiteY8" fmla="*/ 533731 h 1059894"/>
                      <a:gd name="connsiteX9" fmla="*/ 241426 w 412459"/>
                      <a:gd name="connsiteY9" fmla="*/ 142167 h 1059894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2459"/>
                      <a:gd name="connsiteY0" fmla="*/ 142167 h 1059895"/>
                      <a:gd name="connsiteX1" fmla="*/ 403302 w 412459"/>
                      <a:gd name="connsiteY1" fmla="*/ 1415 h 1059895"/>
                      <a:gd name="connsiteX2" fmla="*/ 353931 w 412459"/>
                      <a:gd name="connsiteY2" fmla="*/ 187435 h 1059895"/>
                      <a:gd name="connsiteX3" fmla="*/ 270653 w 412459"/>
                      <a:gd name="connsiteY3" fmla="*/ 545802 h 1059895"/>
                      <a:gd name="connsiteX4" fmla="*/ 269433 w 412459"/>
                      <a:gd name="connsiteY4" fmla="*/ 904053 h 1059895"/>
                      <a:gd name="connsiteX5" fmla="*/ 137734 w 412459"/>
                      <a:gd name="connsiteY5" fmla="*/ 1059894 h 1059895"/>
                      <a:gd name="connsiteX6" fmla="*/ 122645 w 412459"/>
                      <a:gd name="connsiteY6" fmla="*/ 1059895 h 1059895"/>
                      <a:gd name="connsiteX7" fmla="*/ 0 w 412459"/>
                      <a:gd name="connsiteY7" fmla="*/ 922160 h 1059895"/>
                      <a:gd name="connsiteX8" fmla="*/ 47333 w 412459"/>
                      <a:gd name="connsiteY8" fmla="*/ 533731 h 1059895"/>
                      <a:gd name="connsiteX9" fmla="*/ 241426 w 412459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0653 w 415656"/>
                      <a:gd name="connsiteY3" fmla="*/ 545802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5656"/>
                      <a:gd name="connsiteY0" fmla="*/ 142167 h 1059895"/>
                      <a:gd name="connsiteX1" fmla="*/ 403302 w 415656"/>
                      <a:gd name="connsiteY1" fmla="*/ 1415 h 1059895"/>
                      <a:gd name="connsiteX2" fmla="*/ 372037 w 415656"/>
                      <a:gd name="connsiteY2" fmla="*/ 187435 h 1059895"/>
                      <a:gd name="connsiteX3" fmla="*/ 279706 w 415656"/>
                      <a:gd name="connsiteY3" fmla="*/ 575980 h 1059895"/>
                      <a:gd name="connsiteX4" fmla="*/ 269433 w 415656"/>
                      <a:gd name="connsiteY4" fmla="*/ 904053 h 1059895"/>
                      <a:gd name="connsiteX5" fmla="*/ 137734 w 415656"/>
                      <a:gd name="connsiteY5" fmla="*/ 1059894 h 1059895"/>
                      <a:gd name="connsiteX6" fmla="*/ 122645 w 415656"/>
                      <a:gd name="connsiteY6" fmla="*/ 1059895 h 1059895"/>
                      <a:gd name="connsiteX7" fmla="*/ 0 w 415656"/>
                      <a:gd name="connsiteY7" fmla="*/ 922160 h 1059895"/>
                      <a:gd name="connsiteX8" fmla="*/ 47333 w 415656"/>
                      <a:gd name="connsiteY8" fmla="*/ 533731 h 1059895"/>
                      <a:gd name="connsiteX9" fmla="*/ 241426 w 415656"/>
                      <a:gd name="connsiteY9" fmla="*/ 142167 h 1059895"/>
                      <a:gd name="connsiteX0" fmla="*/ 241426 w 411136"/>
                      <a:gd name="connsiteY0" fmla="*/ 124435 h 1042163"/>
                      <a:gd name="connsiteX1" fmla="*/ 397266 w 411136"/>
                      <a:gd name="connsiteY1" fmla="*/ 1790 h 1042163"/>
                      <a:gd name="connsiteX2" fmla="*/ 372037 w 411136"/>
                      <a:gd name="connsiteY2" fmla="*/ 169703 h 1042163"/>
                      <a:gd name="connsiteX3" fmla="*/ 279706 w 411136"/>
                      <a:gd name="connsiteY3" fmla="*/ 558248 h 1042163"/>
                      <a:gd name="connsiteX4" fmla="*/ 269433 w 411136"/>
                      <a:gd name="connsiteY4" fmla="*/ 886321 h 1042163"/>
                      <a:gd name="connsiteX5" fmla="*/ 137734 w 411136"/>
                      <a:gd name="connsiteY5" fmla="*/ 1042162 h 1042163"/>
                      <a:gd name="connsiteX6" fmla="*/ 122645 w 411136"/>
                      <a:gd name="connsiteY6" fmla="*/ 1042163 h 1042163"/>
                      <a:gd name="connsiteX7" fmla="*/ 0 w 411136"/>
                      <a:gd name="connsiteY7" fmla="*/ 904428 h 1042163"/>
                      <a:gd name="connsiteX8" fmla="*/ 47333 w 411136"/>
                      <a:gd name="connsiteY8" fmla="*/ 515999 h 1042163"/>
                      <a:gd name="connsiteX9" fmla="*/ 241426 w 411136"/>
                      <a:gd name="connsiteY9" fmla="*/ 124435 h 1042163"/>
                      <a:gd name="connsiteX0" fmla="*/ 241426 w 414009"/>
                      <a:gd name="connsiteY0" fmla="*/ 124435 h 1042163"/>
                      <a:gd name="connsiteX1" fmla="*/ 397266 w 414009"/>
                      <a:gd name="connsiteY1" fmla="*/ 1790 h 1042163"/>
                      <a:gd name="connsiteX2" fmla="*/ 381091 w 414009"/>
                      <a:gd name="connsiteY2" fmla="*/ 169703 h 1042163"/>
                      <a:gd name="connsiteX3" fmla="*/ 279706 w 414009"/>
                      <a:gd name="connsiteY3" fmla="*/ 558248 h 1042163"/>
                      <a:gd name="connsiteX4" fmla="*/ 269433 w 414009"/>
                      <a:gd name="connsiteY4" fmla="*/ 886321 h 1042163"/>
                      <a:gd name="connsiteX5" fmla="*/ 137734 w 414009"/>
                      <a:gd name="connsiteY5" fmla="*/ 1042162 h 1042163"/>
                      <a:gd name="connsiteX6" fmla="*/ 122645 w 414009"/>
                      <a:gd name="connsiteY6" fmla="*/ 1042163 h 1042163"/>
                      <a:gd name="connsiteX7" fmla="*/ 0 w 414009"/>
                      <a:gd name="connsiteY7" fmla="*/ 904428 h 1042163"/>
                      <a:gd name="connsiteX8" fmla="*/ 47333 w 414009"/>
                      <a:gd name="connsiteY8" fmla="*/ 515999 h 1042163"/>
                      <a:gd name="connsiteX9" fmla="*/ 241426 w 414009"/>
                      <a:gd name="connsiteY9" fmla="*/ 124435 h 1042163"/>
                      <a:gd name="connsiteX0" fmla="*/ 241426 w 416612"/>
                      <a:gd name="connsiteY0" fmla="*/ 124435 h 1042163"/>
                      <a:gd name="connsiteX1" fmla="*/ 397266 w 416612"/>
                      <a:gd name="connsiteY1" fmla="*/ 1790 h 1042163"/>
                      <a:gd name="connsiteX2" fmla="*/ 381091 w 416612"/>
                      <a:gd name="connsiteY2" fmla="*/ 169703 h 1042163"/>
                      <a:gd name="connsiteX3" fmla="*/ 279706 w 416612"/>
                      <a:gd name="connsiteY3" fmla="*/ 558248 h 1042163"/>
                      <a:gd name="connsiteX4" fmla="*/ 269433 w 416612"/>
                      <a:gd name="connsiteY4" fmla="*/ 886321 h 1042163"/>
                      <a:gd name="connsiteX5" fmla="*/ 137734 w 416612"/>
                      <a:gd name="connsiteY5" fmla="*/ 1042162 h 1042163"/>
                      <a:gd name="connsiteX6" fmla="*/ 122645 w 416612"/>
                      <a:gd name="connsiteY6" fmla="*/ 1042163 h 1042163"/>
                      <a:gd name="connsiteX7" fmla="*/ 0 w 416612"/>
                      <a:gd name="connsiteY7" fmla="*/ 904428 h 1042163"/>
                      <a:gd name="connsiteX8" fmla="*/ 47333 w 416612"/>
                      <a:gd name="connsiteY8" fmla="*/ 515999 h 1042163"/>
                      <a:gd name="connsiteX9" fmla="*/ 241426 w 416612"/>
                      <a:gd name="connsiteY9" fmla="*/ 124435 h 1042163"/>
                      <a:gd name="connsiteX0" fmla="*/ 250479 w 416612"/>
                      <a:gd name="connsiteY0" fmla="*/ 109834 h 1042651"/>
                      <a:gd name="connsiteX1" fmla="*/ 397266 w 416612"/>
                      <a:gd name="connsiteY1" fmla="*/ 2278 h 1042651"/>
                      <a:gd name="connsiteX2" fmla="*/ 381091 w 416612"/>
                      <a:gd name="connsiteY2" fmla="*/ 170191 h 1042651"/>
                      <a:gd name="connsiteX3" fmla="*/ 279706 w 416612"/>
                      <a:gd name="connsiteY3" fmla="*/ 558736 h 1042651"/>
                      <a:gd name="connsiteX4" fmla="*/ 269433 w 416612"/>
                      <a:gd name="connsiteY4" fmla="*/ 886809 h 1042651"/>
                      <a:gd name="connsiteX5" fmla="*/ 137734 w 416612"/>
                      <a:gd name="connsiteY5" fmla="*/ 1042650 h 1042651"/>
                      <a:gd name="connsiteX6" fmla="*/ 122645 w 416612"/>
                      <a:gd name="connsiteY6" fmla="*/ 1042651 h 1042651"/>
                      <a:gd name="connsiteX7" fmla="*/ 0 w 416612"/>
                      <a:gd name="connsiteY7" fmla="*/ 904916 h 1042651"/>
                      <a:gd name="connsiteX8" fmla="*/ 47333 w 416612"/>
                      <a:gd name="connsiteY8" fmla="*/ 516487 h 1042651"/>
                      <a:gd name="connsiteX9" fmla="*/ 250479 w 416612"/>
                      <a:gd name="connsiteY9" fmla="*/ 109834 h 1042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6612" h="1042651">
                        <a:moveTo>
                          <a:pt x="250479" y="109834"/>
                        </a:moveTo>
                        <a:cubicBezTo>
                          <a:pt x="318357" y="29665"/>
                          <a:pt x="355882" y="-10296"/>
                          <a:pt x="397266" y="2278"/>
                        </a:cubicBezTo>
                        <a:cubicBezTo>
                          <a:pt x="431085" y="41509"/>
                          <a:pt x="417305" y="88087"/>
                          <a:pt x="381091" y="170191"/>
                        </a:cubicBezTo>
                        <a:cubicBezTo>
                          <a:pt x="332207" y="305742"/>
                          <a:pt x="292376" y="377918"/>
                          <a:pt x="279706" y="558736"/>
                        </a:cubicBezTo>
                        <a:cubicBezTo>
                          <a:pt x="272257" y="740522"/>
                          <a:pt x="270846" y="753308"/>
                          <a:pt x="269433" y="886809"/>
                        </a:cubicBezTo>
                        <a:cubicBezTo>
                          <a:pt x="269433" y="962877"/>
                          <a:pt x="213802" y="1042650"/>
                          <a:pt x="137734" y="1042650"/>
                        </a:cubicBezTo>
                        <a:lnTo>
                          <a:pt x="122645" y="1042651"/>
                        </a:lnTo>
                        <a:cubicBezTo>
                          <a:pt x="67701" y="1033597"/>
                          <a:pt x="0" y="980984"/>
                          <a:pt x="0" y="904916"/>
                        </a:cubicBezTo>
                        <a:cubicBezTo>
                          <a:pt x="9742" y="753309"/>
                          <a:pt x="16466" y="656022"/>
                          <a:pt x="47333" y="516487"/>
                        </a:cubicBezTo>
                        <a:cubicBezTo>
                          <a:pt x="88893" y="326615"/>
                          <a:pt x="163651" y="221243"/>
                          <a:pt x="250479" y="10983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49">
                  <a:extLst>
                    <a:ext uri="{FF2B5EF4-FFF2-40B4-BE49-F238E27FC236}">
                      <a16:creationId xmlns:a16="http://schemas.microsoft.com/office/drawing/2014/main" id="{9BD4622E-E11E-4BB6-994C-04F3D0B64864}"/>
                    </a:ext>
                  </a:extLst>
                </p:cNvPr>
                <p:cNvGrpSpPr/>
                <p:nvPr/>
              </p:nvGrpSpPr>
              <p:grpSpPr>
                <a:xfrm>
                  <a:off x="5032945" y="3853422"/>
                  <a:ext cx="210565" cy="112942"/>
                  <a:chOff x="5037299" y="3853422"/>
                  <a:chExt cx="210565" cy="112942"/>
                </a:xfrm>
              </p:grpSpPr>
              <p:sp>
                <p:nvSpPr>
                  <p:cNvPr id="141" name="Oval 50">
                    <a:extLst>
                      <a:ext uri="{FF2B5EF4-FFF2-40B4-BE49-F238E27FC236}">
                        <a16:creationId xmlns:a16="http://schemas.microsoft.com/office/drawing/2014/main" id="{8F761EEB-C2F7-455D-A01D-44E10937179E}"/>
                      </a:ext>
                    </a:extLst>
                  </p:cNvPr>
                  <p:cNvSpPr/>
                  <p:nvPr/>
                </p:nvSpPr>
                <p:spPr>
                  <a:xfrm>
                    <a:off x="5037299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51">
                    <a:extLst>
                      <a:ext uri="{FF2B5EF4-FFF2-40B4-BE49-F238E27FC236}">
                        <a16:creationId xmlns:a16="http://schemas.microsoft.com/office/drawing/2014/main" id="{2FF87874-162F-420B-91DE-0A4AB395FE83}"/>
                      </a:ext>
                    </a:extLst>
                  </p:cNvPr>
                  <p:cNvSpPr/>
                  <p:nvPr/>
                </p:nvSpPr>
                <p:spPr>
                  <a:xfrm>
                    <a:off x="5134922" y="3853422"/>
                    <a:ext cx="112942" cy="112942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6" name="Freeform: Shape 68">
                <a:extLst>
                  <a:ext uri="{FF2B5EF4-FFF2-40B4-BE49-F238E27FC236}">
                    <a16:creationId xmlns:a16="http://schemas.microsoft.com/office/drawing/2014/main" id="{C1BD8890-4193-4967-8B9D-21CF3F5D9AFD}"/>
                  </a:ext>
                </a:extLst>
              </p:cNvPr>
              <p:cNvSpPr/>
              <p:nvPr/>
            </p:nvSpPr>
            <p:spPr>
              <a:xfrm flipH="1">
                <a:off x="9243795" y="5644228"/>
                <a:ext cx="431570" cy="729801"/>
              </a:xfrm>
              <a:custGeom>
                <a:avLst/>
                <a:gdLst>
                  <a:gd name="connsiteX0" fmla="*/ 431570 w 431570"/>
                  <a:gd name="connsiteY0" fmla="*/ 0 h 729801"/>
                  <a:gd name="connsiteX1" fmla="*/ 46679 w 431570"/>
                  <a:gd name="connsiteY1" fmla="*/ 0 h 729801"/>
                  <a:gd name="connsiteX2" fmla="*/ 43948 w 431570"/>
                  <a:gd name="connsiteY2" fmla="*/ 15137 h 729801"/>
                  <a:gd name="connsiteX3" fmla="*/ 0 w 431570"/>
                  <a:gd name="connsiteY3" fmla="*/ 499775 h 729801"/>
                  <a:gd name="connsiteX4" fmla="*/ 190560 w 431570"/>
                  <a:gd name="connsiteY4" fmla="*/ 729801 h 729801"/>
                  <a:gd name="connsiteX5" fmla="*/ 214004 w 431570"/>
                  <a:gd name="connsiteY5" fmla="*/ 729800 h 729801"/>
                  <a:gd name="connsiteX6" fmla="*/ 418632 w 431570"/>
                  <a:gd name="connsiteY6" fmla="*/ 469535 h 729801"/>
                  <a:gd name="connsiteX7" fmla="*/ 430675 w 431570"/>
                  <a:gd name="connsiteY7" fmla="*/ 23194 h 72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1570" h="729801">
                    <a:moveTo>
                      <a:pt x="431570" y="0"/>
                    </a:moveTo>
                    <a:lnTo>
                      <a:pt x="46679" y="0"/>
                    </a:lnTo>
                    <a:lnTo>
                      <a:pt x="43948" y="15137"/>
                    </a:lnTo>
                    <a:cubicBezTo>
                      <a:pt x="20067" y="171013"/>
                      <a:pt x="11353" y="309879"/>
                      <a:pt x="0" y="499775"/>
                    </a:cubicBezTo>
                    <a:cubicBezTo>
                      <a:pt x="0" y="626813"/>
                      <a:pt x="105191" y="714680"/>
                      <a:pt x="190560" y="729801"/>
                    </a:cubicBezTo>
                    <a:lnTo>
                      <a:pt x="214004" y="729800"/>
                    </a:lnTo>
                    <a:cubicBezTo>
                      <a:pt x="332195" y="729800"/>
                      <a:pt x="418632" y="596573"/>
                      <a:pt x="418632" y="469535"/>
                    </a:cubicBezTo>
                    <a:cubicBezTo>
                      <a:pt x="420553" y="274448"/>
                      <a:pt x="422472" y="233714"/>
                      <a:pt x="430675" y="231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69">
                <a:extLst>
                  <a:ext uri="{FF2B5EF4-FFF2-40B4-BE49-F238E27FC236}">
                    <a16:creationId xmlns:a16="http://schemas.microsoft.com/office/drawing/2014/main" id="{59035471-DECC-4CF0-B66A-579E3C98EAD8}"/>
                  </a:ext>
                </a:extLst>
              </p:cNvPr>
              <p:cNvSpPr/>
              <p:nvPr/>
            </p:nvSpPr>
            <p:spPr>
              <a:xfrm>
                <a:off x="9736931" y="5644228"/>
                <a:ext cx="431570" cy="729801"/>
              </a:xfrm>
              <a:custGeom>
                <a:avLst/>
                <a:gdLst>
                  <a:gd name="connsiteX0" fmla="*/ 431570 w 431570"/>
                  <a:gd name="connsiteY0" fmla="*/ 0 h 729801"/>
                  <a:gd name="connsiteX1" fmla="*/ 46679 w 431570"/>
                  <a:gd name="connsiteY1" fmla="*/ 0 h 729801"/>
                  <a:gd name="connsiteX2" fmla="*/ 43948 w 431570"/>
                  <a:gd name="connsiteY2" fmla="*/ 15137 h 729801"/>
                  <a:gd name="connsiteX3" fmla="*/ 0 w 431570"/>
                  <a:gd name="connsiteY3" fmla="*/ 499775 h 729801"/>
                  <a:gd name="connsiteX4" fmla="*/ 190560 w 431570"/>
                  <a:gd name="connsiteY4" fmla="*/ 729801 h 729801"/>
                  <a:gd name="connsiteX5" fmla="*/ 214004 w 431570"/>
                  <a:gd name="connsiteY5" fmla="*/ 729800 h 729801"/>
                  <a:gd name="connsiteX6" fmla="*/ 418632 w 431570"/>
                  <a:gd name="connsiteY6" fmla="*/ 469535 h 729801"/>
                  <a:gd name="connsiteX7" fmla="*/ 430675 w 431570"/>
                  <a:gd name="connsiteY7" fmla="*/ 23194 h 72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1570" h="729801">
                    <a:moveTo>
                      <a:pt x="431570" y="0"/>
                    </a:moveTo>
                    <a:lnTo>
                      <a:pt x="46679" y="0"/>
                    </a:lnTo>
                    <a:lnTo>
                      <a:pt x="43948" y="15137"/>
                    </a:lnTo>
                    <a:cubicBezTo>
                      <a:pt x="20067" y="171013"/>
                      <a:pt x="11353" y="309879"/>
                      <a:pt x="0" y="499775"/>
                    </a:cubicBezTo>
                    <a:cubicBezTo>
                      <a:pt x="0" y="626813"/>
                      <a:pt x="105191" y="714680"/>
                      <a:pt x="190560" y="729801"/>
                    </a:cubicBezTo>
                    <a:lnTo>
                      <a:pt x="214004" y="729800"/>
                    </a:lnTo>
                    <a:cubicBezTo>
                      <a:pt x="332195" y="729800"/>
                      <a:pt x="418632" y="596573"/>
                      <a:pt x="418632" y="469535"/>
                    </a:cubicBezTo>
                    <a:cubicBezTo>
                      <a:pt x="420553" y="274448"/>
                      <a:pt x="422472" y="233714"/>
                      <a:pt x="430675" y="231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DC1E45E-1004-4BDC-93F4-C5AE9DE669A7}"/>
              </a:ext>
            </a:extLst>
          </p:cNvPr>
          <p:cNvGrpSpPr/>
          <p:nvPr/>
        </p:nvGrpSpPr>
        <p:grpSpPr>
          <a:xfrm>
            <a:off x="2695413" y="4342957"/>
            <a:ext cx="1021678" cy="2402427"/>
            <a:chOff x="8868300" y="3762813"/>
            <a:chExt cx="989035" cy="2325669"/>
          </a:xfrm>
        </p:grpSpPr>
        <p:grpSp>
          <p:nvGrpSpPr>
            <p:cNvPr id="172" name="Group 18">
              <a:extLst>
                <a:ext uri="{FF2B5EF4-FFF2-40B4-BE49-F238E27FC236}">
                  <a16:creationId xmlns:a16="http://schemas.microsoft.com/office/drawing/2014/main" id="{E409C672-DE4B-496B-9CD3-60310713A3C7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173" name="Group 19">
                <a:extLst>
                  <a:ext uri="{FF2B5EF4-FFF2-40B4-BE49-F238E27FC236}">
                    <a16:creationId xmlns:a16="http://schemas.microsoft.com/office/drawing/2014/main" id="{67C49929-46A5-44E3-9246-CAB2498CCFDD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177" name="Block Arc 23">
                  <a:extLst>
                    <a:ext uri="{FF2B5EF4-FFF2-40B4-BE49-F238E27FC236}">
                      <a16:creationId xmlns:a16="http://schemas.microsoft.com/office/drawing/2014/main" id="{CFC477AD-219F-4F6A-9EC0-BFDC42318FFD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24">
                  <a:extLst>
                    <a:ext uri="{FF2B5EF4-FFF2-40B4-BE49-F238E27FC236}">
                      <a16:creationId xmlns:a16="http://schemas.microsoft.com/office/drawing/2014/main" id="{FA6F0424-DE32-4308-ABE8-8C8E76E8DE14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9" name="Rectangle 25">
                  <a:extLst>
                    <a:ext uri="{FF2B5EF4-FFF2-40B4-BE49-F238E27FC236}">
                      <a16:creationId xmlns:a16="http://schemas.microsoft.com/office/drawing/2014/main" id="{C6CF8CBE-AB02-4B03-A297-0835375F2331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74" name="Rounded Rectangle 29">
                <a:extLst>
                  <a:ext uri="{FF2B5EF4-FFF2-40B4-BE49-F238E27FC236}">
                    <a16:creationId xmlns:a16="http://schemas.microsoft.com/office/drawing/2014/main" id="{1B46C6B6-6AA0-4E92-BA37-E91F77941E6A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ounded Rectangle 32">
                <a:extLst>
                  <a:ext uri="{FF2B5EF4-FFF2-40B4-BE49-F238E27FC236}">
                    <a16:creationId xmlns:a16="http://schemas.microsoft.com/office/drawing/2014/main" id="{E0ADACE5-7984-404E-93C0-A821EE6C2B9D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Round Same Side Corner Rectangle 30">
                <a:extLst>
                  <a:ext uri="{FF2B5EF4-FFF2-40B4-BE49-F238E27FC236}">
                    <a16:creationId xmlns:a16="http://schemas.microsoft.com/office/drawing/2014/main" id="{A50415AD-2BD7-4008-AD5F-DB39FAD9E9DB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80" name="Oval 26">
              <a:extLst>
                <a:ext uri="{FF2B5EF4-FFF2-40B4-BE49-F238E27FC236}">
                  <a16:creationId xmlns:a16="http://schemas.microsoft.com/office/drawing/2014/main" id="{179AE488-AE17-4191-AF09-D1E12B1B8F9D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1" name="Oval 27">
              <a:extLst>
                <a:ext uri="{FF2B5EF4-FFF2-40B4-BE49-F238E27FC236}">
                  <a16:creationId xmlns:a16="http://schemas.microsoft.com/office/drawing/2014/main" id="{BC19AFAD-F4D8-4BAF-A50A-DEA21BF5386C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2" name="Oval 28">
              <a:extLst>
                <a:ext uri="{FF2B5EF4-FFF2-40B4-BE49-F238E27FC236}">
                  <a16:creationId xmlns:a16="http://schemas.microsoft.com/office/drawing/2014/main" id="{59E685A7-4902-424C-9BAB-30B2CD4CAC18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3" name="Oval 29">
              <a:extLst>
                <a:ext uri="{FF2B5EF4-FFF2-40B4-BE49-F238E27FC236}">
                  <a16:creationId xmlns:a16="http://schemas.microsoft.com/office/drawing/2014/main" id="{56F7112E-CAD8-4740-9EA9-347F23FA9594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4" name="Oval 30">
              <a:extLst>
                <a:ext uri="{FF2B5EF4-FFF2-40B4-BE49-F238E27FC236}">
                  <a16:creationId xmlns:a16="http://schemas.microsoft.com/office/drawing/2014/main" id="{2A0AF1FC-F628-42D5-928A-7358C1E4CD91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5" name="Oval 31">
              <a:extLst>
                <a:ext uri="{FF2B5EF4-FFF2-40B4-BE49-F238E27FC236}">
                  <a16:creationId xmlns:a16="http://schemas.microsoft.com/office/drawing/2014/main" id="{A988A1FD-EBF2-4368-B47E-478620C5D65E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6" name="Oval 32">
              <a:extLst>
                <a:ext uri="{FF2B5EF4-FFF2-40B4-BE49-F238E27FC236}">
                  <a16:creationId xmlns:a16="http://schemas.microsoft.com/office/drawing/2014/main" id="{25FFF61A-F990-4C51-BEF4-806B657CB8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7" name="Oval 33">
              <a:extLst>
                <a:ext uri="{FF2B5EF4-FFF2-40B4-BE49-F238E27FC236}">
                  <a16:creationId xmlns:a16="http://schemas.microsoft.com/office/drawing/2014/main" id="{79840143-58BD-49BB-8B64-B8A9AF09AD77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8" name="Oval 34">
              <a:extLst>
                <a:ext uri="{FF2B5EF4-FFF2-40B4-BE49-F238E27FC236}">
                  <a16:creationId xmlns:a16="http://schemas.microsoft.com/office/drawing/2014/main" id="{FFE598A8-F6D1-4F9B-9BA6-39830EA707A2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9" name="Oval 35">
              <a:extLst>
                <a:ext uri="{FF2B5EF4-FFF2-40B4-BE49-F238E27FC236}">
                  <a16:creationId xmlns:a16="http://schemas.microsoft.com/office/drawing/2014/main" id="{D6FF2049-A6FE-4BAB-94CF-04E88A835DEF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0" name="Oval 36">
              <a:extLst>
                <a:ext uri="{FF2B5EF4-FFF2-40B4-BE49-F238E27FC236}">
                  <a16:creationId xmlns:a16="http://schemas.microsoft.com/office/drawing/2014/main" id="{AA885556-9FA8-4497-A3DB-579DDFF107B1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1" name="Oval 56">
              <a:extLst>
                <a:ext uri="{FF2B5EF4-FFF2-40B4-BE49-F238E27FC236}">
                  <a16:creationId xmlns:a16="http://schemas.microsoft.com/office/drawing/2014/main" id="{2C6BA909-FA01-4BC7-84CD-EC601E2A82BB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2FD63D68-F786-4D1B-A4C6-FECF8F745F0F}"/>
              </a:ext>
            </a:extLst>
          </p:cNvPr>
          <p:cNvGrpSpPr/>
          <p:nvPr/>
        </p:nvGrpSpPr>
        <p:grpSpPr>
          <a:xfrm>
            <a:off x="6276144" y="2996767"/>
            <a:ext cx="2593625" cy="1029607"/>
            <a:chOff x="4978486" y="1472803"/>
            <a:chExt cx="2593625" cy="1029607"/>
          </a:xfrm>
        </p:grpSpPr>
        <p:grpSp>
          <p:nvGrpSpPr>
            <p:cNvPr id="196" name="그룹 242">
              <a:extLst>
                <a:ext uri="{FF2B5EF4-FFF2-40B4-BE49-F238E27FC236}">
                  <a16:creationId xmlns:a16="http://schemas.microsoft.com/office/drawing/2014/main" id="{851EC1C8-F386-4B84-98F1-19FA1910BE54}"/>
                </a:ext>
              </a:extLst>
            </p:cNvPr>
            <p:cNvGrpSpPr/>
            <p:nvPr/>
          </p:nvGrpSpPr>
          <p:grpSpPr>
            <a:xfrm>
              <a:off x="4978486" y="1472805"/>
              <a:ext cx="1108129" cy="638580"/>
              <a:chOff x="4464344" y="5677604"/>
              <a:chExt cx="973810" cy="561175"/>
            </a:xfrm>
            <a:solidFill>
              <a:schemeClr val="accent1"/>
            </a:solidFill>
          </p:grpSpPr>
          <p:sp>
            <p:nvSpPr>
              <p:cNvPr id="228" name="Oval 55">
                <a:extLst>
                  <a:ext uri="{FF2B5EF4-FFF2-40B4-BE49-F238E27FC236}">
                    <a16:creationId xmlns:a16="http://schemas.microsoft.com/office/drawing/2014/main" id="{5EBE705C-EC40-4C92-9274-61218D7A81FC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Oval 56">
                <a:extLst>
                  <a:ext uri="{FF2B5EF4-FFF2-40B4-BE49-F238E27FC236}">
                    <a16:creationId xmlns:a16="http://schemas.microsoft.com/office/drawing/2014/main" id="{FFB2B33D-8E60-4503-A628-B19CB6D89B40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57">
                <a:extLst>
                  <a:ext uri="{FF2B5EF4-FFF2-40B4-BE49-F238E27FC236}">
                    <a16:creationId xmlns:a16="http://schemas.microsoft.com/office/drawing/2014/main" id="{0888B1AE-4876-4DEB-866E-4E7F4AAB2C35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58">
                <a:extLst>
                  <a:ext uri="{FF2B5EF4-FFF2-40B4-BE49-F238E27FC236}">
                    <a16:creationId xmlns:a16="http://schemas.microsoft.com/office/drawing/2014/main" id="{B073A90A-F506-4738-9E2A-8D797A97A289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59">
                <a:extLst>
                  <a:ext uri="{FF2B5EF4-FFF2-40B4-BE49-F238E27FC236}">
                    <a16:creationId xmlns:a16="http://schemas.microsoft.com/office/drawing/2014/main" id="{EB6143A1-786A-4683-BDD4-380EB0B75BAF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60">
                <a:extLst>
                  <a:ext uri="{FF2B5EF4-FFF2-40B4-BE49-F238E27FC236}">
                    <a16:creationId xmlns:a16="http://schemas.microsoft.com/office/drawing/2014/main" id="{146C37B6-D082-4F5E-93FA-80F46A258A35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61">
                <a:extLst>
                  <a:ext uri="{FF2B5EF4-FFF2-40B4-BE49-F238E27FC236}">
                    <a16:creationId xmlns:a16="http://schemas.microsoft.com/office/drawing/2014/main" id="{EF3BC419-A17F-452C-A4DD-DAD8A9BF955F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62">
                <a:extLst>
                  <a:ext uri="{FF2B5EF4-FFF2-40B4-BE49-F238E27FC236}">
                    <a16:creationId xmlns:a16="http://schemas.microsoft.com/office/drawing/2014/main" id="{D959EE66-BE6B-4246-BA19-03069860372F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63">
                <a:extLst>
                  <a:ext uri="{FF2B5EF4-FFF2-40B4-BE49-F238E27FC236}">
                    <a16:creationId xmlns:a16="http://schemas.microsoft.com/office/drawing/2014/main" id="{151BCC19-5116-4B1B-B90E-FE324B845B62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64">
                <a:extLst>
                  <a:ext uri="{FF2B5EF4-FFF2-40B4-BE49-F238E27FC236}">
                    <a16:creationId xmlns:a16="http://schemas.microsoft.com/office/drawing/2014/main" id="{66F20345-1A0C-40BE-866A-199300AEA286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7" name="그룹 241">
              <a:extLst>
                <a:ext uri="{FF2B5EF4-FFF2-40B4-BE49-F238E27FC236}">
                  <a16:creationId xmlns:a16="http://schemas.microsoft.com/office/drawing/2014/main" id="{1B1B740E-1087-41D1-8B88-4F0894A358DB}"/>
                </a:ext>
              </a:extLst>
            </p:cNvPr>
            <p:cNvGrpSpPr/>
            <p:nvPr/>
          </p:nvGrpSpPr>
          <p:grpSpPr>
            <a:xfrm>
              <a:off x="5295506" y="1982759"/>
              <a:ext cx="824865" cy="519651"/>
              <a:chOff x="4742937" y="6125745"/>
              <a:chExt cx="724882" cy="456662"/>
            </a:xfrm>
            <a:solidFill>
              <a:schemeClr val="accent4"/>
            </a:solidFill>
          </p:grpSpPr>
          <p:sp>
            <p:nvSpPr>
              <p:cNvPr id="220" name="Rectangle 47">
                <a:extLst>
                  <a:ext uri="{FF2B5EF4-FFF2-40B4-BE49-F238E27FC236}">
                    <a16:creationId xmlns:a16="http://schemas.microsoft.com/office/drawing/2014/main" id="{C7C0AF08-81ED-4465-819A-3F81498E0E1C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48">
                <a:extLst>
                  <a:ext uri="{FF2B5EF4-FFF2-40B4-BE49-F238E27FC236}">
                    <a16:creationId xmlns:a16="http://schemas.microsoft.com/office/drawing/2014/main" id="{51BD4665-5C1A-4E2A-AF57-65A736EE3477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Oval 49">
                <a:extLst>
                  <a:ext uri="{FF2B5EF4-FFF2-40B4-BE49-F238E27FC236}">
                    <a16:creationId xmlns:a16="http://schemas.microsoft.com/office/drawing/2014/main" id="{A07850E2-E663-44B6-99FA-66B219A7356E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Rectangle 50">
                <a:extLst>
                  <a:ext uri="{FF2B5EF4-FFF2-40B4-BE49-F238E27FC236}">
                    <a16:creationId xmlns:a16="http://schemas.microsoft.com/office/drawing/2014/main" id="{0ABF9470-C3A7-4FA5-8AEF-935E8B499A32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Oval 51">
                <a:extLst>
                  <a:ext uri="{FF2B5EF4-FFF2-40B4-BE49-F238E27FC236}">
                    <a16:creationId xmlns:a16="http://schemas.microsoft.com/office/drawing/2014/main" id="{CCB73DFF-8D01-4207-90DE-7BF7BCD74ADC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Rectangle 52">
                <a:extLst>
                  <a:ext uri="{FF2B5EF4-FFF2-40B4-BE49-F238E27FC236}">
                    <a16:creationId xmlns:a16="http://schemas.microsoft.com/office/drawing/2014/main" id="{AF3E36C1-48B9-4250-B247-E5501983F1F0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Oval 53">
                <a:extLst>
                  <a:ext uri="{FF2B5EF4-FFF2-40B4-BE49-F238E27FC236}">
                    <a16:creationId xmlns:a16="http://schemas.microsoft.com/office/drawing/2014/main" id="{646CB3AF-24FC-4E14-A17C-58BB7263FA76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7" name="Rectangle 54">
                <a:extLst>
                  <a:ext uri="{FF2B5EF4-FFF2-40B4-BE49-F238E27FC236}">
                    <a16:creationId xmlns:a16="http://schemas.microsoft.com/office/drawing/2014/main" id="{E478B21C-3954-4B2B-BB29-8C9D4EFCD919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8" name="그룹 240">
              <a:extLst>
                <a:ext uri="{FF2B5EF4-FFF2-40B4-BE49-F238E27FC236}">
                  <a16:creationId xmlns:a16="http://schemas.microsoft.com/office/drawing/2014/main" id="{53356873-9C97-4E72-BAFC-F72D36FC290F}"/>
                </a:ext>
              </a:extLst>
            </p:cNvPr>
            <p:cNvGrpSpPr/>
            <p:nvPr/>
          </p:nvGrpSpPr>
          <p:grpSpPr>
            <a:xfrm>
              <a:off x="6151522" y="1472803"/>
              <a:ext cx="1108127" cy="638581"/>
              <a:chOff x="5495194" y="5677603"/>
              <a:chExt cx="973809" cy="561176"/>
            </a:xfrm>
            <a:solidFill>
              <a:schemeClr val="accent4"/>
            </a:solidFill>
          </p:grpSpPr>
          <p:sp>
            <p:nvSpPr>
              <p:cNvPr id="210" name="Oval 37">
                <a:extLst>
                  <a:ext uri="{FF2B5EF4-FFF2-40B4-BE49-F238E27FC236}">
                    <a16:creationId xmlns:a16="http://schemas.microsoft.com/office/drawing/2014/main" id="{27DEA0F6-F987-4E67-AA50-A8691F4D555D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Rectangle 38">
                <a:extLst>
                  <a:ext uri="{FF2B5EF4-FFF2-40B4-BE49-F238E27FC236}">
                    <a16:creationId xmlns:a16="http://schemas.microsoft.com/office/drawing/2014/main" id="{3A9294B0-081A-4FCE-9FAE-AC437FD89FAF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39">
                <a:extLst>
                  <a:ext uri="{FF2B5EF4-FFF2-40B4-BE49-F238E27FC236}">
                    <a16:creationId xmlns:a16="http://schemas.microsoft.com/office/drawing/2014/main" id="{446122A2-AB32-4209-AB20-021277D8679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40">
                <a:extLst>
                  <a:ext uri="{FF2B5EF4-FFF2-40B4-BE49-F238E27FC236}">
                    <a16:creationId xmlns:a16="http://schemas.microsoft.com/office/drawing/2014/main" id="{7C7C6E81-0710-4593-9406-968364097B69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Oval 41">
                <a:extLst>
                  <a:ext uri="{FF2B5EF4-FFF2-40B4-BE49-F238E27FC236}">
                    <a16:creationId xmlns:a16="http://schemas.microsoft.com/office/drawing/2014/main" id="{D2D32252-7ED5-4976-8AC0-AA07D4ADEA1D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Rectangle 42">
                <a:extLst>
                  <a:ext uri="{FF2B5EF4-FFF2-40B4-BE49-F238E27FC236}">
                    <a16:creationId xmlns:a16="http://schemas.microsoft.com/office/drawing/2014/main" id="{8159562D-C862-49BF-BA34-A340ABA67170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Oval 43">
                <a:extLst>
                  <a:ext uri="{FF2B5EF4-FFF2-40B4-BE49-F238E27FC236}">
                    <a16:creationId xmlns:a16="http://schemas.microsoft.com/office/drawing/2014/main" id="{4D29C85B-4F3A-483D-BC62-C3661D71E9D2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Rectangle 44">
                <a:extLst>
                  <a:ext uri="{FF2B5EF4-FFF2-40B4-BE49-F238E27FC236}">
                    <a16:creationId xmlns:a16="http://schemas.microsoft.com/office/drawing/2014/main" id="{740ECDCC-DF28-4F01-AC8A-5142C05EC446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Oval 45">
                <a:extLst>
                  <a:ext uri="{FF2B5EF4-FFF2-40B4-BE49-F238E27FC236}">
                    <a16:creationId xmlns:a16="http://schemas.microsoft.com/office/drawing/2014/main" id="{F8CFC086-0F55-4148-98C9-86161D00CB63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9" name="Rectangle 46">
                <a:extLst>
                  <a:ext uri="{FF2B5EF4-FFF2-40B4-BE49-F238E27FC236}">
                    <a16:creationId xmlns:a16="http://schemas.microsoft.com/office/drawing/2014/main" id="{06C98ABF-1273-427F-AD01-4B6632E48CF0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99" name="Group 26">
              <a:extLst>
                <a:ext uri="{FF2B5EF4-FFF2-40B4-BE49-F238E27FC236}">
                  <a16:creationId xmlns:a16="http://schemas.microsoft.com/office/drawing/2014/main" id="{53748DD8-3AC9-4727-B2B4-25CE782F0B28}"/>
                </a:ext>
              </a:extLst>
            </p:cNvPr>
            <p:cNvGrpSpPr/>
            <p:nvPr/>
          </p:nvGrpSpPr>
          <p:grpSpPr>
            <a:xfrm>
              <a:off x="6468541" y="1863830"/>
              <a:ext cx="1103570" cy="638580"/>
              <a:chOff x="10719749" y="1383417"/>
              <a:chExt cx="1437799" cy="831980"/>
            </a:xfrm>
          </p:grpSpPr>
          <p:sp>
            <p:nvSpPr>
              <p:cNvPr id="200" name="Oval 27">
                <a:extLst>
                  <a:ext uri="{FF2B5EF4-FFF2-40B4-BE49-F238E27FC236}">
                    <a16:creationId xmlns:a16="http://schemas.microsoft.com/office/drawing/2014/main" id="{86244FE2-D90E-404E-9FD9-D1FED79860A7}"/>
                  </a:ext>
                </a:extLst>
              </p:cNvPr>
              <p:cNvSpPr/>
              <p:nvPr/>
            </p:nvSpPr>
            <p:spPr>
              <a:xfrm rot="10800000">
                <a:off x="11835021" y="1383417"/>
                <a:ext cx="322527" cy="322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01" name="그룹 239">
                <a:extLst>
                  <a:ext uri="{FF2B5EF4-FFF2-40B4-BE49-F238E27FC236}">
                    <a16:creationId xmlns:a16="http://schemas.microsoft.com/office/drawing/2014/main" id="{B109FC70-87F8-4E51-BDB2-BFDACBD1E889}"/>
                  </a:ext>
                </a:extLst>
              </p:cNvPr>
              <p:cNvGrpSpPr/>
              <p:nvPr/>
            </p:nvGrpSpPr>
            <p:grpSpPr>
              <a:xfrm>
                <a:off x="10719749" y="1543336"/>
                <a:ext cx="1074685" cy="672061"/>
                <a:chOff x="5773786" y="6129098"/>
                <a:chExt cx="724882" cy="453308"/>
              </a:xfrm>
              <a:solidFill>
                <a:schemeClr val="accent1"/>
              </a:solidFill>
            </p:grpSpPr>
            <p:sp>
              <p:nvSpPr>
                <p:cNvPr id="202" name="Oval 29">
                  <a:extLst>
                    <a:ext uri="{FF2B5EF4-FFF2-40B4-BE49-F238E27FC236}">
                      <a16:creationId xmlns:a16="http://schemas.microsoft.com/office/drawing/2014/main" id="{869B90E9-8C5B-43FE-BBE6-4AE46A550587}"/>
                    </a:ext>
                  </a:extLst>
                </p:cNvPr>
                <p:cNvSpPr/>
                <p:nvPr/>
              </p:nvSpPr>
              <p:spPr>
                <a:xfrm rot="10800000">
                  <a:off x="6320675" y="6293466"/>
                  <a:ext cx="177993" cy="17799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3" name="Rectangle 30">
                  <a:extLst>
                    <a:ext uri="{FF2B5EF4-FFF2-40B4-BE49-F238E27FC236}">
                      <a16:creationId xmlns:a16="http://schemas.microsoft.com/office/drawing/2014/main" id="{B7A59345-D67B-4CBC-A012-DF48851E8B4D}"/>
                    </a:ext>
                  </a:extLst>
                </p:cNvPr>
                <p:cNvSpPr/>
                <p:nvPr/>
              </p:nvSpPr>
              <p:spPr>
                <a:xfrm>
                  <a:off x="6380005" y="6129098"/>
                  <a:ext cx="59331" cy="199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4" name="Oval 31">
                  <a:extLst>
                    <a:ext uri="{FF2B5EF4-FFF2-40B4-BE49-F238E27FC236}">
                      <a16:creationId xmlns:a16="http://schemas.microsoft.com/office/drawing/2014/main" id="{B78D8E41-ED4D-4CE6-A23E-8B21EADC4305}"/>
                    </a:ext>
                  </a:extLst>
                </p:cNvPr>
                <p:cNvSpPr/>
                <p:nvPr/>
              </p:nvSpPr>
              <p:spPr>
                <a:xfrm rot="10800000">
                  <a:off x="6135082" y="6417005"/>
                  <a:ext cx="158216" cy="1582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5" name="Rectangle 32">
                  <a:extLst>
                    <a:ext uri="{FF2B5EF4-FFF2-40B4-BE49-F238E27FC236}">
                      <a16:creationId xmlns:a16="http://schemas.microsoft.com/office/drawing/2014/main" id="{4FB777C8-6697-41CE-8BFE-A56B21BD7C3A}"/>
                    </a:ext>
                  </a:extLst>
                </p:cNvPr>
                <p:cNvSpPr/>
                <p:nvPr/>
              </p:nvSpPr>
              <p:spPr>
                <a:xfrm>
                  <a:off x="6184524" y="6129098"/>
                  <a:ext cx="59331" cy="2986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6" name="Oval 33">
                  <a:extLst>
                    <a:ext uri="{FF2B5EF4-FFF2-40B4-BE49-F238E27FC236}">
                      <a16:creationId xmlns:a16="http://schemas.microsoft.com/office/drawing/2014/main" id="{4393D013-808E-4C00-BED4-5C87F555D6A5}"/>
                    </a:ext>
                  </a:extLst>
                </p:cNvPr>
                <p:cNvSpPr/>
                <p:nvPr/>
              </p:nvSpPr>
              <p:spPr>
                <a:xfrm rot="10800000">
                  <a:off x="5959378" y="6443967"/>
                  <a:ext cx="138439" cy="1384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7" name="Rectangle 34">
                  <a:extLst>
                    <a:ext uri="{FF2B5EF4-FFF2-40B4-BE49-F238E27FC236}">
                      <a16:creationId xmlns:a16="http://schemas.microsoft.com/office/drawing/2014/main" id="{8018E5DE-7619-4DE2-99FF-5F8A0CC5A56E}"/>
                    </a:ext>
                  </a:extLst>
                </p:cNvPr>
                <p:cNvSpPr/>
                <p:nvPr/>
              </p:nvSpPr>
              <p:spPr>
                <a:xfrm>
                  <a:off x="5998931" y="6134264"/>
                  <a:ext cx="59331" cy="3164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8" name="Oval 35">
                  <a:extLst>
                    <a:ext uri="{FF2B5EF4-FFF2-40B4-BE49-F238E27FC236}">
                      <a16:creationId xmlns:a16="http://schemas.microsoft.com/office/drawing/2014/main" id="{44A4624D-D07A-497A-94AF-D6753C0BE9A8}"/>
                    </a:ext>
                  </a:extLst>
                </p:cNvPr>
                <p:cNvSpPr/>
                <p:nvPr/>
              </p:nvSpPr>
              <p:spPr>
                <a:xfrm rot="10800000">
                  <a:off x="5773786" y="6354892"/>
                  <a:ext cx="118662" cy="11866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9" name="Rectangle 36">
                  <a:extLst>
                    <a:ext uri="{FF2B5EF4-FFF2-40B4-BE49-F238E27FC236}">
                      <a16:creationId xmlns:a16="http://schemas.microsoft.com/office/drawing/2014/main" id="{9B31BF0E-0CCC-4EC4-9720-E90FD6A51611}"/>
                    </a:ext>
                  </a:extLst>
                </p:cNvPr>
                <p:cNvSpPr/>
                <p:nvPr/>
              </p:nvSpPr>
              <p:spPr>
                <a:xfrm>
                  <a:off x="5803450" y="6130005"/>
                  <a:ext cx="59331" cy="2316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240" name="Group 2">
            <a:extLst>
              <a:ext uri="{FF2B5EF4-FFF2-40B4-BE49-F238E27FC236}">
                <a16:creationId xmlns:a16="http://schemas.microsoft.com/office/drawing/2014/main" id="{A87FE783-119E-419F-BE43-2EBF0EA423BA}"/>
              </a:ext>
            </a:extLst>
          </p:cNvPr>
          <p:cNvGrpSpPr/>
          <p:nvPr/>
        </p:nvGrpSpPr>
        <p:grpSpPr>
          <a:xfrm>
            <a:off x="4130073" y="2827647"/>
            <a:ext cx="2641826" cy="3833409"/>
            <a:chOff x="928131" y="447675"/>
            <a:chExt cx="4082018" cy="5923193"/>
          </a:xfrm>
        </p:grpSpPr>
        <p:grpSp>
          <p:nvGrpSpPr>
            <p:cNvPr id="241" name="Group 3">
              <a:extLst>
                <a:ext uri="{FF2B5EF4-FFF2-40B4-BE49-F238E27FC236}">
                  <a16:creationId xmlns:a16="http://schemas.microsoft.com/office/drawing/2014/main" id="{AF73088C-FB1A-47B9-989C-62AB6AB954E8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243" name="Freeform: Shape 5">
                <a:extLst>
                  <a:ext uri="{FF2B5EF4-FFF2-40B4-BE49-F238E27FC236}">
                    <a16:creationId xmlns:a16="http://schemas.microsoft.com/office/drawing/2014/main" id="{77253101-9587-4F27-A7B8-8F75061AEA61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4" name="Freeform: Shape 6">
                <a:extLst>
                  <a:ext uri="{FF2B5EF4-FFF2-40B4-BE49-F238E27FC236}">
                    <a16:creationId xmlns:a16="http://schemas.microsoft.com/office/drawing/2014/main" id="{AEEFB3E6-D412-456D-93AA-75CA091241ED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7">
                <a:extLst>
                  <a:ext uri="{FF2B5EF4-FFF2-40B4-BE49-F238E27FC236}">
                    <a16:creationId xmlns:a16="http://schemas.microsoft.com/office/drawing/2014/main" id="{926C37D2-EB75-4D6D-8FD9-1000C75FCF35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8">
                <a:extLst>
                  <a:ext uri="{FF2B5EF4-FFF2-40B4-BE49-F238E27FC236}">
                    <a16:creationId xmlns:a16="http://schemas.microsoft.com/office/drawing/2014/main" id="{99319FC7-5AB5-4B57-A594-B18345D27A67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2" name="Rectangle 4">
              <a:extLst>
                <a:ext uri="{FF2B5EF4-FFF2-40B4-BE49-F238E27FC236}">
                  <a16:creationId xmlns:a16="http://schemas.microsoft.com/office/drawing/2014/main" id="{7D7A8225-094D-48BA-9BAF-1967C3B2EA0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264578A3-14EA-471D-9983-F39A7A2B6A0F}"/>
              </a:ext>
            </a:extLst>
          </p:cNvPr>
          <p:cNvSpPr>
            <a:spLocks/>
          </p:cNvSpPr>
          <p:nvPr/>
        </p:nvSpPr>
        <p:spPr bwMode="auto">
          <a:xfrm>
            <a:off x="3974321" y="1925179"/>
            <a:ext cx="1167155" cy="4164069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id="{2B19DDF9-AF0B-453A-993C-0069D57AF668}"/>
              </a:ext>
            </a:extLst>
          </p:cNvPr>
          <p:cNvSpPr>
            <a:spLocks/>
          </p:cNvSpPr>
          <p:nvPr/>
        </p:nvSpPr>
        <p:spPr bwMode="auto">
          <a:xfrm>
            <a:off x="1933372" y="1755736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AFBCA7C4-033B-4FB7-859B-80C6B97A1959}"/>
              </a:ext>
            </a:extLst>
          </p:cNvPr>
          <p:cNvGrpSpPr/>
          <p:nvPr/>
        </p:nvGrpSpPr>
        <p:grpSpPr>
          <a:xfrm>
            <a:off x="7163958" y="1755736"/>
            <a:ext cx="3309288" cy="4464142"/>
            <a:chOff x="5745956" y="3501865"/>
            <a:chExt cx="2146216" cy="2895189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7AFD68E5-DB4D-4920-9DE7-49E0CFD92766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C54AB652-4921-40E3-A908-9AB57D9F555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79DF26D8-1EA8-43AD-8D2E-EB3BA203B8A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2D49A536-87E5-40BB-80C8-DC0A34E055FB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980A53E6-4114-4E33-B5BA-CF1141134017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4FCE9AE4-A00A-480F-A59D-C06C6135E936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CB881023-D254-4877-8602-B384BE67820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38103834-D5E1-4255-A76D-D85FB6A0DB2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4" name="Oval 10">
                <a:extLst>
                  <a:ext uri="{FF2B5EF4-FFF2-40B4-BE49-F238E27FC236}">
                    <a16:creationId xmlns:a16="http://schemas.microsoft.com/office/drawing/2014/main" id="{7EF88E4F-27F2-48E2-ACA7-6CEDE68E19E4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B94F250C-3B45-4BB1-B853-6B1B7D1855D0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6A52D3D-1379-4F8F-9294-CEEC762FCCBE}"/>
              </a:ext>
            </a:extLst>
          </p:cNvPr>
          <p:cNvSpPr txBox="1">
            <a:spLocks/>
          </p:cNvSpPr>
          <p:nvPr/>
        </p:nvSpPr>
        <p:spPr>
          <a:xfrm>
            <a:off x="4192309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458353-1D69-4067-B8AF-2FBD2B5C8722}"/>
              </a:ext>
            </a:extLst>
          </p:cNvPr>
          <p:cNvSpPr txBox="1">
            <a:spLocks/>
          </p:cNvSpPr>
          <p:nvPr/>
        </p:nvSpPr>
        <p:spPr>
          <a:xfrm>
            <a:off x="6384114" y="3604508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CBED918-D0DB-4419-9D86-CC04E0200525}"/>
              </a:ext>
            </a:extLst>
          </p:cNvPr>
          <p:cNvSpPr txBox="1">
            <a:spLocks/>
          </p:cNvSpPr>
          <p:nvPr/>
        </p:nvSpPr>
        <p:spPr>
          <a:xfrm>
            <a:off x="4192309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FC23EDF-3B14-4F7C-AAB1-7CDF80EEDDE7}"/>
              </a:ext>
            </a:extLst>
          </p:cNvPr>
          <p:cNvSpPr txBox="1">
            <a:spLocks/>
          </p:cNvSpPr>
          <p:nvPr/>
        </p:nvSpPr>
        <p:spPr>
          <a:xfrm>
            <a:off x="6384114" y="6071664"/>
            <a:ext cx="1621850" cy="2873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Member Name</a:t>
            </a:r>
            <a:endParaRPr lang="ko-KR" altLang="en-US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F3E8927-CC55-4C09-85E1-810EB851F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00443"/>
              </p:ext>
            </p:extLst>
          </p:nvPr>
        </p:nvGraphicFramePr>
        <p:xfrm>
          <a:off x="8472443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4F8134-B96E-4C79-B140-674A49A29585}"/>
              </a:ext>
            </a:extLst>
          </p:cNvPr>
          <p:cNvSpPr txBox="1"/>
          <p:nvPr/>
        </p:nvSpPr>
        <p:spPr>
          <a:xfrm>
            <a:off x="8472443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05C551-A544-4A58-BE65-26C2EA1C6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06237"/>
              </p:ext>
            </p:extLst>
          </p:nvPr>
        </p:nvGraphicFramePr>
        <p:xfrm>
          <a:off x="8472443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E97423-BAD9-4483-A2C3-F7B28AFC1B83}"/>
              </a:ext>
            </a:extLst>
          </p:cNvPr>
          <p:cNvSpPr txBox="1"/>
          <p:nvPr/>
        </p:nvSpPr>
        <p:spPr>
          <a:xfrm>
            <a:off x="8472443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65CDF58-1C5B-4920-94F0-C942214DD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06849"/>
              </p:ext>
            </p:extLst>
          </p:nvPr>
        </p:nvGraphicFramePr>
        <p:xfrm>
          <a:off x="548640" y="2230934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3025CA-1433-4AF1-8423-60F48E5C5DE1}"/>
              </a:ext>
            </a:extLst>
          </p:cNvPr>
          <p:cNvSpPr txBox="1"/>
          <p:nvPr/>
        </p:nvSpPr>
        <p:spPr>
          <a:xfrm>
            <a:off x="548640" y="1769269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93485B2-BDFF-40D1-A242-E655943F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81221"/>
              </p:ext>
            </p:extLst>
          </p:nvPr>
        </p:nvGraphicFramePr>
        <p:xfrm>
          <a:off x="548640" y="4698090"/>
          <a:ext cx="3170916" cy="137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93D702A-6C85-48EB-816B-E648E025F837}"/>
              </a:ext>
            </a:extLst>
          </p:cNvPr>
          <p:cNvSpPr txBox="1"/>
          <p:nvPr/>
        </p:nvSpPr>
        <p:spPr>
          <a:xfrm>
            <a:off x="548640" y="4236425"/>
            <a:ext cx="3170917" cy="461665"/>
          </a:xfrm>
          <a:prstGeom prst="homePlate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0BCBAC-1648-49D7-8A6D-707DCE89836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AA407E1-9B2E-401D-90DC-2B36B09E64C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766FE32-FF5B-4738-B7C4-EC604A5CF60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899BE1-5876-4BD9-B481-DB4EDC908C4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57922" y="3718212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40B8D5-796F-4427-BCDE-68AC92E7A390}"/>
              </a:ext>
            </a:extLst>
          </p:cNvPr>
          <p:cNvGrpSpPr/>
          <p:nvPr/>
        </p:nvGrpSpPr>
        <p:grpSpPr>
          <a:xfrm>
            <a:off x="6524322" y="3931588"/>
            <a:ext cx="4262725" cy="1914310"/>
            <a:chOff x="4932040" y="3905316"/>
            <a:chExt cx="3456384" cy="19143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BB7C02-BC2B-4EC6-85B5-ED6B3D088BBE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1BC7CD-A53B-4207-87C5-EA31A8B66DB6}"/>
                </a:ext>
              </a:extLst>
            </p:cNvPr>
            <p:cNvSpPr txBox="1"/>
            <p:nvPr/>
          </p:nvSpPr>
          <p:spPr>
            <a:xfrm>
              <a:off x="4932040" y="3905316"/>
              <a:ext cx="34563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6D3778-FD5E-461A-B11F-DD05D11DC125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EF015-CDEB-4946-ACE3-C5AF2B63CE77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172DC9-1953-4AE4-933E-F7E0B807C86C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05050AA-474A-4D9C-B7E9-3F4CE69C091B}"/>
              </a:ext>
            </a:extLst>
          </p:cNvPr>
          <p:cNvSpPr/>
          <p:nvPr/>
        </p:nvSpPr>
        <p:spPr>
          <a:xfrm>
            <a:off x="9680166" y="1673823"/>
            <a:ext cx="679192" cy="67919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7FC0E8-EED6-4FDD-87AD-02230929596D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1B4626-2F41-4326-82C9-2717E792E890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9BE677-A6DC-4673-89AF-A67D149C2C0D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4C80C83-0B6D-4AE7-A3E0-C1594A51509D}"/>
              </a:ext>
            </a:extLst>
          </p:cNvPr>
          <p:cNvSpPr/>
          <p:nvPr/>
        </p:nvSpPr>
        <p:spPr>
          <a:xfrm>
            <a:off x="6952003" y="1682716"/>
            <a:ext cx="679192" cy="6791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009C78EF-C08A-4513-8207-B1477A979C10}"/>
              </a:ext>
            </a:extLst>
          </p:cNvPr>
          <p:cNvSpPr/>
          <p:nvPr/>
        </p:nvSpPr>
        <p:spPr>
          <a:xfrm rot="20700000">
            <a:off x="7122964" y="186562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Pie 2">
            <a:extLst>
              <a:ext uri="{FF2B5EF4-FFF2-40B4-BE49-F238E27FC236}">
                <a16:creationId xmlns:a16="http://schemas.microsoft.com/office/drawing/2014/main" id="{6AC32C64-B28F-4809-B195-3CA88D638B9D}"/>
              </a:ext>
            </a:extLst>
          </p:cNvPr>
          <p:cNvSpPr/>
          <p:nvPr/>
        </p:nvSpPr>
        <p:spPr>
          <a:xfrm>
            <a:off x="9864453" y="184681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직사각형 31">
            <a:extLst>
              <a:ext uri="{FF2B5EF4-FFF2-40B4-BE49-F238E27FC236}">
                <a16:creationId xmlns:a16="http://schemas.microsoft.com/office/drawing/2014/main" id="{CB49E59E-A241-4CC6-96EA-723967654D3E}"/>
              </a:ext>
            </a:extLst>
          </p:cNvPr>
          <p:cNvSpPr/>
          <p:nvPr/>
        </p:nvSpPr>
        <p:spPr>
          <a:xfrm>
            <a:off x="6372278" y="4265864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32">
            <a:extLst>
              <a:ext uri="{FF2B5EF4-FFF2-40B4-BE49-F238E27FC236}">
                <a16:creationId xmlns:a16="http://schemas.microsoft.com/office/drawing/2014/main" id="{889FB8F6-1932-4BAE-B46D-B4CC84E526A5}"/>
              </a:ext>
            </a:extLst>
          </p:cNvPr>
          <p:cNvSpPr/>
          <p:nvPr/>
        </p:nvSpPr>
        <p:spPr>
          <a:xfrm>
            <a:off x="6372278" y="49782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33">
            <a:extLst>
              <a:ext uri="{FF2B5EF4-FFF2-40B4-BE49-F238E27FC236}">
                <a16:creationId xmlns:a16="http://schemas.microsoft.com/office/drawing/2014/main" id="{D921741E-93FE-468B-80B1-EB798C5611B4}"/>
              </a:ext>
            </a:extLst>
          </p:cNvPr>
          <p:cNvSpPr/>
          <p:nvPr/>
        </p:nvSpPr>
        <p:spPr>
          <a:xfrm>
            <a:off x="6372278" y="5690692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73FF92-4DE6-4A49-A5F6-5C144FDB1C34}"/>
              </a:ext>
            </a:extLst>
          </p:cNvPr>
          <p:cNvGrpSpPr/>
          <p:nvPr/>
        </p:nvGrpSpPr>
        <p:grpSpPr>
          <a:xfrm>
            <a:off x="5608827" y="1859459"/>
            <a:ext cx="3987976" cy="775862"/>
            <a:chOff x="6324699" y="2356411"/>
            <a:chExt cx="2736305" cy="7758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19BC7-4626-4DBD-8214-8EFCE9F6B8AE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B011A-35B0-4E6F-9C64-6F3EB4B600D2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8445EC-1943-4B9C-929E-920CECB6A052}"/>
              </a:ext>
            </a:extLst>
          </p:cNvPr>
          <p:cNvGrpSpPr/>
          <p:nvPr/>
        </p:nvGrpSpPr>
        <p:grpSpPr>
          <a:xfrm>
            <a:off x="5608829" y="2708553"/>
            <a:ext cx="5803586" cy="1152106"/>
            <a:chOff x="4932040" y="3928857"/>
            <a:chExt cx="3456384" cy="11521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3E792A-9635-4A86-8C9F-E2B40B7A6A7D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CCB734-89A4-41D5-9B3A-D3BA8A295E8F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35">
            <a:extLst>
              <a:ext uri="{FF2B5EF4-FFF2-40B4-BE49-F238E27FC236}">
                <a16:creationId xmlns:a16="http://schemas.microsoft.com/office/drawing/2014/main" id="{2B885F1C-6C10-4BA3-BDC8-99EAF877526E}"/>
              </a:ext>
            </a:extLst>
          </p:cNvPr>
          <p:cNvSpPr>
            <a:spLocks noEditPoints="1"/>
          </p:cNvSpPr>
          <p:nvPr/>
        </p:nvSpPr>
        <p:spPr bwMode="auto">
          <a:xfrm>
            <a:off x="5891789" y="4881135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4" name="Round Same Side Corner Rectangle 3">
            <a:extLst>
              <a:ext uri="{FF2B5EF4-FFF2-40B4-BE49-F238E27FC236}">
                <a16:creationId xmlns:a16="http://schemas.microsoft.com/office/drawing/2014/main" id="{E15ACC4B-05E8-4C65-BFC1-19F2DD4B4FA1}"/>
              </a:ext>
            </a:extLst>
          </p:cNvPr>
          <p:cNvSpPr/>
          <p:nvPr/>
        </p:nvSpPr>
        <p:spPr>
          <a:xfrm rot="10800000">
            <a:off x="5887188" y="5690692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2C663713-12B5-42E4-B62C-2C72D4E2636A}"/>
              </a:ext>
            </a:extLst>
          </p:cNvPr>
          <p:cNvSpPr/>
          <p:nvPr/>
        </p:nvSpPr>
        <p:spPr>
          <a:xfrm rot="7840081">
            <a:off x="5839226" y="419178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E5824B52-D4D2-4BA6-8005-87329C3D08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176BF-E22A-44F3-A5BC-F25672E37F51}"/>
              </a:ext>
            </a:extLst>
          </p:cNvPr>
          <p:cNvSpPr/>
          <p:nvPr/>
        </p:nvSpPr>
        <p:spPr>
          <a:xfrm>
            <a:off x="2819401" y="933450"/>
            <a:ext cx="8810624" cy="49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997-EAC5-4A65-8413-121C909F2616}"/>
              </a:ext>
            </a:extLst>
          </p:cNvPr>
          <p:cNvSpPr txBox="1"/>
          <p:nvPr/>
        </p:nvSpPr>
        <p:spPr>
          <a:xfrm>
            <a:off x="3550987" y="1601226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18089-DC00-434F-9E79-8285D5B7F207}"/>
              </a:ext>
            </a:extLst>
          </p:cNvPr>
          <p:cNvSpPr txBox="1"/>
          <p:nvPr/>
        </p:nvSpPr>
        <p:spPr>
          <a:xfrm>
            <a:off x="3550987" y="2221012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E27F0-8895-4925-9969-AE5A03EDF432}"/>
              </a:ext>
            </a:extLst>
          </p:cNvPr>
          <p:cNvSpPr txBox="1"/>
          <p:nvPr/>
        </p:nvSpPr>
        <p:spPr>
          <a:xfrm>
            <a:off x="3948908" y="3681857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96711D3E-EFD4-4481-8E4A-D18858CD6ACF}"/>
              </a:ext>
            </a:extLst>
          </p:cNvPr>
          <p:cNvSpPr/>
          <p:nvPr/>
        </p:nvSpPr>
        <p:spPr>
          <a:xfrm>
            <a:off x="3923190" y="4072830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pPr algn="r"/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13D34-73AC-41A1-BBC1-A5CA39003A6B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80F8C8A5-3012-48DA-9D5B-523A5793C1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EA2B27E-4EA7-4DD8-BE71-7D92EA2D28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</a:rPr>
              <a:t>Infographic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7095392" y="1240060"/>
            <a:ext cx="4204960" cy="1135488"/>
            <a:chOff x="5076056" y="1240057"/>
            <a:chExt cx="2836816" cy="11354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830996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7095392" y="2523278"/>
            <a:ext cx="4204960" cy="1135488"/>
            <a:chOff x="5076056" y="1240057"/>
            <a:chExt cx="2836816" cy="113548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830996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7095392" y="3806496"/>
            <a:ext cx="4204960" cy="1135488"/>
            <a:chOff x="5076056" y="1240057"/>
            <a:chExt cx="2836816" cy="113548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830996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BCDE5A-1A8B-47F3-A859-B52CD2DEDD2D}"/>
              </a:ext>
            </a:extLst>
          </p:cNvPr>
          <p:cNvGrpSpPr/>
          <p:nvPr/>
        </p:nvGrpSpPr>
        <p:grpSpPr>
          <a:xfrm>
            <a:off x="7095392" y="5089715"/>
            <a:ext cx="4204960" cy="1135488"/>
            <a:chOff x="5076056" y="1240057"/>
            <a:chExt cx="2836816" cy="113548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8826F5-DB6F-43B1-BC48-6F456CCEADB6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1B5E29-F3A2-42C5-A7F5-17E2B97F3A0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830996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4639</Words>
  <Application>Microsoft Office PowerPoint</Application>
  <PresentationFormat>와이드스크린</PresentationFormat>
  <Paragraphs>524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74</cp:revision>
  <dcterms:created xsi:type="dcterms:W3CDTF">2020-01-20T05:08:25Z</dcterms:created>
  <dcterms:modified xsi:type="dcterms:W3CDTF">2022-03-04T06:45:37Z</dcterms:modified>
</cp:coreProperties>
</file>