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1492791"/>
            <a:ext cx="3960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610297"/>
            <a:ext cx="39604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7974"/>
            <a:ext cx="1189157" cy="2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599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599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105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16</cp:revision>
  <dcterms:created xsi:type="dcterms:W3CDTF">2014-04-01T16:27:38Z</dcterms:created>
  <dcterms:modified xsi:type="dcterms:W3CDTF">2014-12-08T05:08:53Z</dcterms:modified>
</cp:coreProperties>
</file>