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26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0513" y="2778206"/>
            <a:ext cx="381642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YOUR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PRESENTATION </a:t>
            </a:r>
            <a:r>
              <a:rPr kumimoji="0" lang="en-US" altLang="ko-KR" sz="11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HERE    </a:t>
            </a:r>
            <a:endParaRPr kumimoji="0" lang="en-US" altLang="ko-KR" sz="11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890512" y="1802613"/>
            <a:ext cx="381642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00206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2800" b="1" dirty="0" smtClean="0">
                <a:solidFill>
                  <a:srgbClr val="00206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1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44" y="4443958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280</Words>
  <Application>Microsoft Office PowerPoint</Application>
  <PresentationFormat>On-screen Show (16:9)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2015-09-27T03:39:12Z</dcterms:modified>
</cp:coreProperties>
</file>