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7" y="175294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77735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5577" y="428019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2014-07-20T06:26:38Z</dcterms:modified>
</cp:coreProperties>
</file>