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69" y="-12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hlinkClick r:id="rId2"/>
          </p:cNvPr>
          <p:cNvSpPr txBox="1"/>
          <p:nvPr/>
        </p:nvSpPr>
        <p:spPr>
          <a:xfrm>
            <a:off x="0" y="4844068"/>
            <a:ext cx="87119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7669657" y="384561"/>
            <a:ext cx="937514" cy="230402"/>
            <a:chOff x="3275856" y="1242391"/>
            <a:chExt cx="1656184" cy="407020"/>
          </a:xfrm>
        </p:grpSpPr>
        <p:sp>
          <p:nvSpPr>
            <p:cNvPr id="9" name="Rounded Rectangle 8"/>
            <p:cNvSpPr/>
            <p:nvPr/>
          </p:nvSpPr>
          <p:spPr>
            <a:xfrm>
              <a:off x="3275856" y="1242391"/>
              <a:ext cx="1656184" cy="40702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88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" name="Picture 2" descr="E:\002-KIMS BUSINESS\007-01-ALLPPT.com\011-ALLPPT-LOGO\allppt-logo-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2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6120" y="1319622"/>
              <a:ext cx="1187245" cy="247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Rectangle 10"/>
          <p:cNvSpPr/>
          <p:nvPr/>
        </p:nvSpPr>
        <p:spPr>
          <a:xfrm>
            <a:off x="0" y="3307080"/>
            <a:ext cx="9144000" cy="1496918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0"/>
                  <a:alpha val="0"/>
                </a:schemeClr>
              </a:gs>
              <a:gs pos="50000">
                <a:schemeClr val="accent6">
                  <a:lumMod val="50000"/>
                  <a:alpha val="20000"/>
                </a:schemeClr>
              </a:gs>
              <a:gs pos="100000">
                <a:schemeClr val="accent6">
                  <a:lumMod val="50000"/>
                  <a:alpha val="44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923928" y="4310641"/>
            <a:ext cx="478802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"/>
          <p:cNvSpPr txBox="1">
            <a:spLocks noChangeArrowheads="1"/>
          </p:cNvSpPr>
          <p:nvPr/>
        </p:nvSpPr>
        <p:spPr bwMode="auto">
          <a:xfrm>
            <a:off x="3923928" y="3363838"/>
            <a:ext cx="4788024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28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pPr algn="r"/>
            <a:r>
              <a:rPr lang="en-US" altLang="ko-KR" sz="28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Click to edit text styles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altLang="ko-KR" dirty="0"/>
              <a:t>Free PPT _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b="1" dirty="0"/>
              <a:t>Click to </a:t>
            </a:r>
            <a:r>
              <a:rPr lang="en-US" altLang="ko-KR" b="1" dirty="0" smtClean="0"/>
              <a:t>edit text styles </a:t>
            </a:r>
            <a:r>
              <a:rPr lang="en-US" b="1" dirty="0" smtClean="0"/>
              <a:t>- </a:t>
            </a:r>
            <a:r>
              <a:rPr lang="en-US" b="1" dirty="0"/>
              <a:t>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</TotalTime>
  <Words>290</Words>
  <Application>Microsoft Office PowerPoint</Application>
  <PresentationFormat>On-screen Show (16:9)</PresentationFormat>
  <Paragraphs>19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Free PPT _ Click to add title</vt:lpstr>
      <vt:lpstr>Free PPT _ 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27</cp:revision>
  <dcterms:created xsi:type="dcterms:W3CDTF">2014-04-01T16:27:38Z</dcterms:created>
  <dcterms:modified xsi:type="dcterms:W3CDTF">2016-01-22T07:20:00Z</dcterms:modified>
</cp:coreProperties>
</file>