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1" y="155086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20080" y="57527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0080" y="4299942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2014-05-14T10:57:48Z</dcterms:modified>
</cp:coreProperties>
</file>