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319" r:id="rId5"/>
    <p:sldId id="274" r:id="rId6"/>
    <p:sldId id="278" r:id="rId7"/>
    <p:sldId id="277" r:id="rId8"/>
    <p:sldId id="283" r:id="rId9"/>
    <p:sldId id="280" r:id="rId10"/>
    <p:sldId id="281" r:id="rId11"/>
    <p:sldId id="286" r:id="rId12"/>
    <p:sldId id="282" r:id="rId13"/>
    <p:sldId id="284" r:id="rId14"/>
    <p:sldId id="285" r:id="rId15"/>
    <p:sldId id="279" r:id="rId16"/>
    <p:sldId id="287" r:id="rId17"/>
    <p:sldId id="288" r:id="rId18"/>
    <p:sldId id="289" r:id="rId19"/>
    <p:sldId id="31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20" r:id="rId38"/>
    <p:sldId id="313" r:id="rId39"/>
    <p:sldId id="310" r:id="rId40"/>
    <p:sldId id="321" r:id="rId41"/>
    <p:sldId id="312" r:id="rId42"/>
    <p:sldId id="309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96196" autoAdjust="0"/>
  </p:normalViewPr>
  <p:slideViewPr>
    <p:cSldViewPr snapToGrid="0" showGuides="1">
      <p:cViewPr varScale="1">
        <p:scale>
          <a:sx n="109" d="100"/>
          <a:sy n="109" d="100"/>
        </p:scale>
        <p:origin x="750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7D-44F2-8E98-C086F04CE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7D-44F2-8E98-C086F04CE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7D-44F2-8E98-C086F04C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50240"/>
        <c:axId val="165060608"/>
      </c:lineChart>
      <c:catAx>
        <c:axId val="165050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5060608"/>
        <c:crosses val="autoZero"/>
        <c:auto val="1"/>
        <c:lblAlgn val="ctr"/>
        <c:lblOffset val="100"/>
        <c:noMultiLvlLbl val="0"/>
      </c:catAx>
      <c:valAx>
        <c:axId val="165060608"/>
        <c:scaling>
          <c:orientation val="minMax"/>
        </c:scaling>
        <c:delete val="0"/>
        <c:axPos val="l"/>
        <c:majorGridlines>
          <c:spPr>
            <a:ln w="15875">
              <a:noFill/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5050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47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1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1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47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14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11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50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1C681-0569-4BB1-8ADB-D35C68F4E3D1}"/>
              </a:ext>
            </a:extLst>
          </p:cNvPr>
          <p:cNvSpPr/>
          <p:nvPr userDrawn="1"/>
        </p:nvSpPr>
        <p:spPr>
          <a:xfrm>
            <a:off x="0" y="1659657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BE22DD8-B19E-4F15-9CFF-0EFF3B78135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59657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7B530-4C1F-42F4-8ED0-F71C39C47F53}"/>
              </a:ext>
            </a:extLst>
          </p:cNvPr>
          <p:cNvSpPr/>
          <p:nvPr userDrawn="1"/>
        </p:nvSpPr>
        <p:spPr>
          <a:xfrm>
            <a:off x="0" y="1466874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F56339C-0DF1-4690-9AD7-3EE176C2BD1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7687" y="1563871"/>
            <a:ext cx="12209687" cy="2606653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B7F99-D33C-44A9-9D7B-5BFEB336F230}"/>
              </a:ext>
            </a:extLst>
          </p:cNvPr>
          <p:cNvSpPr/>
          <p:nvPr userDrawn="1"/>
        </p:nvSpPr>
        <p:spPr>
          <a:xfrm>
            <a:off x="-13449" y="4165937"/>
            <a:ext cx="12209687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273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F34C2F-B7AF-4099-A866-156C0FE7D2CE}"/>
              </a:ext>
            </a:extLst>
          </p:cNvPr>
          <p:cNvSpPr/>
          <p:nvPr userDrawn="1"/>
        </p:nvSpPr>
        <p:spPr>
          <a:xfrm>
            <a:off x="0" y="2058512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0" name="Graphic 14">
            <a:extLst>
              <a:ext uri="{FF2B5EF4-FFF2-40B4-BE49-F238E27FC236}">
                <a16:creationId xmlns:a16="http://schemas.microsoft.com/office/drawing/2014/main" id="{AF86D310-C32F-41E4-BDE4-6FD8F91DD207}"/>
              </a:ext>
            </a:extLst>
          </p:cNvPr>
          <p:cNvGrpSpPr/>
          <p:nvPr userDrawn="1"/>
        </p:nvGrpSpPr>
        <p:grpSpPr>
          <a:xfrm>
            <a:off x="6794604" y="1551530"/>
            <a:ext cx="4845436" cy="3811018"/>
            <a:chOff x="2444748" y="555045"/>
            <a:chExt cx="7282048" cy="572745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B272DA-E42F-4C4F-B13D-3E8B921002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80F62C-A80F-4150-91D8-0BD26C272BD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80ED06-462A-4CDC-9604-E2ACBE9D174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1C85E2-E5B6-464C-8828-67154B50BBA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E41E2E-379A-4DE4-AA24-CC7D6859B8B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69A32A-805D-4599-AE57-FDB35B1373E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4E6DB9-DDDD-4F52-8EE9-FCC7FC5F0C5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821A1B-815B-427D-9DEE-8BAB3DACF5F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E58EB0B-04A3-464A-B22E-E0924ABF323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76" y="1757971"/>
            <a:ext cx="4485871" cy="2554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08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>
            <a:extLst>
              <a:ext uri="{FF2B5EF4-FFF2-40B4-BE49-F238E27FC236}">
                <a16:creationId xmlns:a16="http://schemas.microsoft.com/office/drawing/2014/main" id="{0E825C7A-CADD-413C-9EC2-059B77EF97A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</p:grpSpPr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0F6A89B1-04CD-4FF0-AE06-81259D669205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C24EFD36-4486-435E-8E82-7B26BE10E289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3F3DC6AD-450D-46E4-B483-8CEEC5853FB8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chemeClr val="accent4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19B52-20D6-46DE-83FD-B504724023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95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41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60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337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B7364E-A361-4B4C-A786-E12741A1DFE4}"/>
              </a:ext>
            </a:extLst>
          </p:cNvPr>
          <p:cNvGrpSpPr/>
          <p:nvPr userDrawn="1"/>
        </p:nvGrpSpPr>
        <p:grpSpPr>
          <a:xfrm>
            <a:off x="6096001" y="875085"/>
            <a:ext cx="5286374" cy="5286377"/>
            <a:chOff x="6096001" y="875086"/>
            <a:chExt cx="5107827" cy="5107830"/>
          </a:xfrm>
        </p:grpSpPr>
        <p:sp>
          <p:nvSpPr>
            <p:cNvPr id="4" name="Rectangle 32">
              <a:extLst>
                <a:ext uri="{FF2B5EF4-FFF2-40B4-BE49-F238E27FC236}">
                  <a16:creationId xmlns:a16="http://schemas.microsoft.com/office/drawing/2014/main" id="{B1200484-72B4-43EB-A307-AC173EECE210}"/>
                </a:ext>
              </a:extLst>
            </p:cNvPr>
            <p:cNvSpPr/>
            <p:nvPr/>
          </p:nvSpPr>
          <p:spPr>
            <a:xfrm rot="5400000">
              <a:off x="7613275" y="909332"/>
              <a:ext cx="2073280" cy="5107827"/>
            </a:xfrm>
            <a:prstGeom prst="rect">
              <a:avLst/>
            </a:prstGeom>
            <a:noFill/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Rectangle 33">
              <a:extLst>
                <a:ext uri="{FF2B5EF4-FFF2-40B4-BE49-F238E27FC236}">
                  <a16:creationId xmlns:a16="http://schemas.microsoft.com/office/drawing/2014/main" id="{746E5197-E35A-4AF6-8BB9-724E846289AD}"/>
                </a:ext>
              </a:extLst>
            </p:cNvPr>
            <p:cNvSpPr/>
            <p:nvPr/>
          </p:nvSpPr>
          <p:spPr>
            <a:xfrm>
              <a:off x="7613278" y="875086"/>
              <a:ext cx="2073279" cy="5107830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8DD4B79-21A3-4F71-9484-F392D69E984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63923" y="1664605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559C20-5AD5-49FA-9084-2269CBAD182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819782" y="1664605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CCE5731-7342-47E4-948B-4B435DBCBE0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863923" y="3625447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EADBD56-BD40-4F7C-8853-1841D9C9ADEE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8819782" y="3625447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879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6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1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4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4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7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80" r:id="rId10"/>
    <p:sldLayoutId id="2147483678" r:id="rId11"/>
    <p:sldLayoutId id="2147483679" r:id="rId12"/>
    <p:sldLayoutId id="2147483665" r:id="rId13"/>
    <p:sldLayoutId id="2147483686" r:id="rId14"/>
    <p:sldLayoutId id="2147483682" r:id="rId15"/>
    <p:sldLayoutId id="2147483684" r:id="rId16"/>
    <p:sldLayoutId id="2147483683" r:id="rId17"/>
    <p:sldLayoutId id="2147483687" r:id="rId18"/>
    <p:sldLayoutId id="2147483660" r:id="rId19"/>
    <p:sldLayoutId id="2147483659" r:id="rId20"/>
    <p:sldLayoutId id="214748368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1D769A-F881-444D-89B5-ED104B05A0AD}"/>
              </a:ext>
            </a:extLst>
          </p:cNvPr>
          <p:cNvGrpSpPr/>
          <p:nvPr/>
        </p:nvGrpSpPr>
        <p:grpSpPr>
          <a:xfrm>
            <a:off x="711073" y="581344"/>
            <a:ext cx="1684599" cy="413563"/>
            <a:chOff x="864753" y="5755727"/>
            <a:chExt cx="1544830" cy="413563"/>
          </a:xfrm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AFD605D5-33B8-4A92-BE53-61C7BD716009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95A982-FBE2-4FDE-8BC8-B80AC04D66ED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1CA27CA-DA42-4263-BA74-8D675DCBDE5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B9BB07-6E88-464A-B84A-AD0E793B7620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656536-46C8-4E7A-B588-3F834A7C460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AB76B1-FE20-4EA9-A479-133B612C8A8F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D549BC46-87A9-4BE9-A398-A8182265F3B0}"/>
              </a:ext>
            </a:extLst>
          </p:cNvPr>
          <p:cNvSpPr txBox="1"/>
          <p:nvPr/>
        </p:nvSpPr>
        <p:spPr>
          <a:xfrm>
            <a:off x="355239" y="6427094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92143-5E71-4176-AAD4-DCED5067C4E7}"/>
              </a:ext>
            </a:extLst>
          </p:cNvPr>
          <p:cNvSpPr txBox="1"/>
          <p:nvPr/>
        </p:nvSpPr>
        <p:spPr>
          <a:xfrm>
            <a:off x="355239" y="3617204"/>
            <a:ext cx="51696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6"/>
                </a:solidFill>
                <a:cs typeface="Arial" pitchFamily="34" charset="0"/>
              </a:rPr>
              <a:t>Free Medical</a:t>
            </a:r>
          </a:p>
          <a:p>
            <a:pPr algn="r"/>
            <a:r>
              <a:rPr lang="en-US" altLang="ko-KR" sz="5400" dirty="0">
                <a:solidFill>
                  <a:schemeClr val="accent6"/>
                </a:solidFill>
                <a:cs typeface="Arial" pitchFamily="34" charset="0"/>
              </a:rPr>
              <a:t>PPT Templates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47971-4890-4CDD-B98A-C89A64A3C386}"/>
              </a:ext>
            </a:extLst>
          </p:cNvPr>
          <p:cNvSpPr txBox="1"/>
          <p:nvPr/>
        </p:nvSpPr>
        <p:spPr>
          <a:xfrm>
            <a:off x="355239" y="5314571"/>
            <a:ext cx="51696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Insert the Sub Title of Your Presentation</a:t>
            </a:r>
            <a:endParaRPr lang="ko-KR" altLang="en-US" sz="20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863EFF-BC05-4B85-8BB4-03372A8D3E7D}"/>
              </a:ext>
            </a:extLst>
          </p:cNvPr>
          <p:cNvGrpSpPr/>
          <p:nvPr/>
        </p:nvGrpSpPr>
        <p:grpSpPr>
          <a:xfrm>
            <a:off x="5829300" y="3720543"/>
            <a:ext cx="131885" cy="1906914"/>
            <a:chOff x="5829300" y="4599143"/>
            <a:chExt cx="131885" cy="15474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0FBCC0-C723-47D2-9D85-B7F167FA80C0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49824E-A14D-4198-AEAA-0411422A8D05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5BE3CE-9D74-42A8-8344-8D760A5FE608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2DB441-B1C7-4182-8E9A-1AE63D233C85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6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99A84746-4461-43F0-BBBA-F68884B29304}"/>
              </a:ext>
            </a:extLst>
          </p:cNvPr>
          <p:cNvGrpSpPr/>
          <p:nvPr/>
        </p:nvGrpSpPr>
        <p:grpSpPr>
          <a:xfrm>
            <a:off x="4065974" y="1859838"/>
            <a:ext cx="4060074" cy="4092346"/>
            <a:chOff x="4382242" y="2281838"/>
            <a:chExt cx="3400125" cy="34271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E306A7-765B-420D-98F6-35DE79377EF7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F18AAF-D12A-4063-8809-6C385D9A4EF7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7B7239-BFF6-4E87-895E-EF5FFDF7EE52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7677BD-3763-4704-B1E5-66B094908D2E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lumMod val="50000"/>
                  <a:lumOff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C3D128E-FF0A-4E31-9B59-2A527CEFD8B8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311FD8-E967-44F9-BE62-0AD8010040B4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DBB9B7-3A5A-4115-B495-D1F55215F5B9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6BEFA9-46CD-43D1-9629-030856B9EFF7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9A0A0E-5EF1-4262-A52D-C21683274033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D4AE06-3925-494E-87E5-2E3E194D67D0}"/>
              </a:ext>
            </a:extLst>
          </p:cNvPr>
          <p:cNvGrpSpPr/>
          <p:nvPr/>
        </p:nvGrpSpPr>
        <p:grpSpPr>
          <a:xfrm>
            <a:off x="2370932" y="1738626"/>
            <a:ext cx="2866398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053E2-854C-4B31-A8CB-BF9E099A339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F19C87-D7B4-494F-B713-C012D479722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16A694-B06A-4164-B661-8AA28288BB6A}"/>
              </a:ext>
            </a:extLst>
          </p:cNvPr>
          <p:cNvGrpSpPr/>
          <p:nvPr/>
        </p:nvGrpSpPr>
        <p:grpSpPr>
          <a:xfrm>
            <a:off x="898188" y="3479137"/>
            <a:ext cx="2890974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96BDE-8A48-49D9-88FC-A5CC64279B8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5E33DF-7032-4ACD-AD99-5DBEEC8A43C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8DA51-B1DA-46D0-83D7-2270D258F997}"/>
              </a:ext>
            </a:extLst>
          </p:cNvPr>
          <p:cNvGrpSpPr/>
          <p:nvPr/>
        </p:nvGrpSpPr>
        <p:grpSpPr>
          <a:xfrm>
            <a:off x="6982346" y="5157667"/>
            <a:ext cx="2866398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C31FD9-DC89-4A84-8CAB-5CD7F6B8DC5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E65AE0-2DD7-464F-BE2C-2672E8BB9E8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B5B3AC-A753-4A57-9971-02E213BB60DE}"/>
              </a:ext>
            </a:extLst>
          </p:cNvPr>
          <p:cNvGrpSpPr/>
          <p:nvPr/>
        </p:nvGrpSpPr>
        <p:grpSpPr>
          <a:xfrm>
            <a:off x="8402838" y="3436726"/>
            <a:ext cx="2890975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59E4A9-3192-45BE-9A7C-E5DAC21785F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9DA3C8-19CE-4329-A976-F1929D13615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3D40A99-61D0-4689-9B79-5D80CB94DE46}"/>
              </a:ext>
            </a:extLst>
          </p:cNvPr>
          <p:cNvSpPr/>
          <p:nvPr/>
        </p:nvSpPr>
        <p:spPr>
          <a:xfrm>
            <a:off x="5946405" y="2043182"/>
            <a:ext cx="327443" cy="436589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0D3E2D-5205-4A20-863D-68E5C813B515}"/>
              </a:ext>
            </a:extLst>
          </p:cNvPr>
          <p:cNvSpPr/>
          <p:nvPr/>
        </p:nvSpPr>
        <p:spPr>
          <a:xfrm>
            <a:off x="5909231" y="5390380"/>
            <a:ext cx="324904" cy="436589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94600E-498A-4997-BA66-0AAC7BB063D2}"/>
              </a:ext>
            </a:extLst>
          </p:cNvPr>
          <p:cNvSpPr/>
          <p:nvPr/>
        </p:nvSpPr>
        <p:spPr>
          <a:xfrm>
            <a:off x="7548642" y="3716027"/>
            <a:ext cx="327443" cy="439128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BE9772-7EA4-417F-B350-AA808293C171}"/>
              </a:ext>
            </a:extLst>
          </p:cNvPr>
          <p:cNvSpPr/>
          <p:nvPr/>
        </p:nvSpPr>
        <p:spPr>
          <a:xfrm>
            <a:off x="4303075" y="3680165"/>
            <a:ext cx="327003" cy="436453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E9427-FCB0-470C-99AE-3E16D253A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Chevron 2">
            <a:extLst>
              <a:ext uri="{FF2B5EF4-FFF2-40B4-BE49-F238E27FC236}">
                <a16:creationId xmlns:a16="http://schemas.microsoft.com/office/drawing/2014/main" id="{DC8A02BD-2AE5-4991-911D-A5BF28FD6ADC}"/>
              </a:ext>
            </a:extLst>
          </p:cNvPr>
          <p:cNvSpPr/>
          <p:nvPr/>
        </p:nvSpPr>
        <p:spPr>
          <a:xfrm rot="5400000">
            <a:off x="802919" y="2419954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2">
            <a:extLst>
              <a:ext uri="{FF2B5EF4-FFF2-40B4-BE49-F238E27FC236}">
                <a16:creationId xmlns:a16="http://schemas.microsoft.com/office/drawing/2014/main" id="{39A540C6-F469-4DAF-BB3B-B25504F9EC7A}"/>
              </a:ext>
            </a:extLst>
          </p:cNvPr>
          <p:cNvSpPr/>
          <p:nvPr/>
        </p:nvSpPr>
        <p:spPr>
          <a:xfrm rot="5400000">
            <a:off x="802919" y="301828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0E5CFA54-334B-4274-89B6-F534BE6164A3}"/>
              </a:ext>
            </a:extLst>
          </p:cNvPr>
          <p:cNvSpPr/>
          <p:nvPr/>
        </p:nvSpPr>
        <p:spPr>
          <a:xfrm rot="5400000">
            <a:off x="802919" y="361662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Chevron 2">
            <a:extLst>
              <a:ext uri="{FF2B5EF4-FFF2-40B4-BE49-F238E27FC236}">
                <a16:creationId xmlns:a16="http://schemas.microsoft.com/office/drawing/2014/main" id="{E2D26A44-AE61-4C0A-9939-541566A6BA80}"/>
              </a:ext>
            </a:extLst>
          </p:cNvPr>
          <p:cNvSpPr/>
          <p:nvPr/>
        </p:nvSpPr>
        <p:spPr>
          <a:xfrm rot="5400000">
            <a:off x="802919" y="4214954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0B5A4-FCCF-420C-9FE5-A9EDE83A9D1C}"/>
              </a:ext>
            </a:extLst>
          </p:cNvPr>
          <p:cNvSpPr txBox="1"/>
          <p:nvPr/>
        </p:nvSpPr>
        <p:spPr>
          <a:xfrm>
            <a:off x="1237168" y="2453736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06E4A-1D5F-4C50-AB8F-98936DDE70D4}"/>
              </a:ext>
            </a:extLst>
          </p:cNvPr>
          <p:cNvSpPr txBox="1"/>
          <p:nvPr/>
        </p:nvSpPr>
        <p:spPr>
          <a:xfrm>
            <a:off x="1237168" y="305207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BF8E0-4F08-42F6-8A9F-0E404CC56678}"/>
              </a:ext>
            </a:extLst>
          </p:cNvPr>
          <p:cNvSpPr txBox="1"/>
          <p:nvPr/>
        </p:nvSpPr>
        <p:spPr>
          <a:xfrm>
            <a:off x="1237168" y="365040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0C237-6D86-4FE1-BC99-1E48BB48EC2E}"/>
              </a:ext>
            </a:extLst>
          </p:cNvPr>
          <p:cNvSpPr txBox="1"/>
          <p:nvPr/>
        </p:nvSpPr>
        <p:spPr>
          <a:xfrm>
            <a:off x="1237168" y="4248737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F65A5A44-A359-4A6D-AFDF-EAEE319677CA}"/>
              </a:ext>
            </a:extLst>
          </p:cNvPr>
          <p:cNvSpPr/>
          <p:nvPr/>
        </p:nvSpPr>
        <p:spPr>
          <a:xfrm>
            <a:off x="1540373" y="5409439"/>
            <a:ext cx="720080" cy="72008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1F74BD67-7DB4-4DCC-BFE9-8BE8BC28D5F0}"/>
              </a:ext>
            </a:extLst>
          </p:cNvPr>
          <p:cNvSpPr/>
          <p:nvPr/>
        </p:nvSpPr>
        <p:spPr>
          <a:xfrm>
            <a:off x="3682613" y="5409439"/>
            <a:ext cx="720080" cy="72008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6B1F47B6-337A-4156-B76E-621E6B66EACA}"/>
              </a:ext>
            </a:extLst>
          </p:cNvPr>
          <p:cNvSpPr/>
          <p:nvPr/>
        </p:nvSpPr>
        <p:spPr>
          <a:xfrm>
            <a:off x="5824854" y="5409439"/>
            <a:ext cx="720080" cy="72008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D2C0B9A9-E206-4ABF-9598-4F399AC5314F}"/>
              </a:ext>
            </a:extLst>
          </p:cNvPr>
          <p:cNvSpPr/>
          <p:nvPr/>
        </p:nvSpPr>
        <p:spPr>
          <a:xfrm>
            <a:off x="7967095" y="5409439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5F1B40F8-0969-4164-9DBB-0130EC9CA84F}"/>
              </a:ext>
            </a:extLst>
          </p:cNvPr>
          <p:cNvSpPr/>
          <p:nvPr/>
        </p:nvSpPr>
        <p:spPr>
          <a:xfrm>
            <a:off x="10109335" y="5409439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754A69-CE43-4653-9027-13E5082505D6}"/>
              </a:ext>
            </a:extLst>
          </p:cNvPr>
          <p:cNvSpPr txBox="1"/>
          <p:nvPr/>
        </p:nvSpPr>
        <p:spPr>
          <a:xfrm>
            <a:off x="1173253" y="6265421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66EC-90D9-45EB-8109-AECED1B9387D}"/>
              </a:ext>
            </a:extLst>
          </p:cNvPr>
          <p:cNvSpPr txBox="1"/>
          <p:nvPr/>
        </p:nvSpPr>
        <p:spPr>
          <a:xfrm>
            <a:off x="3313724" y="6265421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24519B-6C28-42BB-A3DE-E3699DE703F0}"/>
              </a:ext>
            </a:extLst>
          </p:cNvPr>
          <p:cNvSpPr txBox="1"/>
          <p:nvPr/>
        </p:nvSpPr>
        <p:spPr>
          <a:xfrm>
            <a:off x="5454195" y="6265421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14F59A-D510-4016-B5BF-E4159436DC9E}"/>
              </a:ext>
            </a:extLst>
          </p:cNvPr>
          <p:cNvSpPr txBox="1"/>
          <p:nvPr/>
        </p:nvSpPr>
        <p:spPr>
          <a:xfrm>
            <a:off x="7594666" y="6265421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4C5E9-9768-4C23-8DFA-6A7D1C67F458}"/>
              </a:ext>
            </a:extLst>
          </p:cNvPr>
          <p:cNvSpPr txBox="1"/>
          <p:nvPr/>
        </p:nvSpPr>
        <p:spPr>
          <a:xfrm>
            <a:off x="9735135" y="6265421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773518-F273-4EB8-AF2B-BEDC3F27B33C}"/>
              </a:ext>
            </a:extLst>
          </p:cNvPr>
          <p:cNvSpPr/>
          <p:nvPr/>
        </p:nvSpPr>
        <p:spPr>
          <a:xfrm rot="2621054">
            <a:off x="1784959" y="5515574"/>
            <a:ext cx="219376" cy="489709"/>
          </a:xfrm>
          <a:custGeom>
            <a:avLst/>
            <a:gdLst>
              <a:gd name="connsiteX0" fmla="*/ 73498 w 177403"/>
              <a:gd name="connsiteY0" fmla="*/ 31860 h 396013"/>
              <a:gd name="connsiteX1" fmla="*/ 82655 w 177403"/>
              <a:gd name="connsiteY1" fmla="*/ 36837 h 396013"/>
              <a:gd name="connsiteX2" fmla="*/ 76285 w 177403"/>
              <a:gd name="connsiteY2" fmla="*/ 44998 h 396013"/>
              <a:gd name="connsiteX3" fmla="*/ 43243 w 177403"/>
              <a:gd name="connsiteY3" fmla="*/ 80429 h 396013"/>
              <a:gd name="connsiteX4" fmla="*/ 35480 w 177403"/>
              <a:gd name="connsiteY4" fmla="*/ 86600 h 396013"/>
              <a:gd name="connsiteX5" fmla="*/ 29707 w 177403"/>
              <a:gd name="connsiteY5" fmla="*/ 81026 h 396013"/>
              <a:gd name="connsiteX6" fmla="*/ 73498 w 177403"/>
              <a:gd name="connsiteY6" fmla="*/ 31860 h 396013"/>
              <a:gd name="connsiteX7" fmla="*/ 88228 w 177403"/>
              <a:gd name="connsiteY7" fmla="*/ 17329 h 396013"/>
              <a:gd name="connsiteX8" fmla="*/ 17565 w 177403"/>
              <a:gd name="connsiteY8" fmla="*/ 88390 h 396013"/>
              <a:gd name="connsiteX9" fmla="*/ 88427 w 177403"/>
              <a:gd name="connsiteY9" fmla="*/ 160646 h 396013"/>
              <a:gd name="connsiteX10" fmla="*/ 160285 w 177403"/>
              <a:gd name="connsiteY10" fmla="*/ 89386 h 396013"/>
              <a:gd name="connsiteX11" fmla="*/ 88228 w 177403"/>
              <a:gd name="connsiteY11" fmla="*/ 17329 h 396013"/>
              <a:gd name="connsiteX12" fmla="*/ 108133 w 177403"/>
              <a:gd name="connsiteY12" fmla="*/ 2201 h 396013"/>
              <a:gd name="connsiteX13" fmla="*/ 177403 w 177403"/>
              <a:gd name="connsiteY13" fmla="*/ 87992 h 396013"/>
              <a:gd name="connsiteX14" fmla="*/ 118086 w 177403"/>
              <a:gd name="connsiteY14" fmla="*/ 173385 h 396013"/>
              <a:gd name="connsiteX15" fmla="*/ 111119 w 177403"/>
              <a:gd name="connsiteY15" fmla="*/ 180551 h 396013"/>
              <a:gd name="connsiteX16" fmla="*/ 110721 w 177403"/>
              <a:gd name="connsiteY16" fmla="*/ 247233 h 396013"/>
              <a:gd name="connsiteX17" fmla="*/ 125451 w 177403"/>
              <a:gd name="connsiteY17" fmla="*/ 261764 h 396013"/>
              <a:gd name="connsiteX18" fmla="*/ 125252 w 177403"/>
              <a:gd name="connsiteY18" fmla="*/ 381195 h 396013"/>
              <a:gd name="connsiteX19" fmla="*/ 110721 w 177403"/>
              <a:gd name="connsiteY19" fmla="*/ 395925 h 396013"/>
              <a:gd name="connsiteX20" fmla="*/ 65935 w 177403"/>
              <a:gd name="connsiteY20" fmla="*/ 395925 h 396013"/>
              <a:gd name="connsiteX21" fmla="*/ 52598 w 177403"/>
              <a:gd name="connsiteY21" fmla="*/ 382190 h 396013"/>
              <a:gd name="connsiteX22" fmla="*/ 52598 w 177403"/>
              <a:gd name="connsiteY22" fmla="*/ 262759 h 396013"/>
              <a:gd name="connsiteX23" fmla="*/ 67328 w 177403"/>
              <a:gd name="connsiteY23" fmla="*/ 246636 h 396013"/>
              <a:gd name="connsiteX24" fmla="*/ 66930 w 177403"/>
              <a:gd name="connsiteY24" fmla="*/ 179357 h 396013"/>
              <a:gd name="connsiteX25" fmla="*/ 59963 w 177403"/>
              <a:gd name="connsiteY25" fmla="*/ 173186 h 396013"/>
              <a:gd name="connsiteX26" fmla="*/ 9205 w 177403"/>
              <a:gd name="connsiteY26" fmla="*/ 49576 h 396013"/>
              <a:gd name="connsiteX27" fmla="*/ 108133 w 177403"/>
              <a:gd name="connsiteY27" fmla="*/ 2201 h 3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7403" h="396013">
                <a:moveTo>
                  <a:pt x="73498" y="31860"/>
                </a:moveTo>
                <a:cubicBezTo>
                  <a:pt x="76484" y="31662"/>
                  <a:pt x="79669" y="35045"/>
                  <a:pt x="82655" y="36837"/>
                </a:cubicBezTo>
                <a:cubicBezTo>
                  <a:pt x="80465" y="39624"/>
                  <a:pt x="78873" y="44600"/>
                  <a:pt x="76285" y="44998"/>
                </a:cubicBezTo>
                <a:cubicBezTo>
                  <a:pt x="56579" y="48979"/>
                  <a:pt x="45233" y="59927"/>
                  <a:pt x="43243" y="80429"/>
                </a:cubicBezTo>
                <a:cubicBezTo>
                  <a:pt x="43044" y="82818"/>
                  <a:pt x="37868" y="86799"/>
                  <a:pt x="35480" y="86600"/>
                </a:cubicBezTo>
                <a:cubicBezTo>
                  <a:pt x="33091" y="86401"/>
                  <a:pt x="30902" y="82022"/>
                  <a:pt x="29707" y="81026"/>
                </a:cubicBezTo>
                <a:cubicBezTo>
                  <a:pt x="29906" y="55349"/>
                  <a:pt x="50209" y="33652"/>
                  <a:pt x="73498" y="31860"/>
                </a:cubicBezTo>
                <a:close/>
                <a:moveTo>
                  <a:pt x="88228" y="17329"/>
                </a:moveTo>
                <a:cubicBezTo>
                  <a:pt x="49612" y="17528"/>
                  <a:pt x="17764" y="49576"/>
                  <a:pt x="17565" y="88390"/>
                </a:cubicBezTo>
                <a:cubicBezTo>
                  <a:pt x="17366" y="127603"/>
                  <a:pt x="49015" y="159850"/>
                  <a:pt x="88427" y="160646"/>
                </a:cubicBezTo>
                <a:cubicBezTo>
                  <a:pt x="126844" y="161243"/>
                  <a:pt x="159886" y="128400"/>
                  <a:pt x="160285" y="89386"/>
                </a:cubicBezTo>
                <a:cubicBezTo>
                  <a:pt x="160682" y="49974"/>
                  <a:pt x="127839" y="17130"/>
                  <a:pt x="88228" y="17329"/>
                </a:cubicBezTo>
                <a:close/>
                <a:moveTo>
                  <a:pt x="108133" y="2201"/>
                </a:moveTo>
                <a:cubicBezTo>
                  <a:pt x="149138" y="11557"/>
                  <a:pt x="177204" y="46391"/>
                  <a:pt x="177403" y="87992"/>
                </a:cubicBezTo>
                <a:cubicBezTo>
                  <a:pt x="177403" y="127803"/>
                  <a:pt x="155308" y="159452"/>
                  <a:pt x="118086" y="173385"/>
                </a:cubicBezTo>
                <a:cubicBezTo>
                  <a:pt x="115100" y="174381"/>
                  <a:pt x="111318" y="178163"/>
                  <a:pt x="111119" y="180551"/>
                </a:cubicBezTo>
                <a:cubicBezTo>
                  <a:pt x="110323" y="202248"/>
                  <a:pt x="110721" y="224143"/>
                  <a:pt x="110721" y="247233"/>
                </a:cubicBezTo>
                <a:cubicBezTo>
                  <a:pt x="122266" y="246636"/>
                  <a:pt x="125650" y="252010"/>
                  <a:pt x="125451" y="261764"/>
                </a:cubicBezTo>
                <a:cubicBezTo>
                  <a:pt x="125252" y="301574"/>
                  <a:pt x="125451" y="341385"/>
                  <a:pt x="125252" y="381195"/>
                </a:cubicBezTo>
                <a:cubicBezTo>
                  <a:pt x="125252" y="393138"/>
                  <a:pt x="122664" y="395725"/>
                  <a:pt x="110721" y="395925"/>
                </a:cubicBezTo>
                <a:cubicBezTo>
                  <a:pt x="95792" y="395925"/>
                  <a:pt x="80863" y="396123"/>
                  <a:pt x="65935" y="395925"/>
                </a:cubicBezTo>
                <a:cubicBezTo>
                  <a:pt x="55186" y="395725"/>
                  <a:pt x="52598" y="392939"/>
                  <a:pt x="52598" y="382190"/>
                </a:cubicBezTo>
                <a:cubicBezTo>
                  <a:pt x="52598" y="342380"/>
                  <a:pt x="52598" y="302569"/>
                  <a:pt x="52598" y="262759"/>
                </a:cubicBezTo>
                <a:cubicBezTo>
                  <a:pt x="52598" y="250020"/>
                  <a:pt x="53792" y="248826"/>
                  <a:pt x="67328" y="246636"/>
                </a:cubicBezTo>
                <a:cubicBezTo>
                  <a:pt x="67328" y="224342"/>
                  <a:pt x="67527" y="201850"/>
                  <a:pt x="66930" y="179357"/>
                </a:cubicBezTo>
                <a:cubicBezTo>
                  <a:pt x="66930" y="177167"/>
                  <a:pt x="62750" y="174182"/>
                  <a:pt x="59963" y="173186"/>
                </a:cubicBezTo>
                <a:cubicBezTo>
                  <a:pt x="8807" y="154475"/>
                  <a:pt x="-14283" y="98144"/>
                  <a:pt x="9205" y="49576"/>
                </a:cubicBezTo>
                <a:cubicBezTo>
                  <a:pt x="26921" y="13149"/>
                  <a:pt x="68522" y="-6955"/>
                  <a:pt x="108133" y="22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B05838-6491-4683-9E89-BAA33DFFD750}"/>
              </a:ext>
            </a:extLst>
          </p:cNvPr>
          <p:cNvSpPr/>
          <p:nvPr/>
        </p:nvSpPr>
        <p:spPr>
          <a:xfrm>
            <a:off x="5953168" y="5594361"/>
            <a:ext cx="413412" cy="413411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BE676A-727D-407E-84CA-00463A1FF595}"/>
              </a:ext>
            </a:extLst>
          </p:cNvPr>
          <p:cNvSpPr/>
          <p:nvPr/>
        </p:nvSpPr>
        <p:spPr>
          <a:xfrm rot="1395902">
            <a:off x="8160199" y="5575670"/>
            <a:ext cx="323253" cy="441998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647597-7D81-492D-B5EE-B03354BC3CF7}"/>
              </a:ext>
            </a:extLst>
          </p:cNvPr>
          <p:cNvSpPr/>
          <p:nvPr/>
        </p:nvSpPr>
        <p:spPr>
          <a:xfrm>
            <a:off x="3792291" y="5585565"/>
            <a:ext cx="420007" cy="422207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82278CB-3802-4739-8C4D-97A7C2ACF0E3}"/>
              </a:ext>
            </a:extLst>
          </p:cNvPr>
          <p:cNvSpPr/>
          <p:nvPr/>
        </p:nvSpPr>
        <p:spPr>
          <a:xfrm>
            <a:off x="10339240" y="5590828"/>
            <a:ext cx="312387" cy="416944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5C985-52F4-4448-8915-B2A89E2333E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3">
            <a:extLst>
              <a:ext uri="{FF2B5EF4-FFF2-40B4-BE49-F238E27FC236}">
                <a16:creationId xmlns:a16="http://schemas.microsoft.com/office/drawing/2014/main" id="{024A6DEC-43BA-48A2-9350-E39137BF7148}"/>
              </a:ext>
            </a:extLst>
          </p:cNvPr>
          <p:cNvGrpSpPr/>
          <p:nvPr/>
        </p:nvGrpSpPr>
        <p:grpSpPr>
          <a:xfrm>
            <a:off x="3959996" y="1955493"/>
            <a:ext cx="4272019" cy="3904231"/>
            <a:chOff x="4334680" y="2264381"/>
            <a:chExt cx="3585444" cy="327676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E28507B-EEFA-43EE-B4F4-3CEAECCEB919}"/>
                </a:ext>
              </a:extLst>
            </p:cNvPr>
            <p:cNvSpPr/>
            <p:nvPr/>
          </p:nvSpPr>
          <p:spPr>
            <a:xfrm>
              <a:off x="5049476" y="2976344"/>
              <a:ext cx="2155850" cy="185849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7971FE-4053-49CC-9D77-3BCE81910732}"/>
                </a:ext>
              </a:extLst>
            </p:cNvPr>
            <p:cNvGrpSpPr/>
            <p:nvPr/>
          </p:nvGrpSpPr>
          <p:grpSpPr>
            <a:xfrm>
              <a:off x="4334680" y="2264381"/>
              <a:ext cx="3585444" cy="3276763"/>
              <a:chOff x="2783246" y="1924950"/>
              <a:chExt cx="3585444" cy="3276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3D65D66-5BC5-4A96-A3FD-3DA6AA08270A}"/>
                  </a:ext>
                </a:extLst>
              </p:cNvPr>
              <p:cNvSpPr/>
              <p:nvPr/>
            </p:nvSpPr>
            <p:spPr>
              <a:xfrm>
                <a:off x="3869604" y="1924950"/>
                <a:ext cx="1412726" cy="14127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6F632D5-02A3-495C-A7F9-470077890DE3}"/>
                  </a:ext>
                </a:extLst>
              </p:cNvPr>
              <p:cNvGrpSpPr/>
              <p:nvPr/>
            </p:nvGrpSpPr>
            <p:grpSpPr>
              <a:xfrm>
                <a:off x="2783246" y="3788985"/>
                <a:ext cx="3585444" cy="1412728"/>
                <a:chOff x="2422146" y="4068929"/>
                <a:chExt cx="4020574" cy="1584176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AD0D51-E2F3-4A85-A382-2CC67E6A218B}"/>
                    </a:ext>
                  </a:extLst>
                </p:cNvPr>
                <p:cNvSpPr/>
                <p:nvPr/>
              </p:nvSpPr>
              <p:spPr>
                <a:xfrm>
                  <a:off x="2422146" y="4068929"/>
                  <a:ext cx="1584176" cy="158417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D108C7B-88C3-4831-9E1C-02B828C0BC40}"/>
                    </a:ext>
                  </a:extLst>
                </p:cNvPr>
                <p:cNvSpPr/>
                <p:nvPr/>
              </p:nvSpPr>
              <p:spPr>
                <a:xfrm>
                  <a:off x="4858544" y="4068929"/>
                  <a:ext cx="1584176" cy="15841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AEF5A0-180A-4445-99EB-178EEAC66D72}"/>
                </a:ext>
              </a:extLst>
            </p:cNvPr>
            <p:cNvCxnSpPr/>
            <p:nvPr/>
          </p:nvCxnSpPr>
          <p:spPr>
            <a:xfrm flipV="1">
              <a:off x="5039379" y="3475751"/>
              <a:ext cx="322337" cy="579114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AA3F91-BBD4-4B99-984B-7D726FC9A0ED}"/>
                </a:ext>
              </a:extLst>
            </p:cNvPr>
            <p:cNvCxnSpPr/>
            <p:nvPr/>
          </p:nvCxnSpPr>
          <p:spPr>
            <a:xfrm>
              <a:off x="6862422" y="3457144"/>
              <a:ext cx="360040" cy="57911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CABE3A-040B-4C8C-8D39-560A2CB08BD0}"/>
                </a:ext>
              </a:extLst>
            </p:cNvPr>
            <p:cNvCxnSpPr/>
            <p:nvPr/>
          </p:nvCxnSpPr>
          <p:spPr>
            <a:xfrm flipH="1">
              <a:off x="5696903" y="5185456"/>
              <a:ext cx="813048" cy="302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5373F9-5DEB-496A-8387-0494EF22475C}"/>
              </a:ext>
            </a:extLst>
          </p:cNvPr>
          <p:cNvSpPr txBox="1"/>
          <p:nvPr/>
        </p:nvSpPr>
        <p:spPr>
          <a:xfrm>
            <a:off x="5395742" y="2875018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ECB08-95E8-4022-BF4E-A6CC3C7AFF6B}"/>
              </a:ext>
            </a:extLst>
          </p:cNvPr>
          <p:cNvSpPr txBox="1"/>
          <p:nvPr/>
        </p:nvSpPr>
        <p:spPr>
          <a:xfrm>
            <a:off x="6706743" y="5120586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A9C0B-091D-4244-AFCD-3E9BA032FD7E}"/>
              </a:ext>
            </a:extLst>
          </p:cNvPr>
          <p:cNvSpPr txBox="1"/>
          <p:nvPr/>
        </p:nvSpPr>
        <p:spPr>
          <a:xfrm>
            <a:off x="4096177" y="5120586"/>
            <a:ext cx="14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48">
            <a:extLst>
              <a:ext uri="{FF2B5EF4-FFF2-40B4-BE49-F238E27FC236}">
                <a16:creationId xmlns:a16="http://schemas.microsoft.com/office/drawing/2014/main" id="{57053608-8487-4CF5-BC6A-953D8403040A}"/>
              </a:ext>
            </a:extLst>
          </p:cNvPr>
          <p:cNvSpPr/>
          <p:nvPr/>
        </p:nvSpPr>
        <p:spPr>
          <a:xfrm>
            <a:off x="9430097" y="1878314"/>
            <a:ext cx="1844352" cy="1008112"/>
          </a:xfrm>
          <a:prstGeom prst="roundRect">
            <a:avLst>
              <a:gd name="adj" fmla="val 119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0B2036-826A-4556-BD68-CD4ADF18900A}"/>
              </a:ext>
            </a:extLst>
          </p:cNvPr>
          <p:cNvGrpSpPr/>
          <p:nvPr/>
        </p:nvGrpSpPr>
        <p:grpSpPr>
          <a:xfrm>
            <a:off x="9609907" y="2001021"/>
            <a:ext cx="1484732" cy="762701"/>
            <a:chOff x="6228184" y="1817997"/>
            <a:chExt cx="1484732" cy="7627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EC799F-775C-46BF-B16C-988F591E062A}"/>
                </a:ext>
              </a:extLst>
            </p:cNvPr>
            <p:cNvGrpSpPr/>
            <p:nvPr/>
          </p:nvGrpSpPr>
          <p:grpSpPr>
            <a:xfrm>
              <a:off x="6228184" y="1817997"/>
              <a:ext cx="1484732" cy="276999"/>
              <a:chOff x="6228184" y="1817997"/>
              <a:chExt cx="1484732" cy="2769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D0CF17C-8F9E-40FC-B7A3-49503B5EA415}"/>
                  </a:ext>
                </a:extLst>
              </p:cNvPr>
              <p:cNvSpPr/>
              <p:nvPr/>
            </p:nvSpPr>
            <p:spPr>
              <a:xfrm>
                <a:off x="6228184" y="1844824"/>
                <a:ext cx="216024" cy="216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2FB5C2-1F97-4510-96DD-9269156A24C4}"/>
                  </a:ext>
                </a:extLst>
              </p:cNvPr>
              <p:cNvSpPr txBox="1"/>
              <p:nvPr/>
            </p:nvSpPr>
            <p:spPr>
              <a:xfrm>
                <a:off x="6494256" y="1817997"/>
                <a:ext cx="121866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4"/>
                    </a:solidFill>
                  </a:rPr>
                  <a:t>54% Add Text</a:t>
                </a:r>
                <a:endParaRPr lang="ko-KR" altLang="en-US" sz="12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260115-53E2-4C62-8A63-CB2AEB39CF2E}"/>
                </a:ext>
              </a:extLst>
            </p:cNvPr>
            <p:cNvGrpSpPr/>
            <p:nvPr/>
          </p:nvGrpSpPr>
          <p:grpSpPr>
            <a:xfrm>
              <a:off x="6228184" y="2060848"/>
              <a:ext cx="1484732" cy="276999"/>
              <a:chOff x="6228184" y="1817997"/>
              <a:chExt cx="1484732" cy="2769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42BF6B-C555-472A-ACCD-08D7E442AF94}"/>
                  </a:ext>
                </a:extLst>
              </p:cNvPr>
              <p:cNvSpPr/>
              <p:nvPr/>
            </p:nvSpPr>
            <p:spPr>
              <a:xfrm>
                <a:off x="6228184" y="1844824"/>
                <a:ext cx="216024" cy="216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4FE65F-FAA4-4494-A157-05F75EAD8E3D}"/>
                  </a:ext>
                </a:extLst>
              </p:cNvPr>
              <p:cNvSpPr txBox="1"/>
              <p:nvPr/>
            </p:nvSpPr>
            <p:spPr>
              <a:xfrm>
                <a:off x="6494256" y="1817997"/>
                <a:ext cx="121866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</a:rPr>
                  <a:t>54% Add Text</a:t>
                </a:r>
                <a:endParaRPr lang="ko-KR" altLang="en-US" sz="12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741D9-9391-44A5-91B4-2FB9820F5B22}"/>
                </a:ext>
              </a:extLst>
            </p:cNvPr>
            <p:cNvGrpSpPr/>
            <p:nvPr/>
          </p:nvGrpSpPr>
          <p:grpSpPr>
            <a:xfrm>
              <a:off x="6228184" y="2303699"/>
              <a:ext cx="1484732" cy="276999"/>
              <a:chOff x="6228184" y="1817997"/>
              <a:chExt cx="1484732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943CB-98EF-4632-98CE-7AC3845B4C7D}"/>
                  </a:ext>
                </a:extLst>
              </p:cNvPr>
              <p:cNvSpPr/>
              <p:nvPr/>
            </p:nvSpPr>
            <p:spPr>
              <a:xfrm>
                <a:off x="6228184" y="1844824"/>
                <a:ext cx="216024" cy="216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F6BF4A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CC2DAE-5C85-4CE1-97FB-34183946C425}"/>
                  </a:ext>
                </a:extLst>
              </p:cNvPr>
              <p:cNvSpPr txBox="1"/>
              <p:nvPr/>
            </p:nvSpPr>
            <p:spPr>
              <a:xfrm>
                <a:off x="6494256" y="1817997"/>
                <a:ext cx="121866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2"/>
                    </a:solidFill>
                  </a:rPr>
                  <a:t>54% Add Text</a:t>
                </a:r>
                <a:endParaRPr lang="ko-KR" altLang="en-US" sz="12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4C8BEF9-176C-4B5B-B41E-1EADA67EE42F}"/>
              </a:ext>
            </a:extLst>
          </p:cNvPr>
          <p:cNvSpPr txBox="1"/>
          <p:nvPr/>
        </p:nvSpPr>
        <p:spPr>
          <a:xfrm>
            <a:off x="817689" y="1681342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grpSp>
        <p:nvGrpSpPr>
          <p:cNvPr id="28" name="그룹 8">
            <a:extLst>
              <a:ext uri="{FF2B5EF4-FFF2-40B4-BE49-F238E27FC236}">
                <a16:creationId xmlns:a16="http://schemas.microsoft.com/office/drawing/2014/main" id="{6896B8F5-12F6-43F1-B234-30DCF2BBEC8D}"/>
              </a:ext>
            </a:extLst>
          </p:cNvPr>
          <p:cNvGrpSpPr/>
          <p:nvPr/>
        </p:nvGrpSpPr>
        <p:grpSpPr>
          <a:xfrm>
            <a:off x="1590814" y="1809121"/>
            <a:ext cx="2949752" cy="1261884"/>
            <a:chOff x="891295" y="1612564"/>
            <a:chExt cx="2697442" cy="12618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612544-50AA-4505-A3F0-C50237229667}"/>
                </a:ext>
              </a:extLst>
            </p:cNvPr>
            <p:cNvSpPr txBox="1"/>
            <p:nvPr/>
          </p:nvSpPr>
          <p:spPr>
            <a:xfrm>
              <a:off x="891295" y="1858785"/>
              <a:ext cx="26974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045E6F-F9E3-46E7-AEC1-F3353FC106F4}"/>
                </a:ext>
              </a:extLst>
            </p:cNvPr>
            <p:cNvSpPr txBox="1"/>
            <p:nvPr/>
          </p:nvSpPr>
          <p:spPr>
            <a:xfrm>
              <a:off x="891295" y="1612564"/>
              <a:ext cx="2697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0AF7E48-E861-4C80-8443-2BADD12CAC01}"/>
              </a:ext>
            </a:extLst>
          </p:cNvPr>
          <p:cNvSpPr txBox="1"/>
          <p:nvPr/>
        </p:nvSpPr>
        <p:spPr>
          <a:xfrm>
            <a:off x="817689" y="4126191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03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grpSp>
        <p:nvGrpSpPr>
          <p:cNvPr id="32" name="그룹 7">
            <a:extLst>
              <a:ext uri="{FF2B5EF4-FFF2-40B4-BE49-F238E27FC236}">
                <a16:creationId xmlns:a16="http://schemas.microsoft.com/office/drawing/2014/main" id="{BA0C74C8-26D2-49D7-8E0E-CC8721AF569C}"/>
              </a:ext>
            </a:extLst>
          </p:cNvPr>
          <p:cNvGrpSpPr/>
          <p:nvPr/>
        </p:nvGrpSpPr>
        <p:grpSpPr>
          <a:xfrm>
            <a:off x="1590814" y="4253972"/>
            <a:ext cx="2088000" cy="1813728"/>
            <a:chOff x="828813" y="3628788"/>
            <a:chExt cx="1689853" cy="18297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0E420F-91A7-4AF8-83B9-8B7E2B098848}"/>
                </a:ext>
              </a:extLst>
            </p:cNvPr>
            <p:cNvSpPr txBox="1"/>
            <p:nvPr/>
          </p:nvSpPr>
          <p:spPr>
            <a:xfrm>
              <a:off x="828813" y="3875009"/>
              <a:ext cx="1689853" cy="158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49D9A3-210C-4665-8C2B-1CED0F4C883C}"/>
                </a:ext>
              </a:extLst>
            </p:cNvPr>
            <p:cNvSpPr txBox="1"/>
            <p:nvPr/>
          </p:nvSpPr>
          <p:spPr>
            <a:xfrm>
              <a:off x="828813" y="3628788"/>
              <a:ext cx="1689853" cy="2794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268BE99-3FCD-4360-AAA5-70CE031DFC0D}"/>
              </a:ext>
            </a:extLst>
          </p:cNvPr>
          <p:cNvSpPr txBox="1"/>
          <p:nvPr/>
        </p:nvSpPr>
        <p:spPr>
          <a:xfrm>
            <a:off x="8473601" y="4126191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02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grpSp>
        <p:nvGrpSpPr>
          <p:cNvPr id="36" name="그룹 11">
            <a:extLst>
              <a:ext uri="{FF2B5EF4-FFF2-40B4-BE49-F238E27FC236}">
                <a16:creationId xmlns:a16="http://schemas.microsoft.com/office/drawing/2014/main" id="{69E1047C-7C9E-4CF5-87B7-978D7B7C59E6}"/>
              </a:ext>
            </a:extLst>
          </p:cNvPr>
          <p:cNvGrpSpPr/>
          <p:nvPr/>
        </p:nvGrpSpPr>
        <p:grpSpPr>
          <a:xfrm>
            <a:off x="9275300" y="4253973"/>
            <a:ext cx="2088000" cy="1772477"/>
            <a:chOff x="7055975" y="3628788"/>
            <a:chExt cx="1689853" cy="21517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FADD6C-F11C-4CD4-959F-6461B1E1170A}"/>
                </a:ext>
              </a:extLst>
            </p:cNvPr>
            <p:cNvSpPr txBox="1"/>
            <p:nvPr/>
          </p:nvSpPr>
          <p:spPr>
            <a:xfrm>
              <a:off x="7055975" y="3875009"/>
              <a:ext cx="1689853" cy="190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6F9D88-1169-4195-AE6F-BA1069E7D3BD}"/>
                </a:ext>
              </a:extLst>
            </p:cNvPr>
            <p:cNvSpPr txBox="1"/>
            <p:nvPr/>
          </p:nvSpPr>
          <p:spPr>
            <a:xfrm>
              <a:off x="7055975" y="3628788"/>
              <a:ext cx="1689853" cy="3362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AE29C1-82CE-4ED5-ABDA-1B19E831FC7A}"/>
              </a:ext>
            </a:extLst>
          </p:cNvPr>
          <p:cNvSpPr/>
          <p:nvPr/>
        </p:nvSpPr>
        <p:spPr>
          <a:xfrm>
            <a:off x="7102315" y="4525556"/>
            <a:ext cx="579086" cy="579085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039B0A-67A1-4791-99F9-A69CD9E51C90}"/>
              </a:ext>
            </a:extLst>
          </p:cNvPr>
          <p:cNvSpPr/>
          <p:nvPr/>
        </p:nvSpPr>
        <p:spPr>
          <a:xfrm rot="1800000">
            <a:off x="4641877" y="4571902"/>
            <a:ext cx="452796" cy="619128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83242A2-705B-4E34-A034-82198EE0E823}"/>
              </a:ext>
            </a:extLst>
          </p:cNvPr>
          <p:cNvSpPr/>
          <p:nvPr/>
        </p:nvSpPr>
        <p:spPr>
          <a:xfrm>
            <a:off x="5834243" y="2248373"/>
            <a:ext cx="588325" cy="591406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9B6523A-FF07-42DB-BC23-9C8A44E856A2}"/>
              </a:ext>
            </a:extLst>
          </p:cNvPr>
          <p:cNvSpPr/>
          <p:nvPr/>
        </p:nvSpPr>
        <p:spPr>
          <a:xfrm>
            <a:off x="0" y="5041618"/>
            <a:ext cx="12192000" cy="18420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09EA22-94EA-43D3-812A-D1BFF1ED6408}"/>
              </a:ext>
            </a:extLst>
          </p:cNvPr>
          <p:cNvGrpSpPr/>
          <p:nvPr/>
        </p:nvGrpSpPr>
        <p:grpSpPr>
          <a:xfrm>
            <a:off x="4729260" y="1875893"/>
            <a:ext cx="2733480" cy="2727607"/>
            <a:chOff x="379436" y="2744101"/>
            <a:chExt cx="1495812" cy="1492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5A0FC32-B099-4F48-8C26-08218E789051}"/>
                </a:ext>
              </a:extLst>
            </p:cNvPr>
            <p:cNvSpPr/>
            <p:nvPr/>
          </p:nvSpPr>
          <p:spPr>
            <a:xfrm>
              <a:off x="379436" y="3206073"/>
              <a:ext cx="1495812" cy="1030626"/>
            </a:xfrm>
            <a:custGeom>
              <a:avLst/>
              <a:gdLst>
                <a:gd name="connsiteX0" fmla="*/ 1880689 w 2001417"/>
                <a:gd name="connsiteY0" fmla="*/ 1380066 h 1378992"/>
                <a:gd name="connsiteX1" fmla="*/ 121802 w 2001417"/>
                <a:gd name="connsiteY1" fmla="*/ 1380066 h 1378992"/>
                <a:gd name="connsiteX2" fmla="*/ 0 w 2001417"/>
                <a:gd name="connsiteY2" fmla="*/ 1258264 h 1378992"/>
                <a:gd name="connsiteX3" fmla="*/ 0 w 2001417"/>
                <a:gd name="connsiteY3" fmla="*/ 121802 h 1378992"/>
                <a:gd name="connsiteX4" fmla="*/ 121802 w 2001417"/>
                <a:gd name="connsiteY4" fmla="*/ 0 h 1378992"/>
                <a:gd name="connsiteX5" fmla="*/ 1880689 w 2001417"/>
                <a:gd name="connsiteY5" fmla="*/ 0 h 1378992"/>
                <a:gd name="connsiteX6" fmla="*/ 2002491 w 2001417"/>
                <a:gd name="connsiteY6" fmla="*/ 121802 h 1378992"/>
                <a:gd name="connsiteX7" fmla="*/ 2002491 w 2001417"/>
                <a:gd name="connsiteY7" fmla="*/ 1258264 h 1378992"/>
                <a:gd name="connsiteX8" fmla="*/ 1880689 w 2001417"/>
                <a:gd name="connsiteY8" fmla="*/ 1380066 h 13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417" h="1378992">
                  <a:moveTo>
                    <a:pt x="1880689" y="1380066"/>
                  </a:moveTo>
                  <a:lnTo>
                    <a:pt x="121802" y="1380066"/>
                  </a:lnTo>
                  <a:cubicBezTo>
                    <a:pt x="54730" y="1380066"/>
                    <a:pt x="0" y="1325335"/>
                    <a:pt x="0" y="1258264"/>
                  </a:cubicBezTo>
                  <a:lnTo>
                    <a:pt x="0" y="121802"/>
                  </a:lnTo>
                  <a:cubicBezTo>
                    <a:pt x="0" y="54730"/>
                    <a:pt x="54730" y="0"/>
                    <a:pt x="121802" y="0"/>
                  </a:cubicBezTo>
                  <a:lnTo>
                    <a:pt x="1880689" y="0"/>
                  </a:lnTo>
                  <a:cubicBezTo>
                    <a:pt x="1947761" y="0"/>
                    <a:pt x="2002491" y="54730"/>
                    <a:pt x="2002491" y="121802"/>
                  </a:cubicBezTo>
                  <a:lnTo>
                    <a:pt x="2002491" y="1258264"/>
                  </a:lnTo>
                  <a:cubicBezTo>
                    <a:pt x="2002491" y="1325335"/>
                    <a:pt x="1947761" y="1380066"/>
                    <a:pt x="1880689" y="1380066"/>
                  </a:cubicBezTo>
                  <a:close/>
                </a:path>
              </a:pathLst>
            </a:custGeom>
            <a:solidFill>
              <a:schemeClr val="accent3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77FB49-2A0D-4549-8487-E96DB521CBED}"/>
                </a:ext>
              </a:extLst>
            </p:cNvPr>
            <p:cNvSpPr/>
            <p:nvPr/>
          </p:nvSpPr>
          <p:spPr>
            <a:xfrm>
              <a:off x="494257" y="2744101"/>
              <a:ext cx="1279259" cy="1403576"/>
            </a:xfrm>
            <a:custGeom>
              <a:avLst/>
              <a:gdLst>
                <a:gd name="connsiteX0" fmla="*/ 1716862 w 1711668"/>
                <a:gd name="connsiteY0" fmla="*/ 618125 h 1878005"/>
                <a:gd name="connsiteX1" fmla="*/ 1543549 w 1711668"/>
                <a:gd name="connsiteY1" fmla="*/ 142722 h 1878005"/>
                <a:gd name="connsiteX2" fmla="*/ 1203898 w 1711668"/>
                <a:gd name="connsiteY2" fmla="*/ 530 h 1878005"/>
                <a:gd name="connsiteX3" fmla="*/ 913612 w 1711668"/>
                <a:gd name="connsiteY3" fmla="*/ 59016 h 1878005"/>
                <a:gd name="connsiteX4" fmla="*/ 775176 w 1711668"/>
                <a:gd name="connsiteY4" fmla="*/ 71357 h 1878005"/>
                <a:gd name="connsiteX5" fmla="*/ 581473 w 1711668"/>
                <a:gd name="connsiteY5" fmla="*/ 24139 h 1878005"/>
                <a:gd name="connsiteX6" fmla="*/ 399038 w 1711668"/>
                <a:gd name="connsiteY6" fmla="*/ 15017 h 1878005"/>
                <a:gd name="connsiteX7" fmla="*/ 35241 w 1711668"/>
                <a:gd name="connsiteY7" fmla="*/ 333742 h 1878005"/>
                <a:gd name="connsiteX8" fmla="*/ 56704 w 1711668"/>
                <a:gd name="connsiteY8" fmla="*/ 1012507 h 1878005"/>
                <a:gd name="connsiteX9" fmla="*/ 222505 w 1711668"/>
                <a:gd name="connsiteY9" fmla="*/ 1673565 h 1878005"/>
                <a:gd name="connsiteX10" fmla="*/ 382404 w 1711668"/>
                <a:gd name="connsiteY10" fmla="*/ 1881219 h 1878005"/>
                <a:gd name="connsiteX11" fmla="*/ 530498 w 1711668"/>
                <a:gd name="connsiteY11" fmla="*/ 1707905 h 1878005"/>
                <a:gd name="connsiteX12" fmla="*/ 734933 w 1711668"/>
                <a:gd name="connsiteY12" fmla="*/ 1253964 h 1878005"/>
                <a:gd name="connsiteX13" fmla="*/ 876588 w 1711668"/>
                <a:gd name="connsiteY13" fmla="*/ 1202990 h 1878005"/>
                <a:gd name="connsiteX14" fmla="*/ 1170630 w 1711668"/>
                <a:gd name="connsiteY14" fmla="*/ 1531909 h 1878005"/>
                <a:gd name="connsiteX15" fmla="*/ 1390625 w 1711668"/>
                <a:gd name="connsiteY15" fmla="*/ 1870487 h 1878005"/>
                <a:gd name="connsiteX16" fmla="*/ 1565011 w 1711668"/>
                <a:gd name="connsiteY16" fmla="*/ 1432107 h 1878005"/>
                <a:gd name="connsiteX17" fmla="*/ 1716862 w 1711668"/>
                <a:gd name="connsiteY17" fmla="*/ 618125 h 187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1668" h="1878005">
                  <a:moveTo>
                    <a:pt x="1716862" y="618125"/>
                  </a:moveTo>
                  <a:cubicBezTo>
                    <a:pt x="1719008" y="433544"/>
                    <a:pt x="1676619" y="262914"/>
                    <a:pt x="1543549" y="142722"/>
                  </a:cubicBezTo>
                  <a:cubicBezTo>
                    <a:pt x="1446965" y="55260"/>
                    <a:pt x="1334285" y="5896"/>
                    <a:pt x="1203898" y="530"/>
                  </a:cubicBezTo>
                  <a:cubicBezTo>
                    <a:pt x="1103022" y="-3763"/>
                    <a:pt x="1005902" y="18237"/>
                    <a:pt x="913612" y="59016"/>
                  </a:cubicBezTo>
                  <a:cubicBezTo>
                    <a:pt x="869076" y="78869"/>
                    <a:pt x="825077" y="89601"/>
                    <a:pt x="775176" y="71357"/>
                  </a:cubicBezTo>
                  <a:cubicBezTo>
                    <a:pt x="712933" y="48285"/>
                    <a:pt x="647471" y="33261"/>
                    <a:pt x="581473" y="24139"/>
                  </a:cubicBezTo>
                  <a:cubicBezTo>
                    <a:pt x="520840" y="15554"/>
                    <a:pt x="460207" y="3749"/>
                    <a:pt x="399038" y="15017"/>
                  </a:cubicBezTo>
                  <a:cubicBezTo>
                    <a:pt x="216603" y="42919"/>
                    <a:pt x="91582" y="159355"/>
                    <a:pt x="35241" y="333742"/>
                  </a:cubicBezTo>
                  <a:cubicBezTo>
                    <a:pt x="-36123" y="554810"/>
                    <a:pt x="16461" y="790902"/>
                    <a:pt x="56704" y="1012507"/>
                  </a:cubicBezTo>
                  <a:cubicBezTo>
                    <a:pt x="97484" y="1236794"/>
                    <a:pt x="137727" y="1460545"/>
                    <a:pt x="222505" y="1673565"/>
                  </a:cubicBezTo>
                  <a:cubicBezTo>
                    <a:pt x="248798" y="1738490"/>
                    <a:pt x="293870" y="1887121"/>
                    <a:pt x="382404" y="1881219"/>
                  </a:cubicBezTo>
                  <a:cubicBezTo>
                    <a:pt x="450549" y="1876389"/>
                    <a:pt x="507426" y="1759953"/>
                    <a:pt x="530498" y="1707905"/>
                  </a:cubicBezTo>
                  <a:cubicBezTo>
                    <a:pt x="597570" y="1556055"/>
                    <a:pt x="616350" y="1346792"/>
                    <a:pt x="734933" y="1253964"/>
                  </a:cubicBezTo>
                  <a:cubicBezTo>
                    <a:pt x="777859" y="1220160"/>
                    <a:pt x="817565" y="1201380"/>
                    <a:pt x="876588" y="1202990"/>
                  </a:cubicBezTo>
                  <a:cubicBezTo>
                    <a:pt x="1055804" y="1207283"/>
                    <a:pt x="1128241" y="1392937"/>
                    <a:pt x="1170630" y="1531909"/>
                  </a:cubicBezTo>
                  <a:cubicBezTo>
                    <a:pt x="1195849" y="1614005"/>
                    <a:pt x="1248970" y="1934339"/>
                    <a:pt x="1390625" y="1870487"/>
                  </a:cubicBezTo>
                  <a:cubicBezTo>
                    <a:pt x="1509208" y="1817366"/>
                    <a:pt x="1542475" y="1543714"/>
                    <a:pt x="1565011" y="1432107"/>
                  </a:cubicBezTo>
                  <a:cubicBezTo>
                    <a:pt x="1609547" y="1212112"/>
                    <a:pt x="1714179" y="898753"/>
                    <a:pt x="1716862" y="618125"/>
                  </a:cubicBezTo>
                  <a:close/>
                </a:path>
              </a:pathLst>
            </a:custGeom>
            <a:solidFill>
              <a:schemeClr val="accent4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65BAF8-7A8B-4356-A475-8FE5996AB2C3}"/>
                </a:ext>
              </a:extLst>
            </p:cNvPr>
            <p:cNvSpPr/>
            <p:nvPr/>
          </p:nvSpPr>
          <p:spPr>
            <a:xfrm>
              <a:off x="638080" y="3149682"/>
              <a:ext cx="986514" cy="994534"/>
            </a:xfrm>
            <a:custGeom>
              <a:avLst/>
              <a:gdLst>
                <a:gd name="connsiteX0" fmla="*/ 1313014 w 1319969"/>
                <a:gd name="connsiteY0" fmla="*/ 257349 h 1330701"/>
                <a:gd name="connsiteX1" fmla="*/ 1235748 w 1319969"/>
                <a:gd name="connsiteY1" fmla="*/ 81353 h 1330701"/>
                <a:gd name="connsiteX2" fmla="*/ 1047947 w 1319969"/>
                <a:gd name="connsiteY2" fmla="*/ 1403 h 1330701"/>
                <a:gd name="connsiteX3" fmla="*/ 762490 w 1319969"/>
                <a:gd name="connsiteY3" fmla="*/ 51305 h 1330701"/>
                <a:gd name="connsiteX4" fmla="*/ 646054 w 1319969"/>
                <a:gd name="connsiteY4" fmla="*/ 74377 h 1330701"/>
                <a:gd name="connsiteX5" fmla="*/ 522105 w 1319969"/>
                <a:gd name="connsiteY5" fmla="*/ 45402 h 1330701"/>
                <a:gd name="connsiteX6" fmla="*/ 242551 w 1319969"/>
                <a:gd name="connsiteY6" fmla="*/ 5159 h 1330701"/>
                <a:gd name="connsiteX7" fmla="*/ 102505 w 1319969"/>
                <a:gd name="connsiteY7" fmla="*/ 72231 h 1330701"/>
                <a:gd name="connsiteX8" fmla="*/ 98749 w 1319969"/>
                <a:gd name="connsiteY8" fmla="*/ 992454 h 1330701"/>
                <a:gd name="connsiteX9" fmla="*/ 175479 w 1319969"/>
                <a:gd name="connsiteY9" fmla="*/ 1299374 h 1330701"/>
                <a:gd name="connsiteX10" fmla="*/ 217332 w 1319969"/>
                <a:gd name="connsiteY10" fmla="*/ 1331032 h 1330701"/>
                <a:gd name="connsiteX11" fmla="*/ 338061 w 1319969"/>
                <a:gd name="connsiteY11" fmla="*/ 1165767 h 1330701"/>
                <a:gd name="connsiteX12" fmla="*/ 415864 w 1319969"/>
                <a:gd name="connsiteY12" fmla="*/ 928602 h 1330701"/>
                <a:gd name="connsiteX13" fmla="*/ 684151 w 1319969"/>
                <a:gd name="connsiteY13" fmla="*/ 660852 h 1330701"/>
                <a:gd name="connsiteX14" fmla="*/ 972827 w 1319969"/>
                <a:gd name="connsiteY14" fmla="*/ 980649 h 1330701"/>
                <a:gd name="connsiteX15" fmla="*/ 1118238 w 1319969"/>
                <a:gd name="connsiteY15" fmla="*/ 1320300 h 1330701"/>
                <a:gd name="connsiteX16" fmla="*/ 1155798 w 1319969"/>
                <a:gd name="connsiteY16" fmla="*/ 1248399 h 1330701"/>
                <a:gd name="connsiteX17" fmla="*/ 1233065 w 1319969"/>
                <a:gd name="connsiteY17" fmla="*/ 903919 h 1330701"/>
                <a:gd name="connsiteX18" fmla="*/ 1313014 w 1319969"/>
                <a:gd name="connsiteY18" fmla="*/ 257349 h 13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9969" h="1330701">
                  <a:moveTo>
                    <a:pt x="1313014" y="257349"/>
                  </a:moveTo>
                  <a:cubicBezTo>
                    <a:pt x="1303356" y="192960"/>
                    <a:pt x="1278137" y="132327"/>
                    <a:pt x="1235748" y="81353"/>
                  </a:cubicBezTo>
                  <a:cubicBezTo>
                    <a:pt x="1187456" y="22866"/>
                    <a:pt x="1120385" y="5696"/>
                    <a:pt x="1047947" y="1403"/>
                  </a:cubicBezTo>
                  <a:cubicBezTo>
                    <a:pt x="948681" y="-5035"/>
                    <a:pt x="853708" y="10525"/>
                    <a:pt x="762490" y="51305"/>
                  </a:cubicBezTo>
                  <a:cubicBezTo>
                    <a:pt x="726003" y="67402"/>
                    <a:pt x="686833" y="80280"/>
                    <a:pt x="646054" y="74377"/>
                  </a:cubicBezTo>
                  <a:cubicBezTo>
                    <a:pt x="604201" y="68475"/>
                    <a:pt x="562885" y="57207"/>
                    <a:pt x="522105" y="45402"/>
                  </a:cubicBezTo>
                  <a:cubicBezTo>
                    <a:pt x="430888" y="19110"/>
                    <a:pt x="339134" y="-1279"/>
                    <a:pt x="242551" y="5159"/>
                  </a:cubicBezTo>
                  <a:cubicBezTo>
                    <a:pt x="184601" y="8915"/>
                    <a:pt x="138456" y="33061"/>
                    <a:pt x="102505" y="72231"/>
                  </a:cubicBezTo>
                  <a:cubicBezTo>
                    <a:pt x="-98710" y="290616"/>
                    <a:pt x="49921" y="738118"/>
                    <a:pt x="98749" y="992454"/>
                  </a:cubicBezTo>
                  <a:cubicBezTo>
                    <a:pt x="118602" y="1096013"/>
                    <a:pt x="143285" y="1198498"/>
                    <a:pt x="175479" y="1299374"/>
                  </a:cubicBezTo>
                  <a:cubicBezTo>
                    <a:pt x="177625" y="1306349"/>
                    <a:pt x="202308" y="1338544"/>
                    <a:pt x="217332" y="1331032"/>
                  </a:cubicBezTo>
                  <a:cubicBezTo>
                    <a:pt x="287086" y="1295081"/>
                    <a:pt x="336988" y="1168987"/>
                    <a:pt x="338061" y="1165767"/>
                  </a:cubicBezTo>
                  <a:cubicBezTo>
                    <a:pt x="370792" y="1086354"/>
                    <a:pt x="389572" y="1010698"/>
                    <a:pt x="415864" y="928602"/>
                  </a:cubicBezTo>
                  <a:cubicBezTo>
                    <a:pt x="459326" y="793922"/>
                    <a:pt x="538739" y="659779"/>
                    <a:pt x="684151" y="660852"/>
                  </a:cubicBezTo>
                  <a:cubicBezTo>
                    <a:pt x="832245" y="661388"/>
                    <a:pt x="940633" y="826116"/>
                    <a:pt x="972827" y="980649"/>
                  </a:cubicBezTo>
                  <a:cubicBezTo>
                    <a:pt x="1002338" y="1121768"/>
                    <a:pt x="1090337" y="1350885"/>
                    <a:pt x="1118238" y="1320300"/>
                  </a:cubicBezTo>
                  <a:cubicBezTo>
                    <a:pt x="1133799" y="1303666"/>
                    <a:pt x="1150969" y="1270935"/>
                    <a:pt x="1155798" y="1248399"/>
                  </a:cubicBezTo>
                  <a:cubicBezTo>
                    <a:pt x="1180481" y="1133036"/>
                    <a:pt x="1204090" y="1017673"/>
                    <a:pt x="1233065" y="903919"/>
                  </a:cubicBezTo>
                  <a:cubicBezTo>
                    <a:pt x="1284576" y="701631"/>
                    <a:pt x="1345209" y="465003"/>
                    <a:pt x="1313014" y="257349"/>
                  </a:cubicBezTo>
                  <a:close/>
                </a:path>
              </a:pathLst>
            </a:custGeom>
            <a:solidFill>
              <a:schemeClr val="accent2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59751F2-E7C2-4301-B358-379C9780EF55}"/>
                </a:ext>
              </a:extLst>
            </p:cNvPr>
            <p:cNvSpPr/>
            <p:nvPr/>
          </p:nvSpPr>
          <p:spPr>
            <a:xfrm>
              <a:off x="793683" y="3465344"/>
              <a:ext cx="665696" cy="553410"/>
            </a:xfrm>
            <a:custGeom>
              <a:avLst/>
              <a:gdLst>
                <a:gd name="connsiteX0" fmla="*/ 130400 w 890711"/>
                <a:gd name="connsiteY0" fmla="*/ 742334 h 740470"/>
                <a:gd name="connsiteX1" fmla="*/ 97669 w 890711"/>
                <a:gd name="connsiteY1" fmla="*/ 659165 h 740470"/>
                <a:gd name="connsiteX2" fmla="*/ 5915 w 890711"/>
                <a:gd name="connsiteY2" fmla="*/ 292686 h 740470"/>
                <a:gd name="connsiteX3" fmla="*/ 25231 w 890711"/>
                <a:gd name="connsiteY3" fmla="*/ 102202 h 740470"/>
                <a:gd name="connsiteX4" fmla="*/ 224836 w 890711"/>
                <a:gd name="connsiteY4" fmla="*/ 3473 h 740470"/>
                <a:gd name="connsiteX5" fmla="*/ 402442 w 890711"/>
                <a:gd name="connsiteY5" fmla="*/ 39960 h 740470"/>
                <a:gd name="connsiteX6" fmla="*/ 528000 w 890711"/>
                <a:gd name="connsiteY6" fmla="*/ 28155 h 740470"/>
                <a:gd name="connsiteX7" fmla="*/ 764092 w 890711"/>
                <a:gd name="connsiteY7" fmla="*/ 8839 h 740470"/>
                <a:gd name="connsiteX8" fmla="*/ 879992 w 890711"/>
                <a:gd name="connsiteY8" fmla="*/ 127421 h 740470"/>
                <a:gd name="connsiteX9" fmla="*/ 893406 w 890711"/>
                <a:gd name="connsiteY9" fmla="*/ 261028 h 740470"/>
                <a:gd name="connsiteX10" fmla="*/ 836530 w 890711"/>
                <a:gd name="connsiteY10" fmla="*/ 586191 h 740470"/>
                <a:gd name="connsiteX11" fmla="*/ 811847 w 890711"/>
                <a:gd name="connsiteY11" fmla="*/ 712286 h 740470"/>
                <a:gd name="connsiteX12" fmla="*/ 773751 w 890711"/>
                <a:gd name="connsiteY12" fmla="*/ 591020 h 740470"/>
                <a:gd name="connsiteX13" fmla="*/ 715801 w 890711"/>
                <a:gd name="connsiteY13" fmla="*/ 421463 h 740470"/>
                <a:gd name="connsiteX14" fmla="*/ 465221 w 890711"/>
                <a:gd name="connsiteY14" fmla="*/ 237419 h 740470"/>
                <a:gd name="connsiteX15" fmla="*/ 323029 w 890711"/>
                <a:gd name="connsiteY15" fmla="*/ 298051 h 740470"/>
                <a:gd name="connsiteX16" fmla="*/ 202837 w 890711"/>
                <a:gd name="connsiteY16" fmla="*/ 520729 h 740470"/>
                <a:gd name="connsiteX17" fmla="*/ 130400 w 890711"/>
                <a:gd name="connsiteY17" fmla="*/ 742334 h 74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0711" h="740470">
                  <a:moveTo>
                    <a:pt x="130400" y="742334"/>
                  </a:moveTo>
                  <a:cubicBezTo>
                    <a:pt x="121278" y="709603"/>
                    <a:pt x="107863" y="687604"/>
                    <a:pt x="97669" y="659165"/>
                  </a:cubicBezTo>
                  <a:cubicBezTo>
                    <a:pt x="58499" y="542192"/>
                    <a:pt x="25768" y="424146"/>
                    <a:pt x="5915" y="292686"/>
                  </a:cubicBezTo>
                  <a:cubicBezTo>
                    <a:pt x="-3744" y="227224"/>
                    <a:pt x="-4280" y="163372"/>
                    <a:pt x="25231" y="102202"/>
                  </a:cubicBezTo>
                  <a:cubicBezTo>
                    <a:pt x="68157" y="13131"/>
                    <a:pt x="143277" y="-6185"/>
                    <a:pt x="224836" y="3473"/>
                  </a:cubicBezTo>
                  <a:cubicBezTo>
                    <a:pt x="284933" y="10448"/>
                    <a:pt x="343419" y="27082"/>
                    <a:pt x="402442" y="39960"/>
                  </a:cubicBezTo>
                  <a:cubicBezTo>
                    <a:pt x="445905" y="49618"/>
                    <a:pt x="487221" y="44789"/>
                    <a:pt x="528000" y="28155"/>
                  </a:cubicBezTo>
                  <a:cubicBezTo>
                    <a:pt x="604730" y="-3503"/>
                    <a:pt x="684143" y="-6185"/>
                    <a:pt x="764092" y="8839"/>
                  </a:cubicBezTo>
                  <a:cubicBezTo>
                    <a:pt x="828481" y="21180"/>
                    <a:pt x="859602" y="71081"/>
                    <a:pt x="879992" y="127421"/>
                  </a:cubicBezTo>
                  <a:cubicBezTo>
                    <a:pt x="895553" y="170347"/>
                    <a:pt x="896089" y="214883"/>
                    <a:pt x="893406" y="261028"/>
                  </a:cubicBezTo>
                  <a:cubicBezTo>
                    <a:pt x="886968" y="369416"/>
                    <a:pt x="860676" y="481560"/>
                    <a:pt x="836530" y="586191"/>
                  </a:cubicBezTo>
                  <a:cubicBezTo>
                    <a:pt x="828481" y="621605"/>
                    <a:pt x="820969" y="677409"/>
                    <a:pt x="811847" y="712286"/>
                  </a:cubicBezTo>
                  <a:cubicBezTo>
                    <a:pt x="796287" y="678482"/>
                    <a:pt x="782872" y="622142"/>
                    <a:pt x="773751" y="591020"/>
                  </a:cubicBezTo>
                  <a:cubicBezTo>
                    <a:pt x="756580" y="530388"/>
                    <a:pt x="741556" y="479413"/>
                    <a:pt x="715801" y="421463"/>
                  </a:cubicBezTo>
                  <a:cubicBezTo>
                    <a:pt x="674485" y="327563"/>
                    <a:pt x="578438" y="236346"/>
                    <a:pt x="465221" y="237419"/>
                  </a:cubicBezTo>
                  <a:cubicBezTo>
                    <a:pt x="383125" y="249223"/>
                    <a:pt x="358980" y="265857"/>
                    <a:pt x="323029" y="298051"/>
                  </a:cubicBezTo>
                  <a:cubicBezTo>
                    <a:pt x="264543" y="365660"/>
                    <a:pt x="228056" y="426829"/>
                    <a:pt x="202837" y="520729"/>
                  </a:cubicBezTo>
                  <a:cubicBezTo>
                    <a:pt x="176008" y="609801"/>
                    <a:pt x="132009" y="739651"/>
                    <a:pt x="130400" y="742334"/>
                  </a:cubicBezTo>
                  <a:close/>
                </a:path>
              </a:pathLst>
            </a:custGeom>
            <a:solidFill>
              <a:schemeClr val="accent1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2FA886-7E2A-48C6-98BB-72EB6F536ADE}"/>
                </a:ext>
              </a:extLst>
            </p:cNvPr>
            <p:cNvSpPr/>
            <p:nvPr/>
          </p:nvSpPr>
          <p:spPr>
            <a:xfrm>
              <a:off x="982974" y="3999293"/>
              <a:ext cx="184470" cy="184470"/>
            </a:xfrm>
            <a:custGeom>
              <a:avLst/>
              <a:gdLst>
                <a:gd name="connsiteX0" fmla="*/ 246824 w 246823"/>
                <a:gd name="connsiteY0" fmla="*/ 123412 h 246823"/>
                <a:gd name="connsiteX1" fmla="*/ 123412 w 246823"/>
                <a:gd name="connsiteY1" fmla="*/ 246824 h 246823"/>
                <a:gd name="connsiteX2" fmla="*/ 0 w 246823"/>
                <a:gd name="connsiteY2" fmla="*/ 123412 h 246823"/>
                <a:gd name="connsiteX3" fmla="*/ 123412 w 246823"/>
                <a:gd name="connsiteY3" fmla="*/ 0 h 246823"/>
                <a:gd name="connsiteX4" fmla="*/ 246824 w 246823"/>
                <a:gd name="connsiteY4" fmla="*/ 123412 h 24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23" h="246823">
                  <a:moveTo>
                    <a:pt x="246824" y="123412"/>
                  </a:moveTo>
                  <a:cubicBezTo>
                    <a:pt x="246824" y="191570"/>
                    <a:pt x="191570" y="246824"/>
                    <a:pt x="123412" y="246824"/>
                  </a:cubicBezTo>
                  <a:cubicBezTo>
                    <a:pt x="55253" y="246824"/>
                    <a:pt x="0" y="191570"/>
                    <a:pt x="0" y="123412"/>
                  </a:cubicBezTo>
                  <a:cubicBezTo>
                    <a:pt x="0" y="55253"/>
                    <a:pt x="55253" y="0"/>
                    <a:pt x="123412" y="0"/>
                  </a:cubicBezTo>
                  <a:cubicBezTo>
                    <a:pt x="191570" y="0"/>
                    <a:pt x="246824" y="55253"/>
                    <a:pt x="246824" y="1234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0B8D6E-6D60-4C9F-96F7-06E9225D0D66}"/>
                </a:ext>
              </a:extLst>
            </p:cNvPr>
            <p:cNvSpPr/>
            <p:nvPr/>
          </p:nvSpPr>
          <p:spPr>
            <a:xfrm>
              <a:off x="474077" y="4034584"/>
              <a:ext cx="52133" cy="52133"/>
            </a:xfrm>
            <a:custGeom>
              <a:avLst/>
              <a:gdLst>
                <a:gd name="connsiteX0" fmla="*/ 69755 w 69754"/>
                <a:gd name="connsiteY0" fmla="*/ 34877 h 69754"/>
                <a:gd name="connsiteX1" fmla="*/ 34877 w 69754"/>
                <a:gd name="connsiteY1" fmla="*/ 69754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5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5" y="34877"/>
                  </a:moveTo>
                  <a:cubicBezTo>
                    <a:pt x="69755" y="54139"/>
                    <a:pt x="54139" y="69754"/>
                    <a:pt x="34877" y="69754"/>
                  </a:cubicBezTo>
                  <a:cubicBezTo>
                    <a:pt x="15615" y="69754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5" y="15615"/>
                    <a:pt x="69755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12BF57-71C5-403A-8DAD-E47625C8AEEE}"/>
                </a:ext>
              </a:extLst>
            </p:cNvPr>
            <p:cNvSpPr/>
            <p:nvPr/>
          </p:nvSpPr>
          <p:spPr>
            <a:xfrm>
              <a:off x="429564" y="3618724"/>
              <a:ext cx="36092" cy="36092"/>
            </a:xfrm>
            <a:custGeom>
              <a:avLst/>
              <a:gdLst>
                <a:gd name="connsiteX0" fmla="*/ 50438 w 48291"/>
                <a:gd name="connsiteY0" fmla="*/ 25219 h 48291"/>
                <a:gd name="connsiteX1" fmla="*/ 25219 w 48291"/>
                <a:gd name="connsiteY1" fmla="*/ 50438 h 48291"/>
                <a:gd name="connsiteX2" fmla="*/ 0 w 48291"/>
                <a:gd name="connsiteY2" fmla="*/ 25219 h 48291"/>
                <a:gd name="connsiteX3" fmla="*/ 25219 w 48291"/>
                <a:gd name="connsiteY3" fmla="*/ 0 h 48291"/>
                <a:gd name="connsiteX4" fmla="*/ 50438 w 48291"/>
                <a:gd name="connsiteY4" fmla="*/ 25219 h 4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" h="48291">
                  <a:moveTo>
                    <a:pt x="50438" y="25219"/>
                  </a:moveTo>
                  <a:cubicBezTo>
                    <a:pt x="50438" y="39147"/>
                    <a:pt x="39147" y="50438"/>
                    <a:pt x="25219" y="50438"/>
                  </a:cubicBezTo>
                  <a:cubicBezTo>
                    <a:pt x="11291" y="50438"/>
                    <a:pt x="0" y="39147"/>
                    <a:pt x="0" y="25219"/>
                  </a:cubicBezTo>
                  <a:cubicBezTo>
                    <a:pt x="0" y="11291"/>
                    <a:pt x="11291" y="0"/>
                    <a:pt x="25219" y="0"/>
                  </a:cubicBezTo>
                  <a:cubicBezTo>
                    <a:pt x="39147" y="0"/>
                    <a:pt x="50438" y="11291"/>
                    <a:pt x="50438" y="2521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5CA9E4-94AA-421D-9915-7BC7DD0A3F7C}"/>
                </a:ext>
              </a:extLst>
            </p:cNvPr>
            <p:cNvSpPr/>
            <p:nvPr/>
          </p:nvSpPr>
          <p:spPr>
            <a:xfrm>
              <a:off x="1228800" y="3824047"/>
              <a:ext cx="48123" cy="48123"/>
            </a:xfrm>
            <a:custGeom>
              <a:avLst/>
              <a:gdLst>
                <a:gd name="connsiteX0" fmla="*/ 65462 w 64388"/>
                <a:gd name="connsiteY0" fmla="*/ 32731 h 64388"/>
                <a:gd name="connsiteX1" fmla="*/ 32731 w 64388"/>
                <a:gd name="connsiteY1" fmla="*/ 65462 h 64388"/>
                <a:gd name="connsiteX2" fmla="*/ 0 w 64388"/>
                <a:gd name="connsiteY2" fmla="*/ 32731 h 64388"/>
                <a:gd name="connsiteX3" fmla="*/ 32731 w 64388"/>
                <a:gd name="connsiteY3" fmla="*/ 0 h 64388"/>
                <a:gd name="connsiteX4" fmla="*/ 65462 w 64388"/>
                <a:gd name="connsiteY4" fmla="*/ 32731 h 6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8" h="64388">
                  <a:moveTo>
                    <a:pt x="65462" y="32731"/>
                  </a:moveTo>
                  <a:cubicBezTo>
                    <a:pt x="65462" y="50808"/>
                    <a:pt x="50808" y="65462"/>
                    <a:pt x="32731" y="65462"/>
                  </a:cubicBezTo>
                  <a:cubicBezTo>
                    <a:pt x="14654" y="65462"/>
                    <a:pt x="0" y="50808"/>
                    <a:pt x="0" y="32731"/>
                  </a:cubicBezTo>
                  <a:cubicBezTo>
                    <a:pt x="0" y="14654"/>
                    <a:pt x="14654" y="0"/>
                    <a:pt x="32731" y="0"/>
                  </a:cubicBezTo>
                  <a:cubicBezTo>
                    <a:pt x="50808" y="0"/>
                    <a:pt x="65462" y="14654"/>
                    <a:pt x="65462" y="327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DF2A7C-22BD-46EE-A8A7-CB52424B87E1}"/>
                </a:ext>
              </a:extLst>
            </p:cNvPr>
            <p:cNvSpPr/>
            <p:nvPr/>
          </p:nvSpPr>
          <p:spPr>
            <a:xfrm>
              <a:off x="1302588" y="4107971"/>
              <a:ext cx="52133" cy="52133"/>
            </a:xfrm>
            <a:custGeom>
              <a:avLst/>
              <a:gdLst>
                <a:gd name="connsiteX0" fmla="*/ 69754 w 69754"/>
                <a:gd name="connsiteY0" fmla="*/ 34877 h 69754"/>
                <a:gd name="connsiteX1" fmla="*/ 34877 w 69754"/>
                <a:gd name="connsiteY1" fmla="*/ 69755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4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4" y="34877"/>
                  </a:moveTo>
                  <a:cubicBezTo>
                    <a:pt x="69754" y="54139"/>
                    <a:pt x="54139" y="69755"/>
                    <a:pt x="34877" y="69755"/>
                  </a:cubicBezTo>
                  <a:cubicBezTo>
                    <a:pt x="15615" y="69755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4" y="15615"/>
                    <a:pt x="69754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BC86D0-4359-457C-9939-E5C2F17E0EEF}"/>
                </a:ext>
              </a:extLst>
            </p:cNvPr>
            <p:cNvSpPr/>
            <p:nvPr/>
          </p:nvSpPr>
          <p:spPr>
            <a:xfrm>
              <a:off x="1691981" y="3989669"/>
              <a:ext cx="52133" cy="52133"/>
            </a:xfrm>
            <a:custGeom>
              <a:avLst/>
              <a:gdLst>
                <a:gd name="connsiteX0" fmla="*/ 69754 w 69754"/>
                <a:gd name="connsiteY0" fmla="*/ 34877 h 69754"/>
                <a:gd name="connsiteX1" fmla="*/ 34877 w 69754"/>
                <a:gd name="connsiteY1" fmla="*/ 69755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4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4" y="34877"/>
                  </a:moveTo>
                  <a:cubicBezTo>
                    <a:pt x="69754" y="54139"/>
                    <a:pt x="54139" y="69755"/>
                    <a:pt x="34877" y="69755"/>
                  </a:cubicBezTo>
                  <a:cubicBezTo>
                    <a:pt x="15615" y="69755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4" y="15615"/>
                    <a:pt x="69754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39DD7E0-1588-44D3-A4B3-9F44F1C4696B}"/>
                </a:ext>
              </a:extLst>
            </p:cNvPr>
            <p:cNvSpPr/>
            <p:nvPr/>
          </p:nvSpPr>
          <p:spPr>
            <a:xfrm>
              <a:off x="1777398" y="3721787"/>
              <a:ext cx="52133" cy="52133"/>
            </a:xfrm>
            <a:custGeom>
              <a:avLst/>
              <a:gdLst>
                <a:gd name="connsiteX0" fmla="*/ 70828 w 69754"/>
                <a:gd name="connsiteY0" fmla="*/ 35414 h 69754"/>
                <a:gd name="connsiteX1" fmla="*/ 35414 w 69754"/>
                <a:gd name="connsiteY1" fmla="*/ 70828 h 69754"/>
                <a:gd name="connsiteX2" fmla="*/ 0 w 69754"/>
                <a:gd name="connsiteY2" fmla="*/ 35414 h 69754"/>
                <a:gd name="connsiteX3" fmla="*/ 35414 w 69754"/>
                <a:gd name="connsiteY3" fmla="*/ 0 h 69754"/>
                <a:gd name="connsiteX4" fmla="*/ 70828 w 69754"/>
                <a:gd name="connsiteY4" fmla="*/ 35414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70828" y="35414"/>
                  </a:moveTo>
                  <a:cubicBezTo>
                    <a:pt x="70828" y="54972"/>
                    <a:pt x="54972" y="70828"/>
                    <a:pt x="35414" y="70828"/>
                  </a:cubicBezTo>
                  <a:cubicBezTo>
                    <a:pt x="15855" y="70828"/>
                    <a:pt x="0" y="54972"/>
                    <a:pt x="0" y="35414"/>
                  </a:cubicBezTo>
                  <a:cubicBezTo>
                    <a:pt x="0" y="15855"/>
                    <a:pt x="15855" y="0"/>
                    <a:pt x="35414" y="0"/>
                  </a:cubicBezTo>
                  <a:cubicBezTo>
                    <a:pt x="54972" y="0"/>
                    <a:pt x="70828" y="15855"/>
                    <a:pt x="70828" y="3541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F34F38E-692E-4AD8-B3E9-5A73F7F77874}"/>
              </a:ext>
            </a:extLst>
          </p:cNvPr>
          <p:cNvSpPr/>
          <p:nvPr/>
        </p:nvSpPr>
        <p:spPr>
          <a:xfrm>
            <a:off x="792302" y="5616443"/>
            <a:ext cx="692418" cy="6924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1CA2AC-7154-47A1-88FE-72EAA4EF88F7}"/>
              </a:ext>
            </a:extLst>
          </p:cNvPr>
          <p:cNvSpPr/>
          <p:nvPr/>
        </p:nvSpPr>
        <p:spPr>
          <a:xfrm>
            <a:off x="1611998" y="5616443"/>
            <a:ext cx="692418" cy="6924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085262-9397-47F8-8A16-FC380A273281}"/>
              </a:ext>
            </a:extLst>
          </p:cNvPr>
          <p:cNvSpPr/>
          <p:nvPr/>
        </p:nvSpPr>
        <p:spPr>
          <a:xfrm>
            <a:off x="2431694" y="5616443"/>
            <a:ext cx="692418" cy="6924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5D1046-9879-4478-8BDB-5DEFCEBBAC1C}"/>
              </a:ext>
            </a:extLst>
          </p:cNvPr>
          <p:cNvSpPr/>
          <p:nvPr/>
        </p:nvSpPr>
        <p:spPr>
          <a:xfrm>
            <a:off x="3251390" y="5616443"/>
            <a:ext cx="692418" cy="6924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76798D-15D6-46D5-8411-1FB817C18350}"/>
              </a:ext>
            </a:extLst>
          </p:cNvPr>
          <p:cNvSpPr/>
          <p:nvPr/>
        </p:nvSpPr>
        <p:spPr>
          <a:xfrm rot="2621054">
            <a:off x="1028821" y="5717797"/>
            <a:ext cx="219376" cy="489709"/>
          </a:xfrm>
          <a:custGeom>
            <a:avLst/>
            <a:gdLst>
              <a:gd name="connsiteX0" fmla="*/ 73498 w 177403"/>
              <a:gd name="connsiteY0" fmla="*/ 31860 h 396013"/>
              <a:gd name="connsiteX1" fmla="*/ 82655 w 177403"/>
              <a:gd name="connsiteY1" fmla="*/ 36837 h 396013"/>
              <a:gd name="connsiteX2" fmla="*/ 76285 w 177403"/>
              <a:gd name="connsiteY2" fmla="*/ 44998 h 396013"/>
              <a:gd name="connsiteX3" fmla="*/ 43243 w 177403"/>
              <a:gd name="connsiteY3" fmla="*/ 80429 h 396013"/>
              <a:gd name="connsiteX4" fmla="*/ 35480 w 177403"/>
              <a:gd name="connsiteY4" fmla="*/ 86600 h 396013"/>
              <a:gd name="connsiteX5" fmla="*/ 29707 w 177403"/>
              <a:gd name="connsiteY5" fmla="*/ 81026 h 396013"/>
              <a:gd name="connsiteX6" fmla="*/ 73498 w 177403"/>
              <a:gd name="connsiteY6" fmla="*/ 31860 h 396013"/>
              <a:gd name="connsiteX7" fmla="*/ 88228 w 177403"/>
              <a:gd name="connsiteY7" fmla="*/ 17329 h 396013"/>
              <a:gd name="connsiteX8" fmla="*/ 17565 w 177403"/>
              <a:gd name="connsiteY8" fmla="*/ 88390 h 396013"/>
              <a:gd name="connsiteX9" fmla="*/ 88427 w 177403"/>
              <a:gd name="connsiteY9" fmla="*/ 160646 h 396013"/>
              <a:gd name="connsiteX10" fmla="*/ 160285 w 177403"/>
              <a:gd name="connsiteY10" fmla="*/ 89386 h 396013"/>
              <a:gd name="connsiteX11" fmla="*/ 88228 w 177403"/>
              <a:gd name="connsiteY11" fmla="*/ 17329 h 396013"/>
              <a:gd name="connsiteX12" fmla="*/ 108133 w 177403"/>
              <a:gd name="connsiteY12" fmla="*/ 2201 h 396013"/>
              <a:gd name="connsiteX13" fmla="*/ 177403 w 177403"/>
              <a:gd name="connsiteY13" fmla="*/ 87992 h 396013"/>
              <a:gd name="connsiteX14" fmla="*/ 118086 w 177403"/>
              <a:gd name="connsiteY14" fmla="*/ 173385 h 396013"/>
              <a:gd name="connsiteX15" fmla="*/ 111119 w 177403"/>
              <a:gd name="connsiteY15" fmla="*/ 180551 h 396013"/>
              <a:gd name="connsiteX16" fmla="*/ 110721 w 177403"/>
              <a:gd name="connsiteY16" fmla="*/ 247233 h 396013"/>
              <a:gd name="connsiteX17" fmla="*/ 125451 w 177403"/>
              <a:gd name="connsiteY17" fmla="*/ 261764 h 396013"/>
              <a:gd name="connsiteX18" fmla="*/ 125252 w 177403"/>
              <a:gd name="connsiteY18" fmla="*/ 381195 h 396013"/>
              <a:gd name="connsiteX19" fmla="*/ 110721 w 177403"/>
              <a:gd name="connsiteY19" fmla="*/ 395925 h 396013"/>
              <a:gd name="connsiteX20" fmla="*/ 65935 w 177403"/>
              <a:gd name="connsiteY20" fmla="*/ 395925 h 396013"/>
              <a:gd name="connsiteX21" fmla="*/ 52598 w 177403"/>
              <a:gd name="connsiteY21" fmla="*/ 382190 h 396013"/>
              <a:gd name="connsiteX22" fmla="*/ 52598 w 177403"/>
              <a:gd name="connsiteY22" fmla="*/ 262759 h 396013"/>
              <a:gd name="connsiteX23" fmla="*/ 67328 w 177403"/>
              <a:gd name="connsiteY23" fmla="*/ 246636 h 396013"/>
              <a:gd name="connsiteX24" fmla="*/ 66930 w 177403"/>
              <a:gd name="connsiteY24" fmla="*/ 179357 h 396013"/>
              <a:gd name="connsiteX25" fmla="*/ 59963 w 177403"/>
              <a:gd name="connsiteY25" fmla="*/ 173186 h 396013"/>
              <a:gd name="connsiteX26" fmla="*/ 9205 w 177403"/>
              <a:gd name="connsiteY26" fmla="*/ 49576 h 396013"/>
              <a:gd name="connsiteX27" fmla="*/ 108133 w 177403"/>
              <a:gd name="connsiteY27" fmla="*/ 2201 h 3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7403" h="396013">
                <a:moveTo>
                  <a:pt x="73498" y="31860"/>
                </a:moveTo>
                <a:cubicBezTo>
                  <a:pt x="76484" y="31662"/>
                  <a:pt x="79669" y="35045"/>
                  <a:pt x="82655" y="36837"/>
                </a:cubicBezTo>
                <a:cubicBezTo>
                  <a:pt x="80465" y="39624"/>
                  <a:pt x="78873" y="44600"/>
                  <a:pt x="76285" y="44998"/>
                </a:cubicBezTo>
                <a:cubicBezTo>
                  <a:pt x="56579" y="48979"/>
                  <a:pt x="45233" y="59927"/>
                  <a:pt x="43243" y="80429"/>
                </a:cubicBezTo>
                <a:cubicBezTo>
                  <a:pt x="43044" y="82818"/>
                  <a:pt x="37868" y="86799"/>
                  <a:pt x="35480" y="86600"/>
                </a:cubicBezTo>
                <a:cubicBezTo>
                  <a:pt x="33091" y="86401"/>
                  <a:pt x="30902" y="82022"/>
                  <a:pt x="29707" y="81026"/>
                </a:cubicBezTo>
                <a:cubicBezTo>
                  <a:pt x="29906" y="55349"/>
                  <a:pt x="50209" y="33652"/>
                  <a:pt x="73498" y="31860"/>
                </a:cubicBezTo>
                <a:close/>
                <a:moveTo>
                  <a:pt x="88228" y="17329"/>
                </a:moveTo>
                <a:cubicBezTo>
                  <a:pt x="49612" y="17528"/>
                  <a:pt x="17764" y="49576"/>
                  <a:pt x="17565" y="88390"/>
                </a:cubicBezTo>
                <a:cubicBezTo>
                  <a:pt x="17366" y="127603"/>
                  <a:pt x="49015" y="159850"/>
                  <a:pt x="88427" y="160646"/>
                </a:cubicBezTo>
                <a:cubicBezTo>
                  <a:pt x="126844" y="161243"/>
                  <a:pt x="159886" y="128400"/>
                  <a:pt x="160285" y="89386"/>
                </a:cubicBezTo>
                <a:cubicBezTo>
                  <a:pt x="160682" y="49974"/>
                  <a:pt x="127839" y="17130"/>
                  <a:pt x="88228" y="17329"/>
                </a:cubicBezTo>
                <a:close/>
                <a:moveTo>
                  <a:pt x="108133" y="2201"/>
                </a:moveTo>
                <a:cubicBezTo>
                  <a:pt x="149138" y="11557"/>
                  <a:pt x="177204" y="46391"/>
                  <a:pt x="177403" y="87992"/>
                </a:cubicBezTo>
                <a:cubicBezTo>
                  <a:pt x="177403" y="127803"/>
                  <a:pt x="155308" y="159452"/>
                  <a:pt x="118086" y="173385"/>
                </a:cubicBezTo>
                <a:cubicBezTo>
                  <a:pt x="115100" y="174381"/>
                  <a:pt x="111318" y="178163"/>
                  <a:pt x="111119" y="180551"/>
                </a:cubicBezTo>
                <a:cubicBezTo>
                  <a:pt x="110323" y="202248"/>
                  <a:pt x="110721" y="224143"/>
                  <a:pt x="110721" y="247233"/>
                </a:cubicBezTo>
                <a:cubicBezTo>
                  <a:pt x="122266" y="246636"/>
                  <a:pt x="125650" y="252010"/>
                  <a:pt x="125451" y="261764"/>
                </a:cubicBezTo>
                <a:cubicBezTo>
                  <a:pt x="125252" y="301574"/>
                  <a:pt x="125451" y="341385"/>
                  <a:pt x="125252" y="381195"/>
                </a:cubicBezTo>
                <a:cubicBezTo>
                  <a:pt x="125252" y="393138"/>
                  <a:pt x="122664" y="395725"/>
                  <a:pt x="110721" y="395925"/>
                </a:cubicBezTo>
                <a:cubicBezTo>
                  <a:pt x="95792" y="395925"/>
                  <a:pt x="80863" y="396123"/>
                  <a:pt x="65935" y="395925"/>
                </a:cubicBezTo>
                <a:cubicBezTo>
                  <a:pt x="55186" y="395725"/>
                  <a:pt x="52598" y="392939"/>
                  <a:pt x="52598" y="382190"/>
                </a:cubicBezTo>
                <a:cubicBezTo>
                  <a:pt x="52598" y="342380"/>
                  <a:pt x="52598" y="302569"/>
                  <a:pt x="52598" y="262759"/>
                </a:cubicBezTo>
                <a:cubicBezTo>
                  <a:pt x="52598" y="250020"/>
                  <a:pt x="53792" y="248826"/>
                  <a:pt x="67328" y="246636"/>
                </a:cubicBezTo>
                <a:cubicBezTo>
                  <a:pt x="67328" y="224342"/>
                  <a:pt x="67527" y="201850"/>
                  <a:pt x="66930" y="179357"/>
                </a:cubicBezTo>
                <a:cubicBezTo>
                  <a:pt x="66930" y="177167"/>
                  <a:pt x="62750" y="174182"/>
                  <a:pt x="59963" y="173186"/>
                </a:cubicBezTo>
                <a:cubicBezTo>
                  <a:pt x="8807" y="154475"/>
                  <a:pt x="-14283" y="98144"/>
                  <a:pt x="9205" y="49576"/>
                </a:cubicBezTo>
                <a:cubicBezTo>
                  <a:pt x="26921" y="13149"/>
                  <a:pt x="68522" y="-6955"/>
                  <a:pt x="108133" y="22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93FC516-BF54-4B52-A6A9-402C4059E2BC}"/>
              </a:ext>
            </a:extLst>
          </p:cNvPr>
          <p:cNvSpPr/>
          <p:nvPr/>
        </p:nvSpPr>
        <p:spPr>
          <a:xfrm>
            <a:off x="3376825" y="5755946"/>
            <a:ext cx="413412" cy="413411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74577FA-9BB9-4A2C-8E86-BD8E946AF9FD}"/>
              </a:ext>
            </a:extLst>
          </p:cNvPr>
          <p:cNvSpPr/>
          <p:nvPr/>
        </p:nvSpPr>
        <p:spPr>
          <a:xfrm rot="1395902">
            <a:off x="2656862" y="5769850"/>
            <a:ext cx="323253" cy="441998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CCD7FF4-7EF0-44B1-9CA8-741A754624D2}"/>
              </a:ext>
            </a:extLst>
          </p:cNvPr>
          <p:cNvSpPr/>
          <p:nvPr/>
        </p:nvSpPr>
        <p:spPr>
          <a:xfrm>
            <a:off x="1757675" y="5751548"/>
            <a:ext cx="420007" cy="422207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그룹 8">
            <a:extLst>
              <a:ext uri="{FF2B5EF4-FFF2-40B4-BE49-F238E27FC236}">
                <a16:creationId xmlns:a16="http://schemas.microsoft.com/office/drawing/2014/main" id="{611B456D-B628-462A-BA4A-5442D871D0D7}"/>
              </a:ext>
            </a:extLst>
          </p:cNvPr>
          <p:cNvGrpSpPr/>
          <p:nvPr/>
        </p:nvGrpSpPr>
        <p:grpSpPr>
          <a:xfrm>
            <a:off x="8192838" y="3608641"/>
            <a:ext cx="3190672" cy="901282"/>
            <a:chOff x="7752184" y="4976177"/>
            <a:chExt cx="1877204" cy="9012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B46B63-D3BD-4EB3-9A46-CAD80097A33A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6AF725-85F0-465F-B5A7-F2DA96302F4D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그룹 18">
            <a:extLst>
              <a:ext uri="{FF2B5EF4-FFF2-40B4-BE49-F238E27FC236}">
                <a16:creationId xmlns:a16="http://schemas.microsoft.com/office/drawing/2014/main" id="{DB266B70-371E-4682-AA11-7F0A59B96C76}"/>
              </a:ext>
            </a:extLst>
          </p:cNvPr>
          <p:cNvGrpSpPr/>
          <p:nvPr/>
        </p:nvGrpSpPr>
        <p:grpSpPr>
          <a:xfrm>
            <a:off x="8192838" y="1469118"/>
            <a:ext cx="3190672" cy="901282"/>
            <a:chOff x="7752184" y="1735816"/>
            <a:chExt cx="1877204" cy="90128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50D2AE-2F44-4BFF-93A6-88EC8CE26853}"/>
                </a:ext>
              </a:extLst>
            </p:cNvPr>
            <p:cNvSpPr txBox="1"/>
            <p:nvPr/>
          </p:nvSpPr>
          <p:spPr>
            <a:xfrm>
              <a:off x="7752184" y="1735816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9F7AD9-3DBD-4FA7-AC79-F40B2691DCA6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그룹 21">
            <a:extLst>
              <a:ext uri="{FF2B5EF4-FFF2-40B4-BE49-F238E27FC236}">
                <a16:creationId xmlns:a16="http://schemas.microsoft.com/office/drawing/2014/main" id="{6CDFEC4A-D8A8-42B8-AD9C-2AF3A9E19CFD}"/>
              </a:ext>
            </a:extLst>
          </p:cNvPr>
          <p:cNvGrpSpPr/>
          <p:nvPr/>
        </p:nvGrpSpPr>
        <p:grpSpPr>
          <a:xfrm>
            <a:off x="808490" y="3608643"/>
            <a:ext cx="3190672" cy="901282"/>
            <a:chOff x="2634620" y="4976178"/>
            <a:chExt cx="1877204" cy="90128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D23A25-E1CF-4CED-A293-D0E139981143}"/>
                </a:ext>
              </a:extLst>
            </p:cNvPr>
            <p:cNvSpPr txBox="1"/>
            <p:nvPr/>
          </p:nvSpPr>
          <p:spPr>
            <a:xfrm>
              <a:off x="2634620" y="4976178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EA9466-F6FE-4BA9-8F63-CB1706C9C6E6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그룹 20">
            <a:extLst>
              <a:ext uri="{FF2B5EF4-FFF2-40B4-BE49-F238E27FC236}">
                <a16:creationId xmlns:a16="http://schemas.microsoft.com/office/drawing/2014/main" id="{7A559439-64BF-47FC-A5B1-3A99C2D3AFA3}"/>
              </a:ext>
            </a:extLst>
          </p:cNvPr>
          <p:cNvGrpSpPr/>
          <p:nvPr/>
        </p:nvGrpSpPr>
        <p:grpSpPr>
          <a:xfrm>
            <a:off x="808490" y="1469119"/>
            <a:ext cx="3190672" cy="901282"/>
            <a:chOff x="2634620" y="1735817"/>
            <a:chExt cx="1877204" cy="90128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A8149-A137-4813-9069-D8C0685481EE}"/>
                </a:ext>
              </a:extLst>
            </p:cNvPr>
            <p:cNvSpPr txBox="1"/>
            <p:nvPr/>
          </p:nvSpPr>
          <p:spPr>
            <a:xfrm>
              <a:off x="2634620" y="173581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026A3-E187-43D8-A37A-D45D40472CB0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3" name="Elbow Connector 19">
            <a:extLst>
              <a:ext uri="{FF2B5EF4-FFF2-40B4-BE49-F238E27FC236}">
                <a16:creationId xmlns:a16="http://schemas.microsoft.com/office/drawing/2014/main" id="{2B04C4EA-A35E-466E-BB9F-82203063AA94}"/>
              </a:ext>
            </a:extLst>
          </p:cNvPr>
          <p:cNvCxnSpPr>
            <a:cxnSpLocks/>
          </p:cNvCxnSpPr>
          <p:nvPr/>
        </p:nvCxnSpPr>
        <p:spPr>
          <a:xfrm flipV="1">
            <a:off x="4111251" y="3430795"/>
            <a:ext cx="1567085" cy="310533"/>
          </a:xfrm>
          <a:prstGeom prst="bentConnector3">
            <a:avLst>
              <a:gd name="adj1" fmla="val 214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22">
            <a:extLst>
              <a:ext uri="{FF2B5EF4-FFF2-40B4-BE49-F238E27FC236}">
                <a16:creationId xmlns:a16="http://schemas.microsoft.com/office/drawing/2014/main" id="{E4474EF3-E923-4A25-90CF-F9F7C7720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4718" y="3728861"/>
            <a:ext cx="1677503" cy="363422"/>
          </a:xfrm>
          <a:prstGeom prst="bentConnector3">
            <a:avLst>
              <a:gd name="adj1" fmla="val 119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1">
            <a:extLst>
              <a:ext uri="{FF2B5EF4-FFF2-40B4-BE49-F238E27FC236}">
                <a16:creationId xmlns:a16="http://schemas.microsoft.com/office/drawing/2014/main" id="{10E333F7-DBDF-49BC-BC09-2BE3B82D504C}"/>
              </a:ext>
            </a:extLst>
          </p:cNvPr>
          <p:cNvCxnSpPr>
            <a:cxnSpLocks/>
          </p:cNvCxnSpPr>
          <p:nvPr/>
        </p:nvCxnSpPr>
        <p:spPr>
          <a:xfrm>
            <a:off x="4262158" y="1627070"/>
            <a:ext cx="1281003" cy="743330"/>
          </a:xfrm>
          <a:prstGeom prst="bentConnector3">
            <a:avLst>
              <a:gd name="adj1" fmla="val 1005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34">
            <a:extLst>
              <a:ext uri="{FF2B5EF4-FFF2-40B4-BE49-F238E27FC236}">
                <a16:creationId xmlns:a16="http://schemas.microsoft.com/office/drawing/2014/main" id="{24388FE4-B9DC-40E2-8D33-9CD0DC980598}"/>
              </a:ext>
            </a:extLst>
          </p:cNvPr>
          <p:cNvCxnSpPr/>
          <p:nvPr/>
        </p:nvCxnSpPr>
        <p:spPr>
          <a:xfrm rot="5400000">
            <a:off x="6453350" y="1771071"/>
            <a:ext cx="1548000" cy="1260000"/>
          </a:xfrm>
          <a:prstGeom prst="bentConnector3">
            <a:avLst>
              <a:gd name="adj1" fmla="val -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C48F12-5F1D-44AC-99B0-FABC75DC8279}"/>
              </a:ext>
            </a:extLst>
          </p:cNvPr>
          <p:cNvSpPr txBox="1"/>
          <p:nvPr/>
        </p:nvSpPr>
        <p:spPr>
          <a:xfrm>
            <a:off x="3919307" y="5454819"/>
            <a:ext cx="28080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12DAB-80AA-4FA2-9E22-DA8BB11BEE6B}"/>
              </a:ext>
            </a:extLst>
          </p:cNvPr>
          <p:cNvSpPr/>
          <p:nvPr/>
        </p:nvSpPr>
        <p:spPr>
          <a:xfrm>
            <a:off x="7104235" y="5472360"/>
            <a:ext cx="60465" cy="98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0252EE-F813-43CD-AD2D-D36EFBF9C786}"/>
              </a:ext>
            </a:extLst>
          </p:cNvPr>
          <p:cNvSpPr txBox="1"/>
          <p:nvPr/>
        </p:nvSpPr>
        <p:spPr>
          <a:xfrm>
            <a:off x="7541559" y="5392573"/>
            <a:ext cx="410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Get a modern PowerPoint  Presentation that is beautifully designed. </a:t>
            </a:r>
          </a:p>
        </p:txBody>
      </p:sp>
      <p:sp>
        <p:nvSpPr>
          <p:cNvPr id="79" name="Text Placeholder 27">
            <a:extLst>
              <a:ext uri="{FF2B5EF4-FFF2-40B4-BE49-F238E27FC236}">
                <a16:creationId xmlns:a16="http://schemas.microsoft.com/office/drawing/2014/main" id="{27A0680D-DDB5-4074-B091-4D8FCBAB63D7}"/>
              </a:ext>
            </a:extLst>
          </p:cNvPr>
          <p:cNvSpPr txBox="1">
            <a:spLocks/>
          </p:cNvSpPr>
          <p:nvPr/>
        </p:nvSpPr>
        <p:spPr>
          <a:xfrm>
            <a:off x="9854381" y="6169352"/>
            <a:ext cx="1584601" cy="3011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47A21-C642-4A60-8782-C15E5634FA5F}"/>
              </a:ext>
            </a:extLst>
          </p:cNvPr>
          <p:cNvSpPr/>
          <p:nvPr/>
        </p:nvSpPr>
        <p:spPr>
          <a:xfrm>
            <a:off x="0" y="13665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BA4314-0A76-4709-AC11-90A70878592D}"/>
              </a:ext>
            </a:extLst>
          </p:cNvPr>
          <p:cNvSpPr/>
          <p:nvPr/>
        </p:nvSpPr>
        <p:spPr>
          <a:xfrm>
            <a:off x="6310329" y="1898955"/>
            <a:ext cx="397351" cy="529800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B3902D-77F2-4BDD-8C13-4BF759E505F4}"/>
              </a:ext>
            </a:extLst>
          </p:cNvPr>
          <p:cNvSpPr/>
          <p:nvPr/>
        </p:nvSpPr>
        <p:spPr>
          <a:xfrm>
            <a:off x="4002794" y="1898955"/>
            <a:ext cx="394270" cy="529800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89A1E27-D1D8-432B-B9D7-9CB982926D42}"/>
              </a:ext>
            </a:extLst>
          </p:cNvPr>
          <p:cNvSpPr/>
          <p:nvPr/>
        </p:nvSpPr>
        <p:spPr>
          <a:xfrm>
            <a:off x="7044701" y="1895874"/>
            <a:ext cx="397351" cy="532881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E1FD85-71CF-414E-8B95-4190CDFF79FF}"/>
              </a:ext>
            </a:extLst>
          </p:cNvPr>
          <p:cNvSpPr/>
          <p:nvPr/>
        </p:nvSpPr>
        <p:spPr>
          <a:xfrm>
            <a:off x="5576488" y="1899120"/>
            <a:ext cx="396818" cy="529635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3848CF-DBAC-4A01-BAD6-38DB6A4E6DA1}"/>
              </a:ext>
            </a:extLst>
          </p:cNvPr>
          <p:cNvSpPr/>
          <p:nvPr/>
        </p:nvSpPr>
        <p:spPr>
          <a:xfrm>
            <a:off x="4734087" y="1834260"/>
            <a:ext cx="505378" cy="594495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61830-86FB-4F3D-8C68-BE9D490FBCB1}"/>
              </a:ext>
            </a:extLst>
          </p:cNvPr>
          <p:cNvSpPr txBox="1"/>
          <p:nvPr/>
        </p:nvSpPr>
        <p:spPr>
          <a:xfrm>
            <a:off x="7811637" y="1798019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CEB7-B8CA-4EBE-A882-EBD62F077874}"/>
              </a:ext>
            </a:extLst>
          </p:cNvPr>
          <p:cNvSpPr txBox="1"/>
          <p:nvPr/>
        </p:nvSpPr>
        <p:spPr>
          <a:xfrm>
            <a:off x="8245320" y="3010963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6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6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63483-3B5C-4C7A-BFE3-28B6FF3240F3}"/>
              </a:ext>
            </a:extLst>
          </p:cNvPr>
          <p:cNvSpPr txBox="1"/>
          <p:nvPr/>
        </p:nvSpPr>
        <p:spPr>
          <a:xfrm>
            <a:off x="654302" y="14405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0A46BFC4-AA25-4048-904E-4D0CD16C171B}"/>
              </a:ext>
            </a:extLst>
          </p:cNvPr>
          <p:cNvGrpSpPr/>
          <p:nvPr/>
        </p:nvGrpSpPr>
        <p:grpSpPr>
          <a:xfrm>
            <a:off x="6849648" y="1018659"/>
            <a:ext cx="3178979" cy="4513515"/>
            <a:chOff x="6482179" y="1271988"/>
            <a:chExt cx="3178979" cy="451351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87BEE45-A19B-4C73-A81E-DA98271258F6}"/>
                </a:ext>
              </a:extLst>
            </p:cNvPr>
            <p:cNvSpPr/>
            <p:nvPr/>
          </p:nvSpPr>
          <p:spPr>
            <a:xfrm flipH="1">
              <a:off x="7922690" y="3027394"/>
              <a:ext cx="161089" cy="2758109"/>
            </a:xfrm>
            <a:prstGeom prst="roundRect">
              <a:avLst>
                <a:gd name="adj" fmla="val 3870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EB4E70-896C-4ECD-B6A8-D20919F72DC1}"/>
                </a:ext>
              </a:extLst>
            </p:cNvPr>
            <p:cNvSpPr/>
            <p:nvPr/>
          </p:nvSpPr>
          <p:spPr>
            <a:xfrm flipH="1">
              <a:off x="7957521" y="1271990"/>
              <a:ext cx="91440" cy="177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6C48E8-4F56-4B9F-B7CA-EEDE5AF9BC9F}"/>
                </a:ext>
              </a:extLst>
            </p:cNvPr>
            <p:cNvSpPr/>
            <p:nvPr/>
          </p:nvSpPr>
          <p:spPr>
            <a:xfrm rot="2582333" flipH="1">
              <a:off x="8282728" y="1461167"/>
              <a:ext cx="91440" cy="9175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299910-EDC8-43CA-85A8-263F7BDD92BF}"/>
                </a:ext>
              </a:extLst>
            </p:cNvPr>
            <p:cNvSpPr/>
            <p:nvPr/>
          </p:nvSpPr>
          <p:spPr>
            <a:xfrm flipH="1">
              <a:off x="6920719" y="1271988"/>
              <a:ext cx="1126688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12308B-29BA-4681-B2EC-F71D6E9AD76D}"/>
                </a:ext>
              </a:extLst>
            </p:cNvPr>
            <p:cNvSpPr/>
            <p:nvPr/>
          </p:nvSpPr>
          <p:spPr>
            <a:xfrm flipH="1">
              <a:off x="6919165" y="1277885"/>
              <a:ext cx="91440" cy="9175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45ECAA1-6AE7-49C4-BB42-ED3D046E0AEB}"/>
                </a:ext>
              </a:extLst>
            </p:cNvPr>
            <p:cNvGrpSpPr/>
            <p:nvPr/>
          </p:nvGrpSpPr>
          <p:grpSpPr>
            <a:xfrm flipH="1">
              <a:off x="6482179" y="1883286"/>
              <a:ext cx="965412" cy="655001"/>
              <a:chOff x="9283074" y="1746481"/>
              <a:chExt cx="1223752" cy="83027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B8452B8-1477-4A5F-B763-60C2916B45B8}"/>
                  </a:ext>
                </a:extLst>
              </p:cNvPr>
              <p:cNvSpPr/>
              <p:nvPr/>
            </p:nvSpPr>
            <p:spPr>
              <a:xfrm>
                <a:off x="9283074" y="1746481"/>
                <a:ext cx="1223752" cy="8302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0158FC-BF30-4AFF-88C0-88F27F88D91C}"/>
                  </a:ext>
                </a:extLst>
              </p:cNvPr>
              <p:cNvSpPr/>
              <p:nvPr/>
            </p:nvSpPr>
            <p:spPr>
              <a:xfrm>
                <a:off x="9372505" y="1807157"/>
                <a:ext cx="1044888" cy="7089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BF92F3C-A840-417B-BC3A-3FE6B84305A8}"/>
                </a:ext>
              </a:extLst>
            </p:cNvPr>
            <p:cNvSpPr/>
            <p:nvPr/>
          </p:nvSpPr>
          <p:spPr>
            <a:xfrm flipH="1">
              <a:off x="7887858" y="2156548"/>
              <a:ext cx="230765" cy="189661"/>
            </a:xfrm>
            <a:prstGeom prst="roundRect">
              <a:avLst>
                <a:gd name="adj" fmla="val 3870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E50FA3-1A0F-483B-8F87-726167D3CA42}"/>
                </a:ext>
              </a:extLst>
            </p:cNvPr>
            <p:cNvSpPr/>
            <p:nvPr/>
          </p:nvSpPr>
          <p:spPr>
            <a:xfrm rot="7295575" flipH="1">
              <a:off x="8927826" y="1373936"/>
              <a:ext cx="91440" cy="9175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F6F4C0-E0C6-4450-8B65-F467B3A9063D}"/>
                </a:ext>
              </a:extLst>
            </p:cNvPr>
            <p:cNvGrpSpPr/>
            <p:nvPr/>
          </p:nvGrpSpPr>
          <p:grpSpPr>
            <a:xfrm rot="20277078">
              <a:off x="9094561" y="2013721"/>
              <a:ext cx="566597" cy="259871"/>
              <a:chOff x="9094561" y="2013721"/>
              <a:chExt cx="566597" cy="259871"/>
            </a:xfrm>
          </p:grpSpPr>
          <p:sp>
            <p:nvSpPr>
              <p:cNvPr id="71" name="Rectangle: Top Corners Rounded 70">
                <a:extLst>
                  <a:ext uri="{FF2B5EF4-FFF2-40B4-BE49-F238E27FC236}">
                    <a16:creationId xmlns:a16="http://schemas.microsoft.com/office/drawing/2014/main" id="{D30C3CED-9034-4F71-96DB-C2C05DD609FD}"/>
                  </a:ext>
                </a:extLst>
              </p:cNvPr>
              <p:cNvSpPr/>
              <p:nvPr/>
            </p:nvSpPr>
            <p:spPr>
              <a:xfrm rot="20511467" flipH="1">
                <a:off x="9094561" y="2013721"/>
                <a:ext cx="561926" cy="196545"/>
              </a:xfrm>
              <a:prstGeom prst="round2SameRect">
                <a:avLst>
                  <a:gd name="adj1" fmla="val 42297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Top Corners Rounded 71">
                <a:extLst>
                  <a:ext uri="{FF2B5EF4-FFF2-40B4-BE49-F238E27FC236}">
                    <a16:creationId xmlns:a16="http://schemas.microsoft.com/office/drawing/2014/main" id="{9FB88256-7202-45BB-8F4C-68361C1D3858}"/>
                  </a:ext>
                </a:extLst>
              </p:cNvPr>
              <p:cNvSpPr/>
              <p:nvPr/>
            </p:nvSpPr>
            <p:spPr>
              <a:xfrm rot="9669696" flipH="1">
                <a:off x="9153601" y="2206613"/>
                <a:ext cx="507557" cy="66979"/>
              </a:xfrm>
              <a:prstGeom prst="round2SameRect">
                <a:avLst>
                  <a:gd name="adj1" fmla="val 42297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DF37906-B76F-4FA3-BAE9-DD73AFA71D38}"/>
                </a:ext>
              </a:extLst>
            </p:cNvPr>
            <p:cNvGrpSpPr/>
            <p:nvPr/>
          </p:nvGrpSpPr>
          <p:grpSpPr>
            <a:xfrm>
              <a:off x="6635658" y="2094274"/>
              <a:ext cx="658453" cy="294107"/>
              <a:chOff x="2104451" y="2044380"/>
              <a:chExt cx="7289009" cy="3255735"/>
            </a:xfrm>
            <a:solidFill>
              <a:schemeClr val="bg1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466002C-8E91-4E74-867D-63515D9C772C}"/>
                  </a:ext>
                </a:extLst>
              </p:cNvPr>
              <p:cNvSpPr/>
              <p:nvPr/>
            </p:nvSpPr>
            <p:spPr>
              <a:xfrm flipH="1">
                <a:off x="7852533" y="3439983"/>
                <a:ext cx="935096" cy="1860132"/>
              </a:xfrm>
              <a:custGeom>
                <a:avLst/>
                <a:gdLst>
                  <a:gd name="connsiteX0" fmla="*/ 1514128 w 1512816"/>
                  <a:gd name="connsiteY0" fmla="*/ 1125666 h 2944299"/>
                  <a:gd name="connsiteX1" fmla="*/ 1453127 w 1512816"/>
                  <a:gd name="connsiteY1" fmla="*/ 939410 h 2944299"/>
                  <a:gd name="connsiteX2" fmla="*/ 1437674 w 1512816"/>
                  <a:gd name="connsiteY2" fmla="*/ 681581 h 2944299"/>
                  <a:gd name="connsiteX3" fmla="*/ 1347393 w 1512816"/>
                  <a:gd name="connsiteY3" fmla="*/ 652301 h 2944299"/>
                  <a:gd name="connsiteX4" fmla="*/ 807333 w 1512816"/>
                  <a:gd name="connsiteY4" fmla="*/ 352991 h 2944299"/>
                  <a:gd name="connsiteX5" fmla="*/ 741453 w 1512816"/>
                  <a:gd name="connsiteY5" fmla="*/ 0 h 2944299"/>
                  <a:gd name="connsiteX6" fmla="*/ 618638 w 1512816"/>
                  <a:gd name="connsiteY6" fmla="*/ 106548 h 2944299"/>
                  <a:gd name="connsiteX7" fmla="*/ 498 w 1512816"/>
                  <a:gd name="connsiteY7" fmla="*/ 480685 h 2944299"/>
                  <a:gd name="connsiteX8" fmla="*/ 30592 w 1512816"/>
                  <a:gd name="connsiteY8" fmla="*/ 795449 h 2944299"/>
                  <a:gd name="connsiteX9" fmla="*/ 100539 w 1512816"/>
                  <a:gd name="connsiteY9" fmla="*/ 1594151 h 2944299"/>
                  <a:gd name="connsiteX10" fmla="*/ 153406 w 1512816"/>
                  <a:gd name="connsiteY10" fmla="*/ 2048809 h 2944299"/>
                  <a:gd name="connsiteX11" fmla="*/ 270528 w 1512816"/>
                  <a:gd name="connsiteY11" fmla="*/ 2545761 h 2944299"/>
                  <a:gd name="connsiteX12" fmla="*/ 401476 w 1512816"/>
                  <a:gd name="connsiteY12" fmla="*/ 2791391 h 2944299"/>
                  <a:gd name="connsiteX13" fmla="*/ 784560 w 1512816"/>
                  <a:gd name="connsiteY13" fmla="*/ 2922339 h 2944299"/>
                  <a:gd name="connsiteX14" fmla="*/ 988709 w 1512816"/>
                  <a:gd name="connsiteY14" fmla="*/ 2697857 h 2944299"/>
                  <a:gd name="connsiteX15" fmla="*/ 1183911 w 1512816"/>
                  <a:gd name="connsiteY15" fmla="*/ 2237505 h 2944299"/>
                  <a:gd name="connsiteX16" fmla="*/ 1371793 w 1512816"/>
                  <a:gd name="connsiteY16" fmla="*/ 1715339 h 2944299"/>
                  <a:gd name="connsiteX17" fmla="*/ 1449874 w 1512816"/>
                  <a:gd name="connsiteY17" fmla="*/ 1459949 h 2944299"/>
                  <a:gd name="connsiteX18" fmla="*/ 1517381 w 1512816"/>
                  <a:gd name="connsiteY18" fmla="*/ 1202120 h 2944299"/>
                  <a:gd name="connsiteX19" fmla="*/ 1514128 w 1512816"/>
                  <a:gd name="connsiteY19" fmla="*/ 1125666 h 2944299"/>
                  <a:gd name="connsiteX0" fmla="*/ 1517381 w 1517385"/>
                  <a:gd name="connsiteY0" fmla="*/ 1202120 h 2952207"/>
                  <a:gd name="connsiteX1" fmla="*/ 1453127 w 1517385"/>
                  <a:gd name="connsiteY1" fmla="*/ 939410 h 2952207"/>
                  <a:gd name="connsiteX2" fmla="*/ 1437674 w 1517385"/>
                  <a:gd name="connsiteY2" fmla="*/ 681581 h 2952207"/>
                  <a:gd name="connsiteX3" fmla="*/ 1347393 w 1517385"/>
                  <a:gd name="connsiteY3" fmla="*/ 652301 h 2952207"/>
                  <a:gd name="connsiteX4" fmla="*/ 807333 w 1517385"/>
                  <a:gd name="connsiteY4" fmla="*/ 352991 h 2952207"/>
                  <a:gd name="connsiteX5" fmla="*/ 741453 w 1517385"/>
                  <a:gd name="connsiteY5" fmla="*/ 0 h 2952207"/>
                  <a:gd name="connsiteX6" fmla="*/ 618638 w 1517385"/>
                  <a:gd name="connsiteY6" fmla="*/ 106548 h 2952207"/>
                  <a:gd name="connsiteX7" fmla="*/ 498 w 1517385"/>
                  <a:gd name="connsiteY7" fmla="*/ 480685 h 2952207"/>
                  <a:gd name="connsiteX8" fmla="*/ 30592 w 1517385"/>
                  <a:gd name="connsiteY8" fmla="*/ 795449 h 2952207"/>
                  <a:gd name="connsiteX9" fmla="*/ 100539 w 1517385"/>
                  <a:gd name="connsiteY9" fmla="*/ 1594151 h 2952207"/>
                  <a:gd name="connsiteX10" fmla="*/ 153406 w 1517385"/>
                  <a:gd name="connsiteY10" fmla="*/ 2048809 h 2952207"/>
                  <a:gd name="connsiteX11" fmla="*/ 270528 w 1517385"/>
                  <a:gd name="connsiteY11" fmla="*/ 2545761 h 2952207"/>
                  <a:gd name="connsiteX12" fmla="*/ 401476 w 1517385"/>
                  <a:gd name="connsiteY12" fmla="*/ 2791391 h 2952207"/>
                  <a:gd name="connsiteX13" fmla="*/ 784560 w 1517385"/>
                  <a:gd name="connsiteY13" fmla="*/ 2922339 h 2952207"/>
                  <a:gd name="connsiteX14" fmla="*/ 988709 w 1517385"/>
                  <a:gd name="connsiteY14" fmla="*/ 2697857 h 2952207"/>
                  <a:gd name="connsiteX15" fmla="*/ 1183911 w 1517385"/>
                  <a:gd name="connsiteY15" fmla="*/ 2237505 h 2952207"/>
                  <a:gd name="connsiteX16" fmla="*/ 1371793 w 1517385"/>
                  <a:gd name="connsiteY16" fmla="*/ 1715339 h 2952207"/>
                  <a:gd name="connsiteX17" fmla="*/ 1449874 w 1517385"/>
                  <a:gd name="connsiteY17" fmla="*/ 1459949 h 2952207"/>
                  <a:gd name="connsiteX18" fmla="*/ 1517381 w 1517385"/>
                  <a:gd name="connsiteY18" fmla="*/ 1202120 h 2952207"/>
                  <a:gd name="connsiteX0" fmla="*/ 1517381 w 1517380"/>
                  <a:gd name="connsiteY0" fmla="*/ 1202120 h 2952207"/>
                  <a:gd name="connsiteX1" fmla="*/ 1437674 w 1517380"/>
                  <a:gd name="connsiteY1" fmla="*/ 681581 h 2952207"/>
                  <a:gd name="connsiteX2" fmla="*/ 1347393 w 1517380"/>
                  <a:gd name="connsiteY2" fmla="*/ 652301 h 2952207"/>
                  <a:gd name="connsiteX3" fmla="*/ 807333 w 1517380"/>
                  <a:gd name="connsiteY3" fmla="*/ 352991 h 2952207"/>
                  <a:gd name="connsiteX4" fmla="*/ 741453 w 1517380"/>
                  <a:gd name="connsiteY4" fmla="*/ 0 h 2952207"/>
                  <a:gd name="connsiteX5" fmla="*/ 618638 w 1517380"/>
                  <a:gd name="connsiteY5" fmla="*/ 106548 h 2952207"/>
                  <a:gd name="connsiteX6" fmla="*/ 498 w 1517380"/>
                  <a:gd name="connsiteY6" fmla="*/ 480685 h 2952207"/>
                  <a:gd name="connsiteX7" fmla="*/ 30592 w 1517380"/>
                  <a:gd name="connsiteY7" fmla="*/ 795449 h 2952207"/>
                  <a:gd name="connsiteX8" fmla="*/ 100539 w 1517380"/>
                  <a:gd name="connsiteY8" fmla="*/ 1594151 h 2952207"/>
                  <a:gd name="connsiteX9" fmla="*/ 153406 w 1517380"/>
                  <a:gd name="connsiteY9" fmla="*/ 2048809 h 2952207"/>
                  <a:gd name="connsiteX10" fmla="*/ 270528 w 1517380"/>
                  <a:gd name="connsiteY10" fmla="*/ 2545761 h 2952207"/>
                  <a:gd name="connsiteX11" fmla="*/ 401476 w 1517380"/>
                  <a:gd name="connsiteY11" fmla="*/ 2791391 h 2952207"/>
                  <a:gd name="connsiteX12" fmla="*/ 784560 w 1517380"/>
                  <a:gd name="connsiteY12" fmla="*/ 2922339 h 2952207"/>
                  <a:gd name="connsiteX13" fmla="*/ 988709 w 1517380"/>
                  <a:gd name="connsiteY13" fmla="*/ 2697857 h 2952207"/>
                  <a:gd name="connsiteX14" fmla="*/ 1183911 w 1517380"/>
                  <a:gd name="connsiteY14" fmla="*/ 2237505 h 2952207"/>
                  <a:gd name="connsiteX15" fmla="*/ 1371793 w 1517380"/>
                  <a:gd name="connsiteY15" fmla="*/ 1715339 h 2952207"/>
                  <a:gd name="connsiteX16" fmla="*/ 1449874 w 1517380"/>
                  <a:gd name="connsiteY16" fmla="*/ 1459949 h 2952207"/>
                  <a:gd name="connsiteX17" fmla="*/ 1517381 w 1517380"/>
                  <a:gd name="connsiteY17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147788 h 2867589"/>
                  <a:gd name="connsiteX1" fmla="*/ 1347393 w 1487096"/>
                  <a:gd name="connsiteY1" fmla="*/ 567683 h 2867589"/>
                  <a:gd name="connsiteX2" fmla="*/ 807333 w 1487096"/>
                  <a:gd name="connsiteY2" fmla="*/ 268373 h 2867589"/>
                  <a:gd name="connsiteX3" fmla="*/ 756440 w 1487096"/>
                  <a:gd name="connsiteY3" fmla="*/ 25284 h 2867589"/>
                  <a:gd name="connsiteX4" fmla="*/ 618638 w 1487096"/>
                  <a:gd name="connsiteY4" fmla="*/ 21930 h 2867589"/>
                  <a:gd name="connsiteX5" fmla="*/ 498 w 1487096"/>
                  <a:gd name="connsiteY5" fmla="*/ 396067 h 2867589"/>
                  <a:gd name="connsiteX6" fmla="*/ 30592 w 1487096"/>
                  <a:gd name="connsiteY6" fmla="*/ 710831 h 2867589"/>
                  <a:gd name="connsiteX7" fmla="*/ 100539 w 1487096"/>
                  <a:gd name="connsiteY7" fmla="*/ 1509533 h 2867589"/>
                  <a:gd name="connsiteX8" fmla="*/ 153406 w 1487096"/>
                  <a:gd name="connsiteY8" fmla="*/ 1964191 h 2867589"/>
                  <a:gd name="connsiteX9" fmla="*/ 270528 w 1487096"/>
                  <a:gd name="connsiteY9" fmla="*/ 2461143 h 2867589"/>
                  <a:gd name="connsiteX10" fmla="*/ 401476 w 1487096"/>
                  <a:gd name="connsiteY10" fmla="*/ 2706773 h 2867589"/>
                  <a:gd name="connsiteX11" fmla="*/ 784560 w 1487096"/>
                  <a:gd name="connsiteY11" fmla="*/ 2837721 h 2867589"/>
                  <a:gd name="connsiteX12" fmla="*/ 988709 w 1487096"/>
                  <a:gd name="connsiteY12" fmla="*/ 2613239 h 2867589"/>
                  <a:gd name="connsiteX13" fmla="*/ 1183911 w 1487096"/>
                  <a:gd name="connsiteY13" fmla="*/ 2152887 h 2867589"/>
                  <a:gd name="connsiteX14" fmla="*/ 1371793 w 1487096"/>
                  <a:gd name="connsiteY14" fmla="*/ 1630721 h 2867589"/>
                  <a:gd name="connsiteX15" fmla="*/ 1449874 w 1487096"/>
                  <a:gd name="connsiteY15" fmla="*/ 1375331 h 2867589"/>
                  <a:gd name="connsiteX16" fmla="*/ 1487096 w 1487096"/>
                  <a:gd name="connsiteY16" fmla="*/ 1147788 h 2867589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17325 w 1487096"/>
                  <a:gd name="connsiteY2" fmla="*/ 357985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510622 w 1510622"/>
                  <a:gd name="connsiteY0" fmla="*/ 1237401 h 2957202"/>
                  <a:gd name="connsiteX1" fmla="*/ 1370919 w 1510622"/>
                  <a:gd name="connsiteY1" fmla="*/ 657296 h 2957202"/>
                  <a:gd name="connsiteX2" fmla="*/ 840851 w 1510622"/>
                  <a:gd name="connsiteY2" fmla="*/ 357985 h 2957202"/>
                  <a:gd name="connsiteX3" fmla="*/ 764979 w 1510622"/>
                  <a:gd name="connsiteY3" fmla="*/ 0 h 2957202"/>
                  <a:gd name="connsiteX4" fmla="*/ 457329 w 1510622"/>
                  <a:gd name="connsiteY4" fmla="*/ 291381 h 2957202"/>
                  <a:gd name="connsiteX5" fmla="*/ 24024 w 1510622"/>
                  <a:gd name="connsiteY5" fmla="*/ 485680 h 2957202"/>
                  <a:gd name="connsiteX6" fmla="*/ 54118 w 1510622"/>
                  <a:gd name="connsiteY6" fmla="*/ 800444 h 2957202"/>
                  <a:gd name="connsiteX7" fmla="*/ 124065 w 1510622"/>
                  <a:gd name="connsiteY7" fmla="*/ 1599146 h 2957202"/>
                  <a:gd name="connsiteX8" fmla="*/ 176932 w 1510622"/>
                  <a:gd name="connsiteY8" fmla="*/ 2053804 h 2957202"/>
                  <a:gd name="connsiteX9" fmla="*/ 294054 w 1510622"/>
                  <a:gd name="connsiteY9" fmla="*/ 2550756 h 2957202"/>
                  <a:gd name="connsiteX10" fmla="*/ 425002 w 1510622"/>
                  <a:gd name="connsiteY10" fmla="*/ 2796386 h 2957202"/>
                  <a:gd name="connsiteX11" fmla="*/ 808086 w 1510622"/>
                  <a:gd name="connsiteY11" fmla="*/ 2927334 h 2957202"/>
                  <a:gd name="connsiteX12" fmla="*/ 1012235 w 1510622"/>
                  <a:gd name="connsiteY12" fmla="*/ 2702852 h 2957202"/>
                  <a:gd name="connsiteX13" fmla="*/ 1207437 w 1510622"/>
                  <a:gd name="connsiteY13" fmla="*/ 2242500 h 2957202"/>
                  <a:gd name="connsiteX14" fmla="*/ 1395319 w 1510622"/>
                  <a:gd name="connsiteY14" fmla="*/ 1720334 h 2957202"/>
                  <a:gd name="connsiteX15" fmla="*/ 1473400 w 1510622"/>
                  <a:gd name="connsiteY15" fmla="*/ 1464944 h 2957202"/>
                  <a:gd name="connsiteX16" fmla="*/ 1510622 w 1510622"/>
                  <a:gd name="connsiteY16" fmla="*/ 1237401 h 2957202"/>
                  <a:gd name="connsiteX0" fmla="*/ 1507786 w 1507786"/>
                  <a:gd name="connsiteY0" fmla="*/ 1237401 h 2957202"/>
                  <a:gd name="connsiteX1" fmla="*/ 1368083 w 1507786"/>
                  <a:gd name="connsiteY1" fmla="*/ 657296 h 2957202"/>
                  <a:gd name="connsiteX2" fmla="*/ 838015 w 1507786"/>
                  <a:gd name="connsiteY2" fmla="*/ 357985 h 2957202"/>
                  <a:gd name="connsiteX3" fmla="*/ 762143 w 1507786"/>
                  <a:gd name="connsiteY3" fmla="*/ 0 h 2957202"/>
                  <a:gd name="connsiteX4" fmla="*/ 414529 w 1507786"/>
                  <a:gd name="connsiteY4" fmla="*/ 301373 h 2957202"/>
                  <a:gd name="connsiteX5" fmla="*/ 21188 w 1507786"/>
                  <a:gd name="connsiteY5" fmla="*/ 485680 h 2957202"/>
                  <a:gd name="connsiteX6" fmla="*/ 51282 w 1507786"/>
                  <a:gd name="connsiteY6" fmla="*/ 800444 h 2957202"/>
                  <a:gd name="connsiteX7" fmla="*/ 121229 w 1507786"/>
                  <a:gd name="connsiteY7" fmla="*/ 1599146 h 2957202"/>
                  <a:gd name="connsiteX8" fmla="*/ 174096 w 1507786"/>
                  <a:gd name="connsiteY8" fmla="*/ 2053804 h 2957202"/>
                  <a:gd name="connsiteX9" fmla="*/ 291218 w 1507786"/>
                  <a:gd name="connsiteY9" fmla="*/ 2550756 h 2957202"/>
                  <a:gd name="connsiteX10" fmla="*/ 422166 w 1507786"/>
                  <a:gd name="connsiteY10" fmla="*/ 2796386 h 2957202"/>
                  <a:gd name="connsiteX11" fmla="*/ 805250 w 1507786"/>
                  <a:gd name="connsiteY11" fmla="*/ 2927334 h 2957202"/>
                  <a:gd name="connsiteX12" fmla="*/ 1009399 w 1507786"/>
                  <a:gd name="connsiteY12" fmla="*/ 2702852 h 2957202"/>
                  <a:gd name="connsiteX13" fmla="*/ 1204601 w 1507786"/>
                  <a:gd name="connsiteY13" fmla="*/ 2242500 h 2957202"/>
                  <a:gd name="connsiteX14" fmla="*/ 1392483 w 1507786"/>
                  <a:gd name="connsiteY14" fmla="*/ 1720334 h 2957202"/>
                  <a:gd name="connsiteX15" fmla="*/ 1470564 w 1507786"/>
                  <a:gd name="connsiteY15" fmla="*/ 1464944 h 2957202"/>
                  <a:gd name="connsiteX16" fmla="*/ 1507786 w 1507786"/>
                  <a:gd name="connsiteY16" fmla="*/ 1237401 h 2957202"/>
                  <a:gd name="connsiteX0" fmla="*/ 1486807 w 1486807"/>
                  <a:gd name="connsiteY0" fmla="*/ 1237401 h 2957202"/>
                  <a:gd name="connsiteX1" fmla="*/ 1347104 w 1486807"/>
                  <a:gd name="connsiteY1" fmla="*/ 657296 h 2957202"/>
                  <a:gd name="connsiteX2" fmla="*/ 817036 w 1486807"/>
                  <a:gd name="connsiteY2" fmla="*/ 357985 h 2957202"/>
                  <a:gd name="connsiteX3" fmla="*/ 741164 w 1486807"/>
                  <a:gd name="connsiteY3" fmla="*/ 0 h 2957202"/>
                  <a:gd name="connsiteX4" fmla="*/ 393550 w 1486807"/>
                  <a:gd name="connsiteY4" fmla="*/ 301373 h 2957202"/>
                  <a:gd name="connsiteX5" fmla="*/ 209 w 1486807"/>
                  <a:gd name="connsiteY5" fmla="*/ 485680 h 2957202"/>
                  <a:gd name="connsiteX6" fmla="*/ 30303 w 1486807"/>
                  <a:gd name="connsiteY6" fmla="*/ 800444 h 2957202"/>
                  <a:gd name="connsiteX7" fmla="*/ 100250 w 1486807"/>
                  <a:gd name="connsiteY7" fmla="*/ 1599146 h 2957202"/>
                  <a:gd name="connsiteX8" fmla="*/ 153117 w 1486807"/>
                  <a:gd name="connsiteY8" fmla="*/ 2053804 h 2957202"/>
                  <a:gd name="connsiteX9" fmla="*/ 270239 w 1486807"/>
                  <a:gd name="connsiteY9" fmla="*/ 2550756 h 2957202"/>
                  <a:gd name="connsiteX10" fmla="*/ 401187 w 1486807"/>
                  <a:gd name="connsiteY10" fmla="*/ 2796386 h 2957202"/>
                  <a:gd name="connsiteX11" fmla="*/ 784271 w 1486807"/>
                  <a:gd name="connsiteY11" fmla="*/ 2927334 h 2957202"/>
                  <a:gd name="connsiteX12" fmla="*/ 988420 w 1486807"/>
                  <a:gd name="connsiteY12" fmla="*/ 2702852 h 2957202"/>
                  <a:gd name="connsiteX13" fmla="*/ 1183622 w 1486807"/>
                  <a:gd name="connsiteY13" fmla="*/ 2242500 h 2957202"/>
                  <a:gd name="connsiteX14" fmla="*/ 1371504 w 1486807"/>
                  <a:gd name="connsiteY14" fmla="*/ 1720334 h 2957202"/>
                  <a:gd name="connsiteX15" fmla="*/ 1449585 w 1486807"/>
                  <a:gd name="connsiteY15" fmla="*/ 1464944 h 2957202"/>
                  <a:gd name="connsiteX16" fmla="*/ 1486807 w 1486807"/>
                  <a:gd name="connsiteY16" fmla="*/ 1237401 h 2957202"/>
                  <a:gd name="connsiteX0" fmla="*/ 1486599 w 1486599"/>
                  <a:gd name="connsiteY0" fmla="*/ 1237401 h 2957202"/>
                  <a:gd name="connsiteX1" fmla="*/ 1346896 w 1486599"/>
                  <a:gd name="connsiteY1" fmla="*/ 657296 h 2957202"/>
                  <a:gd name="connsiteX2" fmla="*/ 816828 w 1486599"/>
                  <a:gd name="connsiteY2" fmla="*/ 357985 h 2957202"/>
                  <a:gd name="connsiteX3" fmla="*/ 740956 w 1486599"/>
                  <a:gd name="connsiteY3" fmla="*/ 0 h 2957202"/>
                  <a:gd name="connsiteX4" fmla="*/ 393342 w 1486599"/>
                  <a:gd name="connsiteY4" fmla="*/ 301373 h 2957202"/>
                  <a:gd name="connsiteX5" fmla="*/ 1 w 1486599"/>
                  <a:gd name="connsiteY5" fmla="*/ 485680 h 2957202"/>
                  <a:gd name="connsiteX6" fmla="*/ 30095 w 1486599"/>
                  <a:gd name="connsiteY6" fmla="*/ 800444 h 2957202"/>
                  <a:gd name="connsiteX7" fmla="*/ 100042 w 1486599"/>
                  <a:gd name="connsiteY7" fmla="*/ 1599146 h 2957202"/>
                  <a:gd name="connsiteX8" fmla="*/ 152909 w 1486599"/>
                  <a:gd name="connsiteY8" fmla="*/ 2053804 h 2957202"/>
                  <a:gd name="connsiteX9" fmla="*/ 270031 w 1486599"/>
                  <a:gd name="connsiteY9" fmla="*/ 2550756 h 2957202"/>
                  <a:gd name="connsiteX10" fmla="*/ 400979 w 1486599"/>
                  <a:gd name="connsiteY10" fmla="*/ 2796386 h 2957202"/>
                  <a:gd name="connsiteX11" fmla="*/ 784063 w 1486599"/>
                  <a:gd name="connsiteY11" fmla="*/ 2927334 h 2957202"/>
                  <a:gd name="connsiteX12" fmla="*/ 988212 w 1486599"/>
                  <a:gd name="connsiteY12" fmla="*/ 2702852 h 2957202"/>
                  <a:gd name="connsiteX13" fmla="*/ 1183414 w 1486599"/>
                  <a:gd name="connsiteY13" fmla="*/ 2242500 h 2957202"/>
                  <a:gd name="connsiteX14" fmla="*/ 1371296 w 1486599"/>
                  <a:gd name="connsiteY14" fmla="*/ 1720334 h 2957202"/>
                  <a:gd name="connsiteX15" fmla="*/ 1449377 w 1486599"/>
                  <a:gd name="connsiteY15" fmla="*/ 1464944 h 2957202"/>
                  <a:gd name="connsiteX16" fmla="*/ 1486599 w 1486599"/>
                  <a:gd name="connsiteY16" fmla="*/ 1237401 h 2957202"/>
                  <a:gd name="connsiteX0" fmla="*/ 1486597 w 1486597"/>
                  <a:gd name="connsiteY0" fmla="*/ 1237401 h 2957202"/>
                  <a:gd name="connsiteX1" fmla="*/ 1346894 w 1486597"/>
                  <a:gd name="connsiteY1" fmla="*/ 657296 h 2957202"/>
                  <a:gd name="connsiteX2" fmla="*/ 816826 w 1486597"/>
                  <a:gd name="connsiteY2" fmla="*/ 357985 h 2957202"/>
                  <a:gd name="connsiteX3" fmla="*/ 740954 w 1486597"/>
                  <a:gd name="connsiteY3" fmla="*/ 0 h 2957202"/>
                  <a:gd name="connsiteX4" fmla="*/ 393340 w 1486597"/>
                  <a:gd name="connsiteY4" fmla="*/ 301373 h 2957202"/>
                  <a:gd name="connsiteX5" fmla="*/ 0 w 1486597"/>
                  <a:gd name="connsiteY5" fmla="*/ 485680 h 2957202"/>
                  <a:gd name="connsiteX6" fmla="*/ 30093 w 1486597"/>
                  <a:gd name="connsiteY6" fmla="*/ 800444 h 2957202"/>
                  <a:gd name="connsiteX7" fmla="*/ 100040 w 1486597"/>
                  <a:gd name="connsiteY7" fmla="*/ 1599146 h 2957202"/>
                  <a:gd name="connsiteX8" fmla="*/ 152907 w 1486597"/>
                  <a:gd name="connsiteY8" fmla="*/ 2053804 h 2957202"/>
                  <a:gd name="connsiteX9" fmla="*/ 270029 w 1486597"/>
                  <a:gd name="connsiteY9" fmla="*/ 2550756 h 2957202"/>
                  <a:gd name="connsiteX10" fmla="*/ 400977 w 1486597"/>
                  <a:gd name="connsiteY10" fmla="*/ 2796386 h 2957202"/>
                  <a:gd name="connsiteX11" fmla="*/ 784061 w 1486597"/>
                  <a:gd name="connsiteY11" fmla="*/ 2927334 h 2957202"/>
                  <a:gd name="connsiteX12" fmla="*/ 988210 w 1486597"/>
                  <a:gd name="connsiteY12" fmla="*/ 2702852 h 2957202"/>
                  <a:gd name="connsiteX13" fmla="*/ 1183412 w 1486597"/>
                  <a:gd name="connsiteY13" fmla="*/ 2242500 h 2957202"/>
                  <a:gd name="connsiteX14" fmla="*/ 1371294 w 1486597"/>
                  <a:gd name="connsiteY14" fmla="*/ 1720334 h 2957202"/>
                  <a:gd name="connsiteX15" fmla="*/ 1449375 w 1486597"/>
                  <a:gd name="connsiteY15" fmla="*/ 1464944 h 2957202"/>
                  <a:gd name="connsiteX16" fmla="*/ 1486597 w 1486597"/>
                  <a:gd name="connsiteY16" fmla="*/ 1237401 h 2957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6597" h="2957202">
                    <a:moveTo>
                      <a:pt x="1486597" y="1237401"/>
                    </a:moveTo>
                    <a:cubicBezTo>
                      <a:pt x="1439231" y="1102793"/>
                      <a:pt x="1420193" y="897573"/>
                      <a:pt x="1346894" y="657296"/>
                    </a:cubicBezTo>
                    <a:cubicBezTo>
                      <a:pt x="1144164" y="584968"/>
                      <a:pt x="917681" y="560507"/>
                      <a:pt x="816826" y="357985"/>
                    </a:cubicBezTo>
                    <a:cubicBezTo>
                      <a:pt x="760706" y="244117"/>
                      <a:pt x="768261" y="185432"/>
                      <a:pt x="740954" y="0"/>
                    </a:cubicBezTo>
                    <a:cubicBezTo>
                      <a:pt x="684960" y="75980"/>
                      <a:pt x="516832" y="220426"/>
                      <a:pt x="393340" y="301373"/>
                    </a:cubicBezTo>
                    <a:cubicBezTo>
                      <a:pt x="269848" y="382320"/>
                      <a:pt x="105993" y="448129"/>
                      <a:pt x="0" y="485680"/>
                    </a:cubicBezTo>
                    <a:cubicBezTo>
                      <a:pt x="9395" y="593836"/>
                      <a:pt x="27653" y="774417"/>
                      <a:pt x="30093" y="800444"/>
                    </a:cubicBezTo>
                    <a:cubicBezTo>
                      <a:pt x="52866" y="1067220"/>
                      <a:pt x="76453" y="1333183"/>
                      <a:pt x="100040" y="1599146"/>
                    </a:cubicBezTo>
                    <a:cubicBezTo>
                      <a:pt x="113054" y="1749614"/>
                      <a:pt x="121187" y="1904962"/>
                      <a:pt x="152907" y="2053804"/>
                    </a:cubicBezTo>
                    <a:cubicBezTo>
                      <a:pt x="187881" y="2221353"/>
                      <a:pt x="207401" y="2390528"/>
                      <a:pt x="270029" y="2550756"/>
                    </a:cubicBezTo>
                    <a:cubicBezTo>
                      <a:pt x="303376" y="2636971"/>
                      <a:pt x="349736" y="2719932"/>
                      <a:pt x="400977" y="2796386"/>
                    </a:cubicBezTo>
                    <a:cubicBezTo>
                      <a:pt x="485564" y="2921640"/>
                      <a:pt x="636846" y="3004601"/>
                      <a:pt x="784061" y="2927334"/>
                    </a:cubicBezTo>
                    <a:cubicBezTo>
                      <a:pt x="879222" y="2876906"/>
                      <a:pt x="938596" y="2795572"/>
                      <a:pt x="988210" y="2702852"/>
                    </a:cubicBezTo>
                    <a:cubicBezTo>
                      <a:pt x="1067104" y="2555636"/>
                      <a:pt x="1132985" y="2401101"/>
                      <a:pt x="1183412" y="2242500"/>
                    </a:cubicBezTo>
                    <a:cubicBezTo>
                      <a:pt x="1239533" y="2066005"/>
                      <a:pt x="1308667" y="1894389"/>
                      <a:pt x="1371294" y="1720334"/>
                    </a:cubicBezTo>
                    <a:cubicBezTo>
                      <a:pt x="1401388" y="1636560"/>
                      <a:pt x="1426601" y="1550345"/>
                      <a:pt x="1449375" y="1464944"/>
                    </a:cubicBezTo>
                    <a:cubicBezTo>
                      <a:pt x="1472149" y="1380357"/>
                      <a:pt x="1471144" y="1323615"/>
                      <a:pt x="1486597" y="123740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503954D-E76A-46EF-AB77-DBB3BB75515F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5A104ED-A15D-4101-AA8D-A01DA57F5576}"/>
                  </a:ext>
                </a:extLst>
              </p:cNvPr>
              <p:cNvSpPr/>
              <p:nvPr/>
            </p:nvSpPr>
            <p:spPr>
              <a:xfrm flipH="1">
                <a:off x="8746972" y="3458106"/>
                <a:ext cx="642350" cy="1344847"/>
              </a:xfrm>
              <a:custGeom>
                <a:avLst/>
                <a:gdLst>
                  <a:gd name="connsiteX0" fmla="*/ 1021026 w 1016677"/>
                  <a:gd name="connsiteY0" fmla="*/ 1260681 h 2130956"/>
                  <a:gd name="connsiteX1" fmla="*/ 943759 w 1016677"/>
                  <a:gd name="connsiteY1" fmla="*/ 482312 h 2130956"/>
                  <a:gd name="connsiteX2" fmla="*/ 921798 w 1016677"/>
                  <a:gd name="connsiteY2" fmla="*/ 463605 h 2130956"/>
                  <a:gd name="connsiteX3" fmla="*/ 502927 w 1016677"/>
                  <a:gd name="connsiteY3" fmla="*/ 247256 h 2130956"/>
                  <a:gd name="connsiteX4" fmla="*/ 385806 w 1016677"/>
                  <a:gd name="connsiteY4" fmla="*/ 0 h 2130956"/>
                  <a:gd name="connsiteX5" fmla="*/ 306912 w 1016677"/>
                  <a:gd name="connsiteY5" fmla="*/ 45547 h 2130956"/>
                  <a:gd name="connsiteX6" fmla="*/ 209310 w 1016677"/>
                  <a:gd name="connsiteY6" fmla="*/ 82961 h 2130956"/>
                  <a:gd name="connsiteX7" fmla="*/ 5162 w 1016677"/>
                  <a:gd name="connsiteY7" fmla="*/ 113868 h 2130956"/>
                  <a:gd name="connsiteX8" fmla="*/ 3535 w 1016677"/>
                  <a:gd name="connsiteY8" fmla="*/ 584793 h 2130956"/>
                  <a:gd name="connsiteX9" fmla="*/ 5162 w 1016677"/>
                  <a:gd name="connsiteY9" fmla="*/ 1154133 h 2130956"/>
                  <a:gd name="connsiteX10" fmla="*/ 5162 w 1016677"/>
                  <a:gd name="connsiteY10" fmla="*/ 1165519 h 2130956"/>
                  <a:gd name="connsiteX11" fmla="*/ 28748 w 1016677"/>
                  <a:gd name="connsiteY11" fmla="*/ 1198053 h 2130956"/>
                  <a:gd name="connsiteX12" fmla="*/ 240217 w 1016677"/>
                  <a:gd name="connsiteY12" fmla="*/ 1684432 h 2130956"/>
                  <a:gd name="connsiteX13" fmla="*/ 497234 w 1016677"/>
                  <a:gd name="connsiteY13" fmla="*/ 2105743 h 2130956"/>
                  <a:gd name="connsiteX14" fmla="*/ 925052 w 1016677"/>
                  <a:gd name="connsiteY14" fmla="*/ 1593338 h 2130956"/>
                  <a:gd name="connsiteX15" fmla="*/ 982799 w 1016677"/>
                  <a:gd name="connsiteY15" fmla="*/ 1411149 h 2130956"/>
                  <a:gd name="connsiteX16" fmla="*/ 1021026 w 1016677"/>
                  <a:gd name="connsiteY16" fmla="*/ 1260681 h 2130956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5162 w 1021195"/>
                  <a:gd name="connsiteY9" fmla="*/ 1154133 h 2138011"/>
                  <a:gd name="connsiteX10" fmla="*/ 28748 w 1021195"/>
                  <a:gd name="connsiteY10" fmla="*/ 1198053 h 2138011"/>
                  <a:gd name="connsiteX11" fmla="*/ 240217 w 1021195"/>
                  <a:gd name="connsiteY11" fmla="*/ 1684432 h 2138011"/>
                  <a:gd name="connsiteX12" fmla="*/ 497234 w 1021195"/>
                  <a:gd name="connsiteY12" fmla="*/ 2105743 h 2138011"/>
                  <a:gd name="connsiteX13" fmla="*/ 925052 w 1021195"/>
                  <a:gd name="connsiteY13" fmla="*/ 1593338 h 2138011"/>
                  <a:gd name="connsiteX14" fmla="*/ 982799 w 1021195"/>
                  <a:gd name="connsiteY14" fmla="*/ 1411149 h 2138011"/>
                  <a:gd name="connsiteX15" fmla="*/ 1021026 w 1021195"/>
                  <a:gd name="connsiteY15" fmla="*/ 1260681 h 2138011"/>
                  <a:gd name="connsiteX0" fmla="*/ 1021026 w 1021195"/>
                  <a:gd name="connsiteY0" fmla="*/ 1260681 h 2138013"/>
                  <a:gd name="connsiteX1" fmla="*/ 943759 w 1021195"/>
                  <a:gd name="connsiteY1" fmla="*/ 482312 h 2138013"/>
                  <a:gd name="connsiteX2" fmla="*/ 921798 w 1021195"/>
                  <a:gd name="connsiteY2" fmla="*/ 463605 h 2138013"/>
                  <a:gd name="connsiteX3" fmla="*/ 502927 w 1021195"/>
                  <a:gd name="connsiteY3" fmla="*/ 247256 h 2138013"/>
                  <a:gd name="connsiteX4" fmla="*/ 385806 w 1021195"/>
                  <a:gd name="connsiteY4" fmla="*/ 0 h 2138013"/>
                  <a:gd name="connsiteX5" fmla="*/ 306912 w 1021195"/>
                  <a:gd name="connsiteY5" fmla="*/ 45547 h 2138013"/>
                  <a:gd name="connsiteX6" fmla="*/ 209310 w 1021195"/>
                  <a:gd name="connsiteY6" fmla="*/ 82961 h 2138013"/>
                  <a:gd name="connsiteX7" fmla="*/ 5162 w 1021195"/>
                  <a:gd name="connsiteY7" fmla="*/ 113868 h 2138013"/>
                  <a:gd name="connsiteX8" fmla="*/ 3535 w 1021195"/>
                  <a:gd name="connsiteY8" fmla="*/ 584793 h 2138013"/>
                  <a:gd name="connsiteX9" fmla="*/ 5162 w 1021195"/>
                  <a:gd name="connsiteY9" fmla="*/ 1154133 h 2138013"/>
                  <a:gd name="connsiteX10" fmla="*/ 240217 w 1021195"/>
                  <a:gd name="connsiteY10" fmla="*/ 1684432 h 2138013"/>
                  <a:gd name="connsiteX11" fmla="*/ 497234 w 1021195"/>
                  <a:gd name="connsiteY11" fmla="*/ 2105743 h 2138013"/>
                  <a:gd name="connsiteX12" fmla="*/ 925052 w 1021195"/>
                  <a:gd name="connsiteY12" fmla="*/ 1593338 h 2138013"/>
                  <a:gd name="connsiteX13" fmla="*/ 982799 w 1021195"/>
                  <a:gd name="connsiteY13" fmla="*/ 1411149 h 2138013"/>
                  <a:gd name="connsiteX14" fmla="*/ 1021026 w 1021195"/>
                  <a:gd name="connsiteY14" fmla="*/ 1260681 h 2138013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167 w 1021195"/>
                  <a:gd name="connsiteY9" fmla="*/ 1194097 h 2138011"/>
                  <a:gd name="connsiteX10" fmla="*/ 240217 w 1021195"/>
                  <a:gd name="connsiteY10" fmla="*/ 1684432 h 2138011"/>
                  <a:gd name="connsiteX11" fmla="*/ 497234 w 1021195"/>
                  <a:gd name="connsiteY11" fmla="*/ 2105743 h 2138011"/>
                  <a:gd name="connsiteX12" fmla="*/ 925052 w 1021195"/>
                  <a:gd name="connsiteY12" fmla="*/ 1593338 h 2138011"/>
                  <a:gd name="connsiteX13" fmla="*/ 982799 w 1021195"/>
                  <a:gd name="connsiteY13" fmla="*/ 1411149 h 2138011"/>
                  <a:gd name="connsiteX14" fmla="*/ 1021026 w 1021195"/>
                  <a:gd name="connsiteY14" fmla="*/ 1260681 h 213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1195" h="2138011">
                    <a:moveTo>
                      <a:pt x="1021026" y="1260681"/>
                    </a:moveTo>
                    <a:cubicBezTo>
                      <a:pt x="1006386" y="1000411"/>
                      <a:pt x="969785" y="741768"/>
                      <a:pt x="943759" y="482312"/>
                    </a:cubicBezTo>
                    <a:cubicBezTo>
                      <a:pt x="942132" y="466858"/>
                      <a:pt x="936438" y="461978"/>
                      <a:pt x="921798" y="463605"/>
                    </a:cubicBezTo>
                    <a:cubicBezTo>
                      <a:pt x="732290" y="488005"/>
                      <a:pt x="596461" y="409111"/>
                      <a:pt x="502927" y="247256"/>
                    </a:cubicBezTo>
                    <a:cubicBezTo>
                      <a:pt x="456567" y="168362"/>
                      <a:pt x="432980" y="78081"/>
                      <a:pt x="385806" y="0"/>
                    </a:cubicBezTo>
                    <a:cubicBezTo>
                      <a:pt x="375232" y="23587"/>
                      <a:pt x="328872" y="35787"/>
                      <a:pt x="306912" y="45547"/>
                    </a:cubicBezTo>
                    <a:cubicBezTo>
                      <a:pt x="275191" y="59374"/>
                      <a:pt x="242658" y="73201"/>
                      <a:pt x="209310" y="82961"/>
                    </a:cubicBezTo>
                    <a:cubicBezTo>
                      <a:pt x="140176" y="103294"/>
                      <a:pt x="76736" y="112241"/>
                      <a:pt x="5162" y="113868"/>
                    </a:cubicBezTo>
                    <a:cubicBezTo>
                      <a:pt x="-5412" y="114681"/>
                      <a:pt x="3535" y="554699"/>
                      <a:pt x="3535" y="584793"/>
                    </a:cubicBezTo>
                    <a:cubicBezTo>
                      <a:pt x="4348" y="774302"/>
                      <a:pt x="167" y="1004588"/>
                      <a:pt x="167" y="1194097"/>
                    </a:cubicBezTo>
                    <a:cubicBezTo>
                      <a:pt x="80184" y="1357542"/>
                      <a:pt x="157373" y="1532491"/>
                      <a:pt x="240217" y="1684432"/>
                    </a:cubicBezTo>
                    <a:cubicBezTo>
                      <a:pt x="323062" y="1836373"/>
                      <a:pt x="378486" y="1993502"/>
                      <a:pt x="497234" y="2105743"/>
                    </a:cubicBezTo>
                    <a:cubicBezTo>
                      <a:pt x="682676" y="2281425"/>
                      <a:pt x="893331" y="1686872"/>
                      <a:pt x="925052" y="1593338"/>
                    </a:cubicBezTo>
                    <a:cubicBezTo>
                      <a:pt x="945385" y="1533150"/>
                      <a:pt x="964092" y="1472150"/>
                      <a:pt x="982799" y="1411149"/>
                    </a:cubicBezTo>
                    <a:cubicBezTo>
                      <a:pt x="999066" y="1359908"/>
                      <a:pt x="1023466" y="1315174"/>
                      <a:pt x="1021026" y="126068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EB3918B-AC82-4FC7-8473-FB6FD19440A8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5AF2A57-6007-4FB4-B8D2-990A879463FE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855F772-9972-4EF4-B113-652AEB9102A6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95AAC58-5534-461F-B3B5-AB4A8183B6FC}"/>
                  </a:ext>
                </a:extLst>
              </p:cNvPr>
              <p:cNvSpPr/>
              <p:nvPr/>
            </p:nvSpPr>
            <p:spPr>
              <a:xfrm flipH="1">
                <a:off x="6845379" y="3735173"/>
                <a:ext cx="1094996" cy="1442988"/>
              </a:xfrm>
              <a:custGeom>
                <a:avLst/>
                <a:gdLst>
                  <a:gd name="connsiteX0" fmla="*/ 1742637 w 1740552"/>
                  <a:gd name="connsiteY0" fmla="*/ 386434 h 2228557"/>
                  <a:gd name="connsiteX1" fmla="*/ 1382326 w 1740552"/>
                  <a:gd name="connsiteY1" fmla="*/ 323806 h 2228557"/>
                  <a:gd name="connsiteX2" fmla="*/ 1235111 w 1740552"/>
                  <a:gd name="connsiteY2" fmla="*/ 221325 h 2228557"/>
                  <a:gd name="connsiteX3" fmla="*/ 1174924 w 1740552"/>
                  <a:gd name="connsiteY3" fmla="*/ 87124 h 2228557"/>
                  <a:gd name="connsiteX4" fmla="*/ 1131004 w 1740552"/>
                  <a:gd name="connsiteY4" fmla="*/ 5789 h 2228557"/>
                  <a:gd name="connsiteX5" fmla="*/ 595011 w 1740552"/>
                  <a:gd name="connsiteY5" fmla="*/ 166018 h 2228557"/>
                  <a:gd name="connsiteX6" fmla="*/ 57392 w 1740552"/>
                  <a:gd name="connsiteY6" fmla="*/ 144871 h 2228557"/>
                  <a:gd name="connsiteX7" fmla="*/ 8591 w 1740552"/>
                  <a:gd name="connsiteY7" fmla="*/ 308353 h 2228557"/>
                  <a:gd name="connsiteX8" fmla="*/ 80165 w 1740552"/>
                  <a:gd name="connsiteY8" fmla="*/ 601969 h 2228557"/>
                  <a:gd name="connsiteX9" fmla="*/ 212740 w 1740552"/>
                  <a:gd name="connsiteY9" fmla="*/ 1211163 h 2228557"/>
                  <a:gd name="connsiteX10" fmla="*/ 348568 w 1740552"/>
                  <a:gd name="connsiteY10" fmla="*/ 1808969 h 2228557"/>
                  <a:gd name="connsiteX11" fmla="*/ 952068 w 1740552"/>
                  <a:gd name="connsiteY11" fmla="*/ 2214014 h 2228557"/>
                  <a:gd name="connsiteX12" fmla="*/ 1211525 w 1740552"/>
                  <a:gd name="connsiteY12" fmla="*/ 1997665 h 2228557"/>
                  <a:gd name="connsiteX13" fmla="*/ 1406727 w 1740552"/>
                  <a:gd name="connsiteY13" fmla="*/ 1553580 h 2228557"/>
                  <a:gd name="connsiteX14" fmla="*/ 1621449 w 1740552"/>
                  <a:gd name="connsiteY14" fmla="*/ 1035481 h 2228557"/>
                  <a:gd name="connsiteX15" fmla="*/ 1742637 w 1740552"/>
                  <a:gd name="connsiteY15" fmla="*/ 386434 h 2228557"/>
                  <a:gd name="connsiteX0" fmla="*/ 1748503 w 1750266"/>
                  <a:gd name="connsiteY0" fmla="*/ 383983 h 2230158"/>
                  <a:gd name="connsiteX1" fmla="*/ 1388192 w 1750266"/>
                  <a:gd name="connsiteY1" fmla="*/ 321355 h 2230158"/>
                  <a:gd name="connsiteX2" fmla="*/ 1240977 w 1750266"/>
                  <a:gd name="connsiteY2" fmla="*/ 218874 h 2230158"/>
                  <a:gd name="connsiteX3" fmla="*/ 1180790 w 1750266"/>
                  <a:gd name="connsiteY3" fmla="*/ 84673 h 2230158"/>
                  <a:gd name="connsiteX4" fmla="*/ 1136870 w 1750266"/>
                  <a:gd name="connsiteY4" fmla="*/ 3338 h 2230158"/>
                  <a:gd name="connsiteX5" fmla="*/ 585734 w 1750266"/>
                  <a:gd name="connsiteY5" fmla="*/ 208995 h 2230158"/>
                  <a:gd name="connsiteX6" fmla="*/ 63258 w 1750266"/>
                  <a:gd name="connsiteY6" fmla="*/ 142420 h 2230158"/>
                  <a:gd name="connsiteX7" fmla="*/ 14457 w 1750266"/>
                  <a:gd name="connsiteY7" fmla="*/ 305902 h 2230158"/>
                  <a:gd name="connsiteX8" fmla="*/ 86031 w 1750266"/>
                  <a:gd name="connsiteY8" fmla="*/ 599518 h 2230158"/>
                  <a:gd name="connsiteX9" fmla="*/ 218606 w 1750266"/>
                  <a:gd name="connsiteY9" fmla="*/ 1208712 h 2230158"/>
                  <a:gd name="connsiteX10" fmla="*/ 354434 w 1750266"/>
                  <a:gd name="connsiteY10" fmla="*/ 1806518 h 2230158"/>
                  <a:gd name="connsiteX11" fmla="*/ 957934 w 1750266"/>
                  <a:gd name="connsiteY11" fmla="*/ 2211563 h 2230158"/>
                  <a:gd name="connsiteX12" fmla="*/ 1217391 w 1750266"/>
                  <a:gd name="connsiteY12" fmla="*/ 1995214 h 2230158"/>
                  <a:gd name="connsiteX13" fmla="*/ 1412593 w 1750266"/>
                  <a:gd name="connsiteY13" fmla="*/ 1551129 h 2230158"/>
                  <a:gd name="connsiteX14" fmla="*/ 1627315 w 1750266"/>
                  <a:gd name="connsiteY14" fmla="*/ 1033030 h 2230158"/>
                  <a:gd name="connsiteX15" fmla="*/ 1748503 w 1750266"/>
                  <a:gd name="connsiteY15" fmla="*/ 383983 h 2230158"/>
                  <a:gd name="connsiteX0" fmla="*/ 1738583 w 1740346"/>
                  <a:gd name="connsiteY0" fmla="*/ 383983 h 2230160"/>
                  <a:gd name="connsiteX1" fmla="*/ 1378272 w 1740346"/>
                  <a:gd name="connsiteY1" fmla="*/ 321355 h 2230160"/>
                  <a:gd name="connsiteX2" fmla="*/ 1231057 w 1740346"/>
                  <a:gd name="connsiteY2" fmla="*/ 218874 h 2230160"/>
                  <a:gd name="connsiteX3" fmla="*/ 1170870 w 1740346"/>
                  <a:gd name="connsiteY3" fmla="*/ 84673 h 2230160"/>
                  <a:gd name="connsiteX4" fmla="*/ 1126950 w 1740346"/>
                  <a:gd name="connsiteY4" fmla="*/ 3338 h 2230160"/>
                  <a:gd name="connsiteX5" fmla="*/ 575814 w 1740346"/>
                  <a:gd name="connsiteY5" fmla="*/ 208995 h 2230160"/>
                  <a:gd name="connsiteX6" fmla="*/ 83623 w 1740346"/>
                  <a:gd name="connsiteY6" fmla="*/ 202991 h 2230160"/>
                  <a:gd name="connsiteX7" fmla="*/ 4537 w 1740346"/>
                  <a:gd name="connsiteY7" fmla="*/ 305902 h 2230160"/>
                  <a:gd name="connsiteX8" fmla="*/ 76111 w 1740346"/>
                  <a:gd name="connsiteY8" fmla="*/ 599518 h 2230160"/>
                  <a:gd name="connsiteX9" fmla="*/ 208686 w 1740346"/>
                  <a:gd name="connsiteY9" fmla="*/ 1208712 h 2230160"/>
                  <a:gd name="connsiteX10" fmla="*/ 344514 w 1740346"/>
                  <a:gd name="connsiteY10" fmla="*/ 1806518 h 2230160"/>
                  <a:gd name="connsiteX11" fmla="*/ 948014 w 1740346"/>
                  <a:gd name="connsiteY11" fmla="*/ 2211563 h 2230160"/>
                  <a:gd name="connsiteX12" fmla="*/ 1207471 w 1740346"/>
                  <a:gd name="connsiteY12" fmla="*/ 1995214 h 2230160"/>
                  <a:gd name="connsiteX13" fmla="*/ 1402673 w 1740346"/>
                  <a:gd name="connsiteY13" fmla="*/ 1551129 h 2230160"/>
                  <a:gd name="connsiteX14" fmla="*/ 1617395 w 1740346"/>
                  <a:gd name="connsiteY14" fmla="*/ 1033030 h 2230160"/>
                  <a:gd name="connsiteX15" fmla="*/ 1738583 w 1740346"/>
                  <a:gd name="connsiteY15" fmla="*/ 383983 h 2230160"/>
                  <a:gd name="connsiteX0" fmla="*/ 1738583 w 1740346"/>
                  <a:gd name="connsiteY0" fmla="*/ 406213 h 2252388"/>
                  <a:gd name="connsiteX1" fmla="*/ 1378272 w 1740346"/>
                  <a:gd name="connsiteY1" fmla="*/ 343585 h 2252388"/>
                  <a:gd name="connsiteX2" fmla="*/ 1231057 w 1740346"/>
                  <a:gd name="connsiteY2" fmla="*/ 241104 h 2252388"/>
                  <a:gd name="connsiteX3" fmla="*/ 1170870 w 1740346"/>
                  <a:gd name="connsiteY3" fmla="*/ 106903 h 2252388"/>
                  <a:gd name="connsiteX4" fmla="*/ 1126950 w 1740346"/>
                  <a:gd name="connsiteY4" fmla="*/ 25568 h 2252388"/>
                  <a:gd name="connsiteX5" fmla="*/ 575814 w 1740346"/>
                  <a:gd name="connsiteY5" fmla="*/ 231225 h 2252388"/>
                  <a:gd name="connsiteX6" fmla="*/ 83623 w 1740346"/>
                  <a:gd name="connsiteY6" fmla="*/ 225221 h 2252388"/>
                  <a:gd name="connsiteX7" fmla="*/ 4537 w 1740346"/>
                  <a:gd name="connsiteY7" fmla="*/ 328132 h 2252388"/>
                  <a:gd name="connsiteX8" fmla="*/ 76111 w 1740346"/>
                  <a:gd name="connsiteY8" fmla="*/ 621748 h 2252388"/>
                  <a:gd name="connsiteX9" fmla="*/ 208686 w 1740346"/>
                  <a:gd name="connsiteY9" fmla="*/ 1230942 h 2252388"/>
                  <a:gd name="connsiteX10" fmla="*/ 344514 w 1740346"/>
                  <a:gd name="connsiteY10" fmla="*/ 1828748 h 2252388"/>
                  <a:gd name="connsiteX11" fmla="*/ 948014 w 1740346"/>
                  <a:gd name="connsiteY11" fmla="*/ 2233793 h 2252388"/>
                  <a:gd name="connsiteX12" fmla="*/ 1207471 w 1740346"/>
                  <a:gd name="connsiteY12" fmla="*/ 2017444 h 2252388"/>
                  <a:gd name="connsiteX13" fmla="*/ 1402673 w 1740346"/>
                  <a:gd name="connsiteY13" fmla="*/ 1573359 h 2252388"/>
                  <a:gd name="connsiteX14" fmla="*/ 1617395 w 1740346"/>
                  <a:gd name="connsiteY14" fmla="*/ 1055260 h 2252388"/>
                  <a:gd name="connsiteX15" fmla="*/ 1738583 w 1740346"/>
                  <a:gd name="connsiteY15" fmla="*/ 406213 h 2252388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403117 w 1740790"/>
                  <a:gd name="connsiteY13" fmla="*/ 1552530 h 2231560"/>
                  <a:gd name="connsiteX14" fmla="*/ 1617839 w 1740790"/>
                  <a:gd name="connsiteY14" fmla="*/ 1034431 h 2231560"/>
                  <a:gd name="connsiteX15" fmla="*/ 1739027 w 1740790"/>
                  <a:gd name="connsiteY15" fmla="*/ 385384 h 2231560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617839 w 1740790"/>
                  <a:gd name="connsiteY13" fmla="*/ 1034431 h 2231560"/>
                  <a:gd name="connsiteX14" fmla="*/ 1739027 w 1740790"/>
                  <a:gd name="connsiteY14" fmla="*/ 385384 h 2231560"/>
                  <a:gd name="connsiteX0" fmla="*/ 1739027 w 1740790"/>
                  <a:gd name="connsiteY0" fmla="*/ 385384 h 2233666"/>
                  <a:gd name="connsiteX1" fmla="*/ 1378716 w 1740790"/>
                  <a:gd name="connsiteY1" fmla="*/ 322756 h 2233666"/>
                  <a:gd name="connsiteX2" fmla="*/ 1231501 w 1740790"/>
                  <a:gd name="connsiteY2" fmla="*/ 220275 h 2233666"/>
                  <a:gd name="connsiteX3" fmla="*/ 1171314 w 1740790"/>
                  <a:gd name="connsiteY3" fmla="*/ 86074 h 2233666"/>
                  <a:gd name="connsiteX4" fmla="*/ 1127394 w 1740790"/>
                  <a:gd name="connsiteY4" fmla="*/ 4739 h 2233666"/>
                  <a:gd name="connsiteX5" fmla="*/ 591401 w 1740790"/>
                  <a:gd name="connsiteY5" fmla="*/ 240682 h 2233666"/>
                  <a:gd name="connsiteX6" fmla="*/ 84067 w 1740790"/>
                  <a:gd name="connsiteY6" fmla="*/ 204392 h 2233666"/>
                  <a:gd name="connsiteX7" fmla="*/ 4981 w 1740790"/>
                  <a:gd name="connsiteY7" fmla="*/ 307303 h 2233666"/>
                  <a:gd name="connsiteX8" fmla="*/ 76555 w 1740790"/>
                  <a:gd name="connsiteY8" fmla="*/ 600919 h 2233666"/>
                  <a:gd name="connsiteX9" fmla="*/ 344958 w 1740790"/>
                  <a:gd name="connsiteY9" fmla="*/ 1807919 h 2233666"/>
                  <a:gd name="connsiteX10" fmla="*/ 948458 w 1740790"/>
                  <a:gd name="connsiteY10" fmla="*/ 2212964 h 2233666"/>
                  <a:gd name="connsiteX11" fmla="*/ 1207915 w 1740790"/>
                  <a:gd name="connsiteY11" fmla="*/ 1996615 h 2233666"/>
                  <a:gd name="connsiteX12" fmla="*/ 1617839 w 1740790"/>
                  <a:gd name="connsiteY12" fmla="*/ 1034431 h 2233666"/>
                  <a:gd name="connsiteX13" fmla="*/ 1739027 w 1740790"/>
                  <a:gd name="connsiteY13" fmla="*/ 385384 h 2233666"/>
                  <a:gd name="connsiteX0" fmla="*/ 1739027 w 1740790"/>
                  <a:gd name="connsiteY0" fmla="*/ 380697 h 2228979"/>
                  <a:gd name="connsiteX1" fmla="*/ 1378716 w 1740790"/>
                  <a:gd name="connsiteY1" fmla="*/ 318069 h 2228979"/>
                  <a:gd name="connsiteX2" fmla="*/ 1231501 w 1740790"/>
                  <a:gd name="connsiteY2" fmla="*/ 215588 h 2228979"/>
                  <a:gd name="connsiteX3" fmla="*/ 1127394 w 1740790"/>
                  <a:gd name="connsiteY3" fmla="*/ 52 h 2228979"/>
                  <a:gd name="connsiteX4" fmla="*/ 591401 w 1740790"/>
                  <a:gd name="connsiteY4" fmla="*/ 235995 h 2228979"/>
                  <a:gd name="connsiteX5" fmla="*/ 84067 w 1740790"/>
                  <a:gd name="connsiteY5" fmla="*/ 199705 h 2228979"/>
                  <a:gd name="connsiteX6" fmla="*/ 4981 w 1740790"/>
                  <a:gd name="connsiteY6" fmla="*/ 302616 h 2228979"/>
                  <a:gd name="connsiteX7" fmla="*/ 76555 w 1740790"/>
                  <a:gd name="connsiteY7" fmla="*/ 596232 h 2228979"/>
                  <a:gd name="connsiteX8" fmla="*/ 344958 w 1740790"/>
                  <a:gd name="connsiteY8" fmla="*/ 1803232 h 2228979"/>
                  <a:gd name="connsiteX9" fmla="*/ 948458 w 1740790"/>
                  <a:gd name="connsiteY9" fmla="*/ 2208277 h 2228979"/>
                  <a:gd name="connsiteX10" fmla="*/ 1207915 w 1740790"/>
                  <a:gd name="connsiteY10" fmla="*/ 1991928 h 2228979"/>
                  <a:gd name="connsiteX11" fmla="*/ 1617839 w 1740790"/>
                  <a:gd name="connsiteY11" fmla="*/ 1029744 h 2228979"/>
                  <a:gd name="connsiteX12" fmla="*/ 1739027 w 1740790"/>
                  <a:gd name="connsiteY12" fmla="*/ 380697 h 2228979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27394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498 w 1741261"/>
                  <a:gd name="connsiteY0" fmla="*/ 380645 h 2228927"/>
                  <a:gd name="connsiteX1" fmla="*/ 1379187 w 1741261"/>
                  <a:gd name="connsiteY1" fmla="*/ 318017 h 2228927"/>
                  <a:gd name="connsiteX2" fmla="*/ 1231972 w 1741261"/>
                  <a:gd name="connsiteY2" fmla="*/ 215536 h 2228927"/>
                  <a:gd name="connsiteX3" fmla="*/ 1152843 w 1741261"/>
                  <a:gd name="connsiteY3" fmla="*/ 0 h 2228927"/>
                  <a:gd name="connsiteX4" fmla="*/ 606858 w 1741261"/>
                  <a:gd name="connsiteY4" fmla="*/ 210965 h 2228927"/>
                  <a:gd name="connsiteX5" fmla="*/ 84538 w 1741261"/>
                  <a:gd name="connsiteY5" fmla="*/ 199653 h 2228927"/>
                  <a:gd name="connsiteX6" fmla="*/ 5452 w 1741261"/>
                  <a:gd name="connsiteY6" fmla="*/ 302564 h 2228927"/>
                  <a:gd name="connsiteX7" fmla="*/ 77026 w 1741261"/>
                  <a:gd name="connsiteY7" fmla="*/ 596180 h 2228927"/>
                  <a:gd name="connsiteX8" fmla="*/ 345429 w 1741261"/>
                  <a:gd name="connsiteY8" fmla="*/ 1803180 h 2228927"/>
                  <a:gd name="connsiteX9" fmla="*/ 948929 w 1741261"/>
                  <a:gd name="connsiteY9" fmla="*/ 2208225 h 2228927"/>
                  <a:gd name="connsiteX10" fmla="*/ 1208386 w 1741261"/>
                  <a:gd name="connsiteY10" fmla="*/ 1991876 h 2228927"/>
                  <a:gd name="connsiteX11" fmla="*/ 1618310 w 1741261"/>
                  <a:gd name="connsiteY11" fmla="*/ 1029692 h 2228927"/>
                  <a:gd name="connsiteX12" fmla="*/ 1739498 w 1741261"/>
                  <a:gd name="connsiteY12" fmla="*/ 380645 h 2228927"/>
                  <a:gd name="connsiteX0" fmla="*/ 1743616 w 1745379"/>
                  <a:gd name="connsiteY0" fmla="*/ 380645 h 2228927"/>
                  <a:gd name="connsiteX1" fmla="*/ 1383305 w 1745379"/>
                  <a:gd name="connsiteY1" fmla="*/ 318017 h 2228927"/>
                  <a:gd name="connsiteX2" fmla="*/ 1236090 w 1745379"/>
                  <a:gd name="connsiteY2" fmla="*/ 215536 h 2228927"/>
                  <a:gd name="connsiteX3" fmla="*/ 1156961 w 1745379"/>
                  <a:gd name="connsiteY3" fmla="*/ 0 h 2228927"/>
                  <a:gd name="connsiteX4" fmla="*/ 610976 w 1745379"/>
                  <a:gd name="connsiteY4" fmla="*/ 210965 h 2228927"/>
                  <a:gd name="connsiteX5" fmla="*/ 88656 w 1745379"/>
                  <a:gd name="connsiteY5" fmla="*/ 199653 h 2228927"/>
                  <a:gd name="connsiteX6" fmla="*/ 4573 w 1745379"/>
                  <a:gd name="connsiteY6" fmla="*/ 177675 h 2228927"/>
                  <a:gd name="connsiteX7" fmla="*/ 81144 w 1745379"/>
                  <a:gd name="connsiteY7" fmla="*/ 596180 h 2228927"/>
                  <a:gd name="connsiteX8" fmla="*/ 349547 w 1745379"/>
                  <a:gd name="connsiteY8" fmla="*/ 1803180 h 2228927"/>
                  <a:gd name="connsiteX9" fmla="*/ 953047 w 1745379"/>
                  <a:gd name="connsiteY9" fmla="*/ 2208225 h 2228927"/>
                  <a:gd name="connsiteX10" fmla="*/ 1212504 w 1745379"/>
                  <a:gd name="connsiteY10" fmla="*/ 1991876 h 2228927"/>
                  <a:gd name="connsiteX11" fmla="*/ 1622428 w 1745379"/>
                  <a:gd name="connsiteY11" fmla="*/ 1029692 h 2228927"/>
                  <a:gd name="connsiteX12" fmla="*/ 1743616 w 1745379"/>
                  <a:gd name="connsiteY12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84084 w 1740807"/>
                  <a:gd name="connsiteY5" fmla="*/ 199653 h 2228927"/>
                  <a:gd name="connsiteX6" fmla="*/ 1 w 1740807"/>
                  <a:gd name="connsiteY6" fmla="*/ 177675 h 2228927"/>
                  <a:gd name="connsiteX7" fmla="*/ 76572 w 1740807"/>
                  <a:gd name="connsiteY7" fmla="*/ 596180 h 2228927"/>
                  <a:gd name="connsiteX8" fmla="*/ 344975 w 1740807"/>
                  <a:gd name="connsiteY8" fmla="*/ 1803180 h 2228927"/>
                  <a:gd name="connsiteX9" fmla="*/ 948475 w 1740807"/>
                  <a:gd name="connsiteY9" fmla="*/ 2208225 h 2228927"/>
                  <a:gd name="connsiteX10" fmla="*/ 1207932 w 1740807"/>
                  <a:gd name="connsiteY10" fmla="*/ 1991876 h 2228927"/>
                  <a:gd name="connsiteX11" fmla="*/ 1617856 w 1740807"/>
                  <a:gd name="connsiteY11" fmla="*/ 1029692 h 2228927"/>
                  <a:gd name="connsiteX12" fmla="*/ 1739044 w 1740807"/>
                  <a:gd name="connsiteY12" fmla="*/ 380645 h 2228927"/>
                  <a:gd name="connsiteX0" fmla="*/ 1772607 w 1774370"/>
                  <a:gd name="connsiteY0" fmla="*/ 380645 h 2228927"/>
                  <a:gd name="connsiteX1" fmla="*/ 1412296 w 1774370"/>
                  <a:gd name="connsiteY1" fmla="*/ 318017 h 2228927"/>
                  <a:gd name="connsiteX2" fmla="*/ 1265081 w 1774370"/>
                  <a:gd name="connsiteY2" fmla="*/ 215536 h 2228927"/>
                  <a:gd name="connsiteX3" fmla="*/ 1185952 w 1774370"/>
                  <a:gd name="connsiteY3" fmla="*/ 0 h 2228927"/>
                  <a:gd name="connsiteX4" fmla="*/ 639967 w 1774370"/>
                  <a:gd name="connsiteY4" fmla="*/ 210965 h 2228927"/>
                  <a:gd name="connsiteX5" fmla="*/ 33564 w 1774370"/>
                  <a:gd name="connsiteY5" fmla="*/ 177675 h 2228927"/>
                  <a:gd name="connsiteX6" fmla="*/ 110135 w 1774370"/>
                  <a:gd name="connsiteY6" fmla="*/ 596180 h 2228927"/>
                  <a:gd name="connsiteX7" fmla="*/ 378538 w 1774370"/>
                  <a:gd name="connsiteY7" fmla="*/ 1803180 h 2228927"/>
                  <a:gd name="connsiteX8" fmla="*/ 982038 w 1774370"/>
                  <a:gd name="connsiteY8" fmla="*/ 2208225 h 2228927"/>
                  <a:gd name="connsiteX9" fmla="*/ 1241495 w 1774370"/>
                  <a:gd name="connsiteY9" fmla="*/ 1991876 h 2228927"/>
                  <a:gd name="connsiteX10" fmla="*/ 1651419 w 1774370"/>
                  <a:gd name="connsiteY10" fmla="*/ 1029692 h 2228927"/>
                  <a:gd name="connsiteX11" fmla="*/ 1772607 w 1774370"/>
                  <a:gd name="connsiteY11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1 w 1740807"/>
                  <a:gd name="connsiteY5" fmla="*/ 177675 h 2228927"/>
                  <a:gd name="connsiteX6" fmla="*/ 76572 w 1740807"/>
                  <a:gd name="connsiteY6" fmla="*/ 596180 h 2228927"/>
                  <a:gd name="connsiteX7" fmla="*/ 344975 w 1740807"/>
                  <a:gd name="connsiteY7" fmla="*/ 1803180 h 2228927"/>
                  <a:gd name="connsiteX8" fmla="*/ 948475 w 1740807"/>
                  <a:gd name="connsiteY8" fmla="*/ 2208225 h 2228927"/>
                  <a:gd name="connsiteX9" fmla="*/ 1207932 w 1740807"/>
                  <a:gd name="connsiteY9" fmla="*/ 1991876 h 2228927"/>
                  <a:gd name="connsiteX10" fmla="*/ 1617856 w 1740807"/>
                  <a:gd name="connsiteY10" fmla="*/ 1029692 h 2228927"/>
                  <a:gd name="connsiteX11" fmla="*/ 1739044 w 1740807"/>
                  <a:gd name="connsiteY11" fmla="*/ 380645 h 2228927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231516 w 1740805"/>
                  <a:gd name="connsiteY2" fmla="*/ 215536 h 2228927"/>
                  <a:gd name="connsiteX3" fmla="*/ 1152387 w 1740805"/>
                  <a:gd name="connsiteY3" fmla="*/ 0 h 2228927"/>
                  <a:gd name="connsiteX4" fmla="*/ 606402 w 1740805"/>
                  <a:gd name="connsiteY4" fmla="*/ 210965 h 2228927"/>
                  <a:gd name="connsiteX5" fmla="*/ -1 w 1740805"/>
                  <a:gd name="connsiteY5" fmla="*/ 177675 h 2228927"/>
                  <a:gd name="connsiteX6" fmla="*/ 76570 w 1740805"/>
                  <a:gd name="connsiteY6" fmla="*/ 596180 h 2228927"/>
                  <a:gd name="connsiteX7" fmla="*/ 344973 w 1740805"/>
                  <a:gd name="connsiteY7" fmla="*/ 1803180 h 2228927"/>
                  <a:gd name="connsiteX8" fmla="*/ 948473 w 1740805"/>
                  <a:gd name="connsiteY8" fmla="*/ 2208225 h 2228927"/>
                  <a:gd name="connsiteX9" fmla="*/ 1207930 w 1740805"/>
                  <a:gd name="connsiteY9" fmla="*/ 1991876 h 2228927"/>
                  <a:gd name="connsiteX10" fmla="*/ 1617854 w 1740805"/>
                  <a:gd name="connsiteY10" fmla="*/ 1029692 h 2228927"/>
                  <a:gd name="connsiteX11" fmla="*/ 1739042 w 1740805"/>
                  <a:gd name="connsiteY11" fmla="*/ 380645 h 2228927"/>
                  <a:gd name="connsiteX0" fmla="*/ 1739044 w 1740807"/>
                  <a:gd name="connsiteY0" fmla="*/ 381774 h 2230056"/>
                  <a:gd name="connsiteX1" fmla="*/ 1378733 w 1740807"/>
                  <a:gd name="connsiteY1" fmla="*/ 319146 h 2230056"/>
                  <a:gd name="connsiteX2" fmla="*/ 1152389 w 1740807"/>
                  <a:gd name="connsiteY2" fmla="*/ 1129 h 2230056"/>
                  <a:gd name="connsiteX3" fmla="*/ 606404 w 1740807"/>
                  <a:gd name="connsiteY3" fmla="*/ 212094 h 2230056"/>
                  <a:gd name="connsiteX4" fmla="*/ 1 w 1740807"/>
                  <a:gd name="connsiteY4" fmla="*/ 178804 h 2230056"/>
                  <a:gd name="connsiteX5" fmla="*/ 76572 w 1740807"/>
                  <a:gd name="connsiteY5" fmla="*/ 597309 h 2230056"/>
                  <a:gd name="connsiteX6" fmla="*/ 344975 w 1740807"/>
                  <a:gd name="connsiteY6" fmla="*/ 1804309 h 2230056"/>
                  <a:gd name="connsiteX7" fmla="*/ 948475 w 1740807"/>
                  <a:gd name="connsiteY7" fmla="*/ 2209354 h 2230056"/>
                  <a:gd name="connsiteX8" fmla="*/ 1207932 w 1740807"/>
                  <a:gd name="connsiteY8" fmla="*/ 1993005 h 2230056"/>
                  <a:gd name="connsiteX9" fmla="*/ 1617856 w 1740807"/>
                  <a:gd name="connsiteY9" fmla="*/ 1030821 h 2230056"/>
                  <a:gd name="connsiteX10" fmla="*/ 1739044 w 1740807"/>
                  <a:gd name="connsiteY10" fmla="*/ 381774 h 2230056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152387 w 1740805"/>
                  <a:gd name="connsiteY2" fmla="*/ 0 h 2228927"/>
                  <a:gd name="connsiteX3" fmla="*/ 606402 w 1740805"/>
                  <a:gd name="connsiteY3" fmla="*/ 210965 h 2228927"/>
                  <a:gd name="connsiteX4" fmla="*/ -1 w 1740805"/>
                  <a:gd name="connsiteY4" fmla="*/ 177675 h 2228927"/>
                  <a:gd name="connsiteX5" fmla="*/ 76570 w 1740805"/>
                  <a:gd name="connsiteY5" fmla="*/ 596180 h 2228927"/>
                  <a:gd name="connsiteX6" fmla="*/ 344973 w 1740805"/>
                  <a:gd name="connsiteY6" fmla="*/ 1803180 h 2228927"/>
                  <a:gd name="connsiteX7" fmla="*/ 948473 w 1740805"/>
                  <a:gd name="connsiteY7" fmla="*/ 2208225 h 2228927"/>
                  <a:gd name="connsiteX8" fmla="*/ 1207930 w 1740805"/>
                  <a:gd name="connsiteY8" fmla="*/ 1991876 h 2228927"/>
                  <a:gd name="connsiteX9" fmla="*/ 1617854 w 1740805"/>
                  <a:gd name="connsiteY9" fmla="*/ 1029692 h 2228927"/>
                  <a:gd name="connsiteX10" fmla="*/ 1739042 w 1740805"/>
                  <a:gd name="connsiteY10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152389 w 1740807"/>
                  <a:gd name="connsiteY2" fmla="*/ 0 h 2228927"/>
                  <a:gd name="connsiteX3" fmla="*/ 606404 w 1740807"/>
                  <a:gd name="connsiteY3" fmla="*/ 210965 h 2228927"/>
                  <a:gd name="connsiteX4" fmla="*/ 1 w 1740807"/>
                  <a:gd name="connsiteY4" fmla="*/ 177675 h 2228927"/>
                  <a:gd name="connsiteX5" fmla="*/ 76572 w 1740807"/>
                  <a:gd name="connsiteY5" fmla="*/ 596180 h 2228927"/>
                  <a:gd name="connsiteX6" fmla="*/ 344975 w 1740807"/>
                  <a:gd name="connsiteY6" fmla="*/ 1803180 h 2228927"/>
                  <a:gd name="connsiteX7" fmla="*/ 948475 w 1740807"/>
                  <a:gd name="connsiteY7" fmla="*/ 2208225 h 2228927"/>
                  <a:gd name="connsiteX8" fmla="*/ 1207932 w 1740807"/>
                  <a:gd name="connsiteY8" fmla="*/ 1991876 h 2228927"/>
                  <a:gd name="connsiteX9" fmla="*/ 1617856 w 1740807"/>
                  <a:gd name="connsiteY9" fmla="*/ 1029692 h 2228927"/>
                  <a:gd name="connsiteX10" fmla="*/ 1739044 w 1740807"/>
                  <a:gd name="connsiteY10" fmla="*/ 380645 h 2228927"/>
                  <a:gd name="connsiteX0" fmla="*/ 1739042 w 1740805"/>
                  <a:gd name="connsiteY0" fmla="*/ 380645 h 2238396"/>
                  <a:gd name="connsiteX1" fmla="*/ 1378731 w 1740805"/>
                  <a:gd name="connsiteY1" fmla="*/ 318017 h 2238396"/>
                  <a:gd name="connsiteX2" fmla="*/ 1152387 w 1740805"/>
                  <a:gd name="connsiteY2" fmla="*/ 0 h 2238396"/>
                  <a:gd name="connsiteX3" fmla="*/ 606402 w 1740805"/>
                  <a:gd name="connsiteY3" fmla="*/ 210965 h 2238396"/>
                  <a:gd name="connsiteX4" fmla="*/ -1 w 1740805"/>
                  <a:gd name="connsiteY4" fmla="*/ 177675 h 2238396"/>
                  <a:gd name="connsiteX5" fmla="*/ 76570 w 1740805"/>
                  <a:gd name="connsiteY5" fmla="*/ 596180 h 2238396"/>
                  <a:gd name="connsiteX6" fmla="*/ 344973 w 1740805"/>
                  <a:gd name="connsiteY6" fmla="*/ 1803180 h 2238396"/>
                  <a:gd name="connsiteX7" fmla="*/ 928491 w 1740805"/>
                  <a:gd name="connsiteY7" fmla="*/ 2218217 h 2238396"/>
                  <a:gd name="connsiteX8" fmla="*/ 1207930 w 1740805"/>
                  <a:gd name="connsiteY8" fmla="*/ 1991876 h 2238396"/>
                  <a:gd name="connsiteX9" fmla="*/ 1617854 w 1740805"/>
                  <a:gd name="connsiteY9" fmla="*/ 1029692 h 2238396"/>
                  <a:gd name="connsiteX10" fmla="*/ 1739042 w 1740805"/>
                  <a:gd name="connsiteY10" fmla="*/ 380645 h 2238396"/>
                  <a:gd name="connsiteX0" fmla="*/ 1739044 w 1740807"/>
                  <a:gd name="connsiteY0" fmla="*/ 380645 h 2221198"/>
                  <a:gd name="connsiteX1" fmla="*/ 1378733 w 1740807"/>
                  <a:gd name="connsiteY1" fmla="*/ 318017 h 2221198"/>
                  <a:gd name="connsiteX2" fmla="*/ 1152389 w 1740807"/>
                  <a:gd name="connsiteY2" fmla="*/ 0 h 2221198"/>
                  <a:gd name="connsiteX3" fmla="*/ 606404 w 1740807"/>
                  <a:gd name="connsiteY3" fmla="*/ 210965 h 2221198"/>
                  <a:gd name="connsiteX4" fmla="*/ 1 w 1740807"/>
                  <a:gd name="connsiteY4" fmla="*/ 177675 h 2221198"/>
                  <a:gd name="connsiteX5" fmla="*/ 76572 w 1740807"/>
                  <a:gd name="connsiteY5" fmla="*/ 596180 h 2221198"/>
                  <a:gd name="connsiteX6" fmla="*/ 344975 w 1740807"/>
                  <a:gd name="connsiteY6" fmla="*/ 1803180 h 2221198"/>
                  <a:gd name="connsiteX7" fmla="*/ 928493 w 1740807"/>
                  <a:gd name="connsiteY7" fmla="*/ 2218217 h 2221198"/>
                  <a:gd name="connsiteX8" fmla="*/ 1207932 w 1740807"/>
                  <a:gd name="connsiteY8" fmla="*/ 1991876 h 2221198"/>
                  <a:gd name="connsiteX9" fmla="*/ 1617856 w 1740807"/>
                  <a:gd name="connsiteY9" fmla="*/ 1029692 h 2221198"/>
                  <a:gd name="connsiteX10" fmla="*/ 1739044 w 1740807"/>
                  <a:gd name="connsiteY10" fmla="*/ 380645 h 2221198"/>
                  <a:gd name="connsiteX0" fmla="*/ 1739042 w 1740805"/>
                  <a:gd name="connsiteY0" fmla="*/ 380645 h 2295430"/>
                  <a:gd name="connsiteX1" fmla="*/ 1378731 w 1740805"/>
                  <a:gd name="connsiteY1" fmla="*/ 318017 h 2295430"/>
                  <a:gd name="connsiteX2" fmla="*/ 1152387 w 1740805"/>
                  <a:gd name="connsiteY2" fmla="*/ 0 h 2295430"/>
                  <a:gd name="connsiteX3" fmla="*/ 606402 w 1740805"/>
                  <a:gd name="connsiteY3" fmla="*/ 210965 h 2295430"/>
                  <a:gd name="connsiteX4" fmla="*/ -1 w 1740805"/>
                  <a:gd name="connsiteY4" fmla="*/ 177675 h 2295430"/>
                  <a:gd name="connsiteX5" fmla="*/ 76570 w 1740805"/>
                  <a:gd name="connsiteY5" fmla="*/ 596180 h 2295430"/>
                  <a:gd name="connsiteX6" fmla="*/ 344973 w 1740805"/>
                  <a:gd name="connsiteY6" fmla="*/ 1803180 h 2295430"/>
                  <a:gd name="connsiteX7" fmla="*/ 858554 w 1740805"/>
                  <a:gd name="connsiteY7" fmla="*/ 2293150 h 2295430"/>
                  <a:gd name="connsiteX8" fmla="*/ 1207930 w 1740805"/>
                  <a:gd name="connsiteY8" fmla="*/ 1991876 h 2295430"/>
                  <a:gd name="connsiteX9" fmla="*/ 1617854 w 1740805"/>
                  <a:gd name="connsiteY9" fmla="*/ 1029692 h 2295430"/>
                  <a:gd name="connsiteX10" fmla="*/ 1739042 w 1740805"/>
                  <a:gd name="connsiteY10" fmla="*/ 380645 h 2295430"/>
                  <a:gd name="connsiteX0" fmla="*/ 1739044 w 1740807"/>
                  <a:gd name="connsiteY0" fmla="*/ 380645 h 2295241"/>
                  <a:gd name="connsiteX1" fmla="*/ 1378733 w 1740807"/>
                  <a:gd name="connsiteY1" fmla="*/ 318017 h 2295241"/>
                  <a:gd name="connsiteX2" fmla="*/ 1152389 w 1740807"/>
                  <a:gd name="connsiteY2" fmla="*/ 0 h 2295241"/>
                  <a:gd name="connsiteX3" fmla="*/ 606404 w 1740807"/>
                  <a:gd name="connsiteY3" fmla="*/ 210965 h 2295241"/>
                  <a:gd name="connsiteX4" fmla="*/ 1 w 1740807"/>
                  <a:gd name="connsiteY4" fmla="*/ 177675 h 2295241"/>
                  <a:gd name="connsiteX5" fmla="*/ 76572 w 1740807"/>
                  <a:gd name="connsiteY5" fmla="*/ 596180 h 2295241"/>
                  <a:gd name="connsiteX6" fmla="*/ 344975 w 1740807"/>
                  <a:gd name="connsiteY6" fmla="*/ 1803180 h 2295241"/>
                  <a:gd name="connsiteX7" fmla="*/ 858556 w 1740807"/>
                  <a:gd name="connsiteY7" fmla="*/ 2293150 h 2295241"/>
                  <a:gd name="connsiteX8" fmla="*/ 1207932 w 1740807"/>
                  <a:gd name="connsiteY8" fmla="*/ 1991876 h 2295241"/>
                  <a:gd name="connsiteX9" fmla="*/ 1617856 w 1740807"/>
                  <a:gd name="connsiteY9" fmla="*/ 1029692 h 2295241"/>
                  <a:gd name="connsiteX10" fmla="*/ 1739044 w 1740807"/>
                  <a:gd name="connsiteY10" fmla="*/ 380645 h 2295241"/>
                  <a:gd name="connsiteX0" fmla="*/ 1739042 w 1740805"/>
                  <a:gd name="connsiteY0" fmla="*/ 380645 h 2294034"/>
                  <a:gd name="connsiteX1" fmla="*/ 1378731 w 1740805"/>
                  <a:gd name="connsiteY1" fmla="*/ 318017 h 2294034"/>
                  <a:gd name="connsiteX2" fmla="*/ 1152387 w 1740805"/>
                  <a:gd name="connsiteY2" fmla="*/ 0 h 2294034"/>
                  <a:gd name="connsiteX3" fmla="*/ 606402 w 1740805"/>
                  <a:gd name="connsiteY3" fmla="*/ 210965 h 2294034"/>
                  <a:gd name="connsiteX4" fmla="*/ -1 w 1740805"/>
                  <a:gd name="connsiteY4" fmla="*/ 177675 h 2294034"/>
                  <a:gd name="connsiteX5" fmla="*/ 76570 w 1740805"/>
                  <a:gd name="connsiteY5" fmla="*/ 596180 h 2294034"/>
                  <a:gd name="connsiteX6" fmla="*/ 344973 w 1740805"/>
                  <a:gd name="connsiteY6" fmla="*/ 1803180 h 2294034"/>
                  <a:gd name="connsiteX7" fmla="*/ 858554 w 1740805"/>
                  <a:gd name="connsiteY7" fmla="*/ 2293150 h 2294034"/>
                  <a:gd name="connsiteX8" fmla="*/ 1207930 w 1740805"/>
                  <a:gd name="connsiteY8" fmla="*/ 1991876 h 2294034"/>
                  <a:gd name="connsiteX9" fmla="*/ 1617854 w 1740805"/>
                  <a:gd name="connsiteY9" fmla="*/ 1029692 h 2294034"/>
                  <a:gd name="connsiteX10" fmla="*/ 1739042 w 1740805"/>
                  <a:gd name="connsiteY10" fmla="*/ 380645 h 22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805" h="2294034">
                    <a:moveTo>
                      <a:pt x="1739042" y="380645"/>
                    </a:moveTo>
                    <a:cubicBezTo>
                      <a:pt x="1622734" y="385525"/>
                      <a:pt x="1476507" y="381458"/>
                      <a:pt x="1378731" y="318017"/>
                    </a:cubicBezTo>
                    <a:cubicBezTo>
                      <a:pt x="1280955" y="254576"/>
                      <a:pt x="1241144" y="132739"/>
                      <a:pt x="1152387" y="0"/>
                    </a:cubicBezTo>
                    <a:cubicBezTo>
                      <a:pt x="993692" y="87064"/>
                      <a:pt x="798467" y="181353"/>
                      <a:pt x="606402" y="210965"/>
                    </a:cubicBezTo>
                    <a:cubicBezTo>
                      <a:pt x="414337" y="240577"/>
                      <a:pt x="298116" y="213385"/>
                      <a:pt x="-1" y="177675"/>
                    </a:cubicBezTo>
                    <a:cubicBezTo>
                      <a:pt x="1612" y="296828"/>
                      <a:pt x="19074" y="325263"/>
                      <a:pt x="76570" y="596180"/>
                    </a:cubicBezTo>
                    <a:cubicBezTo>
                      <a:pt x="134066" y="867098"/>
                      <a:pt x="214642" y="1520352"/>
                      <a:pt x="344973" y="1803180"/>
                    </a:cubicBezTo>
                    <a:cubicBezTo>
                      <a:pt x="475304" y="2086008"/>
                      <a:pt x="578019" y="2309929"/>
                      <a:pt x="858554" y="2293150"/>
                    </a:cubicBezTo>
                    <a:cubicBezTo>
                      <a:pt x="982850" y="2285716"/>
                      <a:pt x="1081380" y="2202452"/>
                      <a:pt x="1207930" y="1991876"/>
                    </a:cubicBezTo>
                    <a:cubicBezTo>
                      <a:pt x="1334480" y="1781300"/>
                      <a:pt x="1529335" y="1298230"/>
                      <a:pt x="1617854" y="1029692"/>
                    </a:cubicBezTo>
                    <a:cubicBezTo>
                      <a:pt x="1673975" y="819850"/>
                      <a:pt x="1753682" y="599434"/>
                      <a:pt x="1739042" y="38064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C56A29B-AAC2-42A6-87E4-A75888B2CB83}"/>
                  </a:ext>
                </a:extLst>
              </p:cNvPr>
              <p:cNvSpPr/>
              <p:nvPr/>
            </p:nvSpPr>
            <p:spPr>
              <a:xfrm>
                <a:off x="2710282" y="3439983"/>
                <a:ext cx="935096" cy="1860132"/>
              </a:xfrm>
              <a:custGeom>
                <a:avLst/>
                <a:gdLst>
                  <a:gd name="connsiteX0" fmla="*/ 1514128 w 1512816"/>
                  <a:gd name="connsiteY0" fmla="*/ 1125666 h 2944299"/>
                  <a:gd name="connsiteX1" fmla="*/ 1453127 w 1512816"/>
                  <a:gd name="connsiteY1" fmla="*/ 939410 h 2944299"/>
                  <a:gd name="connsiteX2" fmla="*/ 1437674 w 1512816"/>
                  <a:gd name="connsiteY2" fmla="*/ 681581 h 2944299"/>
                  <a:gd name="connsiteX3" fmla="*/ 1347393 w 1512816"/>
                  <a:gd name="connsiteY3" fmla="*/ 652301 h 2944299"/>
                  <a:gd name="connsiteX4" fmla="*/ 807333 w 1512816"/>
                  <a:gd name="connsiteY4" fmla="*/ 352991 h 2944299"/>
                  <a:gd name="connsiteX5" fmla="*/ 741453 w 1512816"/>
                  <a:gd name="connsiteY5" fmla="*/ 0 h 2944299"/>
                  <a:gd name="connsiteX6" fmla="*/ 618638 w 1512816"/>
                  <a:gd name="connsiteY6" fmla="*/ 106548 h 2944299"/>
                  <a:gd name="connsiteX7" fmla="*/ 498 w 1512816"/>
                  <a:gd name="connsiteY7" fmla="*/ 480685 h 2944299"/>
                  <a:gd name="connsiteX8" fmla="*/ 30592 w 1512816"/>
                  <a:gd name="connsiteY8" fmla="*/ 795449 h 2944299"/>
                  <a:gd name="connsiteX9" fmla="*/ 100539 w 1512816"/>
                  <a:gd name="connsiteY9" fmla="*/ 1594151 h 2944299"/>
                  <a:gd name="connsiteX10" fmla="*/ 153406 w 1512816"/>
                  <a:gd name="connsiteY10" fmla="*/ 2048809 h 2944299"/>
                  <a:gd name="connsiteX11" fmla="*/ 270528 w 1512816"/>
                  <a:gd name="connsiteY11" fmla="*/ 2545761 h 2944299"/>
                  <a:gd name="connsiteX12" fmla="*/ 401476 w 1512816"/>
                  <a:gd name="connsiteY12" fmla="*/ 2791391 h 2944299"/>
                  <a:gd name="connsiteX13" fmla="*/ 784560 w 1512816"/>
                  <a:gd name="connsiteY13" fmla="*/ 2922339 h 2944299"/>
                  <a:gd name="connsiteX14" fmla="*/ 988709 w 1512816"/>
                  <a:gd name="connsiteY14" fmla="*/ 2697857 h 2944299"/>
                  <a:gd name="connsiteX15" fmla="*/ 1183911 w 1512816"/>
                  <a:gd name="connsiteY15" fmla="*/ 2237505 h 2944299"/>
                  <a:gd name="connsiteX16" fmla="*/ 1371793 w 1512816"/>
                  <a:gd name="connsiteY16" fmla="*/ 1715339 h 2944299"/>
                  <a:gd name="connsiteX17" fmla="*/ 1449874 w 1512816"/>
                  <a:gd name="connsiteY17" fmla="*/ 1459949 h 2944299"/>
                  <a:gd name="connsiteX18" fmla="*/ 1517381 w 1512816"/>
                  <a:gd name="connsiteY18" fmla="*/ 1202120 h 2944299"/>
                  <a:gd name="connsiteX19" fmla="*/ 1514128 w 1512816"/>
                  <a:gd name="connsiteY19" fmla="*/ 1125666 h 2944299"/>
                  <a:gd name="connsiteX0" fmla="*/ 1517381 w 1517385"/>
                  <a:gd name="connsiteY0" fmla="*/ 1202120 h 2952207"/>
                  <a:gd name="connsiteX1" fmla="*/ 1453127 w 1517385"/>
                  <a:gd name="connsiteY1" fmla="*/ 939410 h 2952207"/>
                  <a:gd name="connsiteX2" fmla="*/ 1437674 w 1517385"/>
                  <a:gd name="connsiteY2" fmla="*/ 681581 h 2952207"/>
                  <a:gd name="connsiteX3" fmla="*/ 1347393 w 1517385"/>
                  <a:gd name="connsiteY3" fmla="*/ 652301 h 2952207"/>
                  <a:gd name="connsiteX4" fmla="*/ 807333 w 1517385"/>
                  <a:gd name="connsiteY4" fmla="*/ 352991 h 2952207"/>
                  <a:gd name="connsiteX5" fmla="*/ 741453 w 1517385"/>
                  <a:gd name="connsiteY5" fmla="*/ 0 h 2952207"/>
                  <a:gd name="connsiteX6" fmla="*/ 618638 w 1517385"/>
                  <a:gd name="connsiteY6" fmla="*/ 106548 h 2952207"/>
                  <a:gd name="connsiteX7" fmla="*/ 498 w 1517385"/>
                  <a:gd name="connsiteY7" fmla="*/ 480685 h 2952207"/>
                  <a:gd name="connsiteX8" fmla="*/ 30592 w 1517385"/>
                  <a:gd name="connsiteY8" fmla="*/ 795449 h 2952207"/>
                  <a:gd name="connsiteX9" fmla="*/ 100539 w 1517385"/>
                  <a:gd name="connsiteY9" fmla="*/ 1594151 h 2952207"/>
                  <a:gd name="connsiteX10" fmla="*/ 153406 w 1517385"/>
                  <a:gd name="connsiteY10" fmla="*/ 2048809 h 2952207"/>
                  <a:gd name="connsiteX11" fmla="*/ 270528 w 1517385"/>
                  <a:gd name="connsiteY11" fmla="*/ 2545761 h 2952207"/>
                  <a:gd name="connsiteX12" fmla="*/ 401476 w 1517385"/>
                  <a:gd name="connsiteY12" fmla="*/ 2791391 h 2952207"/>
                  <a:gd name="connsiteX13" fmla="*/ 784560 w 1517385"/>
                  <a:gd name="connsiteY13" fmla="*/ 2922339 h 2952207"/>
                  <a:gd name="connsiteX14" fmla="*/ 988709 w 1517385"/>
                  <a:gd name="connsiteY14" fmla="*/ 2697857 h 2952207"/>
                  <a:gd name="connsiteX15" fmla="*/ 1183911 w 1517385"/>
                  <a:gd name="connsiteY15" fmla="*/ 2237505 h 2952207"/>
                  <a:gd name="connsiteX16" fmla="*/ 1371793 w 1517385"/>
                  <a:gd name="connsiteY16" fmla="*/ 1715339 h 2952207"/>
                  <a:gd name="connsiteX17" fmla="*/ 1449874 w 1517385"/>
                  <a:gd name="connsiteY17" fmla="*/ 1459949 h 2952207"/>
                  <a:gd name="connsiteX18" fmla="*/ 1517381 w 1517385"/>
                  <a:gd name="connsiteY18" fmla="*/ 1202120 h 2952207"/>
                  <a:gd name="connsiteX0" fmla="*/ 1517381 w 1517380"/>
                  <a:gd name="connsiteY0" fmla="*/ 1202120 h 2952207"/>
                  <a:gd name="connsiteX1" fmla="*/ 1437674 w 1517380"/>
                  <a:gd name="connsiteY1" fmla="*/ 681581 h 2952207"/>
                  <a:gd name="connsiteX2" fmla="*/ 1347393 w 1517380"/>
                  <a:gd name="connsiteY2" fmla="*/ 652301 h 2952207"/>
                  <a:gd name="connsiteX3" fmla="*/ 807333 w 1517380"/>
                  <a:gd name="connsiteY3" fmla="*/ 352991 h 2952207"/>
                  <a:gd name="connsiteX4" fmla="*/ 741453 w 1517380"/>
                  <a:gd name="connsiteY4" fmla="*/ 0 h 2952207"/>
                  <a:gd name="connsiteX5" fmla="*/ 618638 w 1517380"/>
                  <a:gd name="connsiteY5" fmla="*/ 106548 h 2952207"/>
                  <a:gd name="connsiteX6" fmla="*/ 498 w 1517380"/>
                  <a:gd name="connsiteY6" fmla="*/ 480685 h 2952207"/>
                  <a:gd name="connsiteX7" fmla="*/ 30592 w 1517380"/>
                  <a:gd name="connsiteY7" fmla="*/ 795449 h 2952207"/>
                  <a:gd name="connsiteX8" fmla="*/ 100539 w 1517380"/>
                  <a:gd name="connsiteY8" fmla="*/ 1594151 h 2952207"/>
                  <a:gd name="connsiteX9" fmla="*/ 153406 w 1517380"/>
                  <a:gd name="connsiteY9" fmla="*/ 2048809 h 2952207"/>
                  <a:gd name="connsiteX10" fmla="*/ 270528 w 1517380"/>
                  <a:gd name="connsiteY10" fmla="*/ 2545761 h 2952207"/>
                  <a:gd name="connsiteX11" fmla="*/ 401476 w 1517380"/>
                  <a:gd name="connsiteY11" fmla="*/ 2791391 h 2952207"/>
                  <a:gd name="connsiteX12" fmla="*/ 784560 w 1517380"/>
                  <a:gd name="connsiteY12" fmla="*/ 2922339 h 2952207"/>
                  <a:gd name="connsiteX13" fmla="*/ 988709 w 1517380"/>
                  <a:gd name="connsiteY13" fmla="*/ 2697857 h 2952207"/>
                  <a:gd name="connsiteX14" fmla="*/ 1183911 w 1517380"/>
                  <a:gd name="connsiteY14" fmla="*/ 2237505 h 2952207"/>
                  <a:gd name="connsiteX15" fmla="*/ 1371793 w 1517380"/>
                  <a:gd name="connsiteY15" fmla="*/ 1715339 h 2952207"/>
                  <a:gd name="connsiteX16" fmla="*/ 1449874 w 1517380"/>
                  <a:gd name="connsiteY16" fmla="*/ 1459949 h 2952207"/>
                  <a:gd name="connsiteX17" fmla="*/ 1517381 w 1517380"/>
                  <a:gd name="connsiteY17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147788 h 2867589"/>
                  <a:gd name="connsiteX1" fmla="*/ 1347393 w 1487096"/>
                  <a:gd name="connsiteY1" fmla="*/ 567683 h 2867589"/>
                  <a:gd name="connsiteX2" fmla="*/ 807333 w 1487096"/>
                  <a:gd name="connsiteY2" fmla="*/ 268373 h 2867589"/>
                  <a:gd name="connsiteX3" fmla="*/ 756440 w 1487096"/>
                  <a:gd name="connsiteY3" fmla="*/ 25284 h 2867589"/>
                  <a:gd name="connsiteX4" fmla="*/ 618638 w 1487096"/>
                  <a:gd name="connsiteY4" fmla="*/ 21930 h 2867589"/>
                  <a:gd name="connsiteX5" fmla="*/ 498 w 1487096"/>
                  <a:gd name="connsiteY5" fmla="*/ 396067 h 2867589"/>
                  <a:gd name="connsiteX6" fmla="*/ 30592 w 1487096"/>
                  <a:gd name="connsiteY6" fmla="*/ 710831 h 2867589"/>
                  <a:gd name="connsiteX7" fmla="*/ 100539 w 1487096"/>
                  <a:gd name="connsiteY7" fmla="*/ 1509533 h 2867589"/>
                  <a:gd name="connsiteX8" fmla="*/ 153406 w 1487096"/>
                  <a:gd name="connsiteY8" fmla="*/ 1964191 h 2867589"/>
                  <a:gd name="connsiteX9" fmla="*/ 270528 w 1487096"/>
                  <a:gd name="connsiteY9" fmla="*/ 2461143 h 2867589"/>
                  <a:gd name="connsiteX10" fmla="*/ 401476 w 1487096"/>
                  <a:gd name="connsiteY10" fmla="*/ 2706773 h 2867589"/>
                  <a:gd name="connsiteX11" fmla="*/ 784560 w 1487096"/>
                  <a:gd name="connsiteY11" fmla="*/ 2837721 h 2867589"/>
                  <a:gd name="connsiteX12" fmla="*/ 988709 w 1487096"/>
                  <a:gd name="connsiteY12" fmla="*/ 2613239 h 2867589"/>
                  <a:gd name="connsiteX13" fmla="*/ 1183911 w 1487096"/>
                  <a:gd name="connsiteY13" fmla="*/ 2152887 h 2867589"/>
                  <a:gd name="connsiteX14" fmla="*/ 1371793 w 1487096"/>
                  <a:gd name="connsiteY14" fmla="*/ 1630721 h 2867589"/>
                  <a:gd name="connsiteX15" fmla="*/ 1449874 w 1487096"/>
                  <a:gd name="connsiteY15" fmla="*/ 1375331 h 2867589"/>
                  <a:gd name="connsiteX16" fmla="*/ 1487096 w 1487096"/>
                  <a:gd name="connsiteY16" fmla="*/ 1147788 h 2867589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17325 w 1487096"/>
                  <a:gd name="connsiteY2" fmla="*/ 357985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510622 w 1510622"/>
                  <a:gd name="connsiteY0" fmla="*/ 1237401 h 2957202"/>
                  <a:gd name="connsiteX1" fmla="*/ 1370919 w 1510622"/>
                  <a:gd name="connsiteY1" fmla="*/ 657296 h 2957202"/>
                  <a:gd name="connsiteX2" fmla="*/ 840851 w 1510622"/>
                  <a:gd name="connsiteY2" fmla="*/ 357985 h 2957202"/>
                  <a:gd name="connsiteX3" fmla="*/ 764979 w 1510622"/>
                  <a:gd name="connsiteY3" fmla="*/ 0 h 2957202"/>
                  <a:gd name="connsiteX4" fmla="*/ 457329 w 1510622"/>
                  <a:gd name="connsiteY4" fmla="*/ 291381 h 2957202"/>
                  <a:gd name="connsiteX5" fmla="*/ 24024 w 1510622"/>
                  <a:gd name="connsiteY5" fmla="*/ 485680 h 2957202"/>
                  <a:gd name="connsiteX6" fmla="*/ 54118 w 1510622"/>
                  <a:gd name="connsiteY6" fmla="*/ 800444 h 2957202"/>
                  <a:gd name="connsiteX7" fmla="*/ 124065 w 1510622"/>
                  <a:gd name="connsiteY7" fmla="*/ 1599146 h 2957202"/>
                  <a:gd name="connsiteX8" fmla="*/ 176932 w 1510622"/>
                  <a:gd name="connsiteY8" fmla="*/ 2053804 h 2957202"/>
                  <a:gd name="connsiteX9" fmla="*/ 294054 w 1510622"/>
                  <a:gd name="connsiteY9" fmla="*/ 2550756 h 2957202"/>
                  <a:gd name="connsiteX10" fmla="*/ 425002 w 1510622"/>
                  <a:gd name="connsiteY10" fmla="*/ 2796386 h 2957202"/>
                  <a:gd name="connsiteX11" fmla="*/ 808086 w 1510622"/>
                  <a:gd name="connsiteY11" fmla="*/ 2927334 h 2957202"/>
                  <a:gd name="connsiteX12" fmla="*/ 1012235 w 1510622"/>
                  <a:gd name="connsiteY12" fmla="*/ 2702852 h 2957202"/>
                  <a:gd name="connsiteX13" fmla="*/ 1207437 w 1510622"/>
                  <a:gd name="connsiteY13" fmla="*/ 2242500 h 2957202"/>
                  <a:gd name="connsiteX14" fmla="*/ 1395319 w 1510622"/>
                  <a:gd name="connsiteY14" fmla="*/ 1720334 h 2957202"/>
                  <a:gd name="connsiteX15" fmla="*/ 1473400 w 1510622"/>
                  <a:gd name="connsiteY15" fmla="*/ 1464944 h 2957202"/>
                  <a:gd name="connsiteX16" fmla="*/ 1510622 w 1510622"/>
                  <a:gd name="connsiteY16" fmla="*/ 1237401 h 2957202"/>
                  <a:gd name="connsiteX0" fmla="*/ 1507786 w 1507786"/>
                  <a:gd name="connsiteY0" fmla="*/ 1237401 h 2957202"/>
                  <a:gd name="connsiteX1" fmla="*/ 1368083 w 1507786"/>
                  <a:gd name="connsiteY1" fmla="*/ 657296 h 2957202"/>
                  <a:gd name="connsiteX2" fmla="*/ 838015 w 1507786"/>
                  <a:gd name="connsiteY2" fmla="*/ 357985 h 2957202"/>
                  <a:gd name="connsiteX3" fmla="*/ 762143 w 1507786"/>
                  <a:gd name="connsiteY3" fmla="*/ 0 h 2957202"/>
                  <a:gd name="connsiteX4" fmla="*/ 414529 w 1507786"/>
                  <a:gd name="connsiteY4" fmla="*/ 301373 h 2957202"/>
                  <a:gd name="connsiteX5" fmla="*/ 21188 w 1507786"/>
                  <a:gd name="connsiteY5" fmla="*/ 485680 h 2957202"/>
                  <a:gd name="connsiteX6" fmla="*/ 51282 w 1507786"/>
                  <a:gd name="connsiteY6" fmla="*/ 800444 h 2957202"/>
                  <a:gd name="connsiteX7" fmla="*/ 121229 w 1507786"/>
                  <a:gd name="connsiteY7" fmla="*/ 1599146 h 2957202"/>
                  <a:gd name="connsiteX8" fmla="*/ 174096 w 1507786"/>
                  <a:gd name="connsiteY8" fmla="*/ 2053804 h 2957202"/>
                  <a:gd name="connsiteX9" fmla="*/ 291218 w 1507786"/>
                  <a:gd name="connsiteY9" fmla="*/ 2550756 h 2957202"/>
                  <a:gd name="connsiteX10" fmla="*/ 422166 w 1507786"/>
                  <a:gd name="connsiteY10" fmla="*/ 2796386 h 2957202"/>
                  <a:gd name="connsiteX11" fmla="*/ 805250 w 1507786"/>
                  <a:gd name="connsiteY11" fmla="*/ 2927334 h 2957202"/>
                  <a:gd name="connsiteX12" fmla="*/ 1009399 w 1507786"/>
                  <a:gd name="connsiteY12" fmla="*/ 2702852 h 2957202"/>
                  <a:gd name="connsiteX13" fmla="*/ 1204601 w 1507786"/>
                  <a:gd name="connsiteY13" fmla="*/ 2242500 h 2957202"/>
                  <a:gd name="connsiteX14" fmla="*/ 1392483 w 1507786"/>
                  <a:gd name="connsiteY14" fmla="*/ 1720334 h 2957202"/>
                  <a:gd name="connsiteX15" fmla="*/ 1470564 w 1507786"/>
                  <a:gd name="connsiteY15" fmla="*/ 1464944 h 2957202"/>
                  <a:gd name="connsiteX16" fmla="*/ 1507786 w 1507786"/>
                  <a:gd name="connsiteY16" fmla="*/ 1237401 h 2957202"/>
                  <a:gd name="connsiteX0" fmla="*/ 1486807 w 1486807"/>
                  <a:gd name="connsiteY0" fmla="*/ 1237401 h 2957202"/>
                  <a:gd name="connsiteX1" fmla="*/ 1347104 w 1486807"/>
                  <a:gd name="connsiteY1" fmla="*/ 657296 h 2957202"/>
                  <a:gd name="connsiteX2" fmla="*/ 817036 w 1486807"/>
                  <a:gd name="connsiteY2" fmla="*/ 357985 h 2957202"/>
                  <a:gd name="connsiteX3" fmla="*/ 741164 w 1486807"/>
                  <a:gd name="connsiteY3" fmla="*/ 0 h 2957202"/>
                  <a:gd name="connsiteX4" fmla="*/ 393550 w 1486807"/>
                  <a:gd name="connsiteY4" fmla="*/ 301373 h 2957202"/>
                  <a:gd name="connsiteX5" fmla="*/ 209 w 1486807"/>
                  <a:gd name="connsiteY5" fmla="*/ 485680 h 2957202"/>
                  <a:gd name="connsiteX6" fmla="*/ 30303 w 1486807"/>
                  <a:gd name="connsiteY6" fmla="*/ 800444 h 2957202"/>
                  <a:gd name="connsiteX7" fmla="*/ 100250 w 1486807"/>
                  <a:gd name="connsiteY7" fmla="*/ 1599146 h 2957202"/>
                  <a:gd name="connsiteX8" fmla="*/ 153117 w 1486807"/>
                  <a:gd name="connsiteY8" fmla="*/ 2053804 h 2957202"/>
                  <a:gd name="connsiteX9" fmla="*/ 270239 w 1486807"/>
                  <a:gd name="connsiteY9" fmla="*/ 2550756 h 2957202"/>
                  <a:gd name="connsiteX10" fmla="*/ 401187 w 1486807"/>
                  <a:gd name="connsiteY10" fmla="*/ 2796386 h 2957202"/>
                  <a:gd name="connsiteX11" fmla="*/ 784271 w 1486807"/>
                  <a:gd name="connsiteY11" fmla="*/ 2927334 h 2957202"/>
                  <a:gd name="connsiteX12" fmla="*/ 988420 w 1486807"/>
                  <a:gd name="connsiteY12" fmla="*/ 2702852 h 2957202"/>
                  <a:gd name="connsiteX13" fmla="*/ 1183622 w 1486807"/>
                  <a:gd name="connsiteY13" fmla="*/ 2242500 h 2957202"/>
                  <a:gd name="connsiteX14" fmla="*/ 1371504 w 1486807"/>
                  <a:gd name="connsiteY14" fmla="*/ 1720334 h 2957202"/>
                  <a:gd name="connsiteX15" fmla="*/ 1449585 w 1486807"/>
                  <a:gd name="connsiteY15" fmla="*/ 1464944 h 2957202"/>
                  <a:gd name="connsiteX16" fmla="*/ 1486807 w 1486807"/>
                  <a:gd name="connsiteY16" fmla="*/ 1237401 h 2957202"/>
                  <a:gd name="connsiteX0" fmla="*/ 1486599 w 1486599"/>
                  <a:gd name="connsiteY0" fmla="*/ 1237401 h 2957202"/>
                  <a:gd name="connsiteX1" fmla="*/ 1346896 w 1486599"/>
                  <a:gd name="connsiteY1" fmla="*/ 657296 h 2957202"/>
                  <a:gd name="connsiteX2" fmla="*/ 816828 w 1486599"/>
                  <a:gd name="connsiteY2" fmla="*/ 357985 h 2957202"/>
                  <a:gd name="connsiteX3" fmla="*/ 740956 w 1486599"/>
                  <a:gd name="connsiteY3" fmla="*/ 0 h 2957202"/>
                  <a:gd name="connsiteX4" fmla="*/ 393342 w 1486599"/>
                  <a:gd name="connsiteY4" fmla="*/ 301373 h 2957202"/>
                  <a:gd name="connsiteX5" fmla="*/ 1 w 1486599"/>
                  <a:gd name="connsiteY5" fmla="*/ 485680 h 2957202"/>
                  <a:gd name="connsiteX6" fmla="*/ 30095 w 1486599"/>
                  <a:gd name="connsiteY6" fmla="*/ 800444 h 2957202"/>
                  <a:gd name="connsiteX7" fmla="*/ 100042 w 1486599"/>
                  <a:gd name="connsiteY7" fmla="*/ 1599146 h 2957202"/>
                  <a:gd name="connsiteX8" fmla="*/ 152909 w 1486599"/>
                  <a:gd name="connsiteY8" fmla="*/ 2053804 h 2957202"/>
                  <a:gd name="connsiteX9" fmla="*/ 270031 w 1486599"/>
                  <a:gd name="connsiteY9" fmla="*/ 2550756 h 2957202"/>
                  <a:gd name="connsiteX10" fmla="*/ 400979 w 1486599"/>
                  <a:gd name="connsiteY10" fmla="*/ 2796386 h 2957202"/>
                  <a:gd name="connsiteX11" fmla="*/ 784063 w 1486599"/>
                  <a:gd name="connsiteY11" fmla="*/ 2927334 h 2957202"/>
                  <a:gd name="connsiteX12" fmla="*/ 988212 w 1486599"/>
                  <a:gd name="connsiteY12" fmla="*/ 2702852 h 2957202"/>
                  <a:gd name="connsiteX13" fmla="*/ 1183414 w 1486599"/>
                  <a:gd name="connsiteY13" fmla="*/ 2242500 h 2957202"/>
                  <a:gd name="connsiteX14" fmla="*/ 1371296 w 1486599"/>
                  <a:gd name="connsiteY14" fmla="*/ 1720334 h 2957202"/>
                  <a:gd name="connsiteX15" fmla="*/ 1449377 w 1486599"/>
                  <a:gd name="connsiteY15" fmla="*/ 1464944 h 2957202"/>
                  <a:gd name="connsiteX16" fmla="*/ 1486599 w 1486599"/>
                  <a:gd name="connsiteY16" fmla="*/ 1237401 h 2957202"/>
                  <a:gd name="connsiteX0" fmla="*/ 1486597 w 1486597"/>
                  <a:gd name="connsiteY0" fmla="*/ 1237401 h 2957202"/>
                  <a:gd name="connsiteX1" fmla="*/ 1346894 w 1486597"/>
                  <a:gd name="connsiteY1" fmla="*/ 657296 h 2957202"/>
                  <a:gd name="connsiteX2" fmla="*/ 816826 w 1486597"/>
                  <a:gd name="connsiteY2" fmla="*/ 357985 h 2957202"/>
                  <a:gd name="connsiteX3" fmla="*/ 740954 w 1486597"/>
                  <a:gd name="connsiteY3" fmla="*/ 0 h 2957202"/>
                  <a:gd name="connsiteX4" fmla="*/ 393340 w 1486597"/>
                  <a:gd name="connsiteY4" fmla="*/ 301373 h 2957202"/>
                  <a:gd name="connsiteX5" fmla="*/ 0 w 1486597"/>
                  <a:gd name="connsiteY5" fmla="*/ 485680 h 2957202"/>
                  <a:gd name="connsiteX6" fmla="*/ 30093 w 1486597"/>
                  <a:gd name="connsiteY6" fmla="*/ 800444 h 2957202"/>
                  <a:gd name="connsiteX7" fmla="*/ 100040 w 1486597"/>
                  <a:gd name="connsiteY7" fmla="*/ 1599146 h 2957202"/>
                  <a:gd name="connsiteX8" fmla="*/ 152907 w 1486597"/>
                  <a:gd name="connsiteY8" fmla="*/ 2053804 h 2957202"/>
                  <a:gd name="connsiteX9" fmla="*/ 270029 w 1486597"/>
                  <a:gd name="connsiteY9" fmla="*/ 2550756 h 2957202"/>
                  <a:gd name="connsiteX10" fmla="*/ 400977 w 1486597"/>
                  <a:gd name="connsiteY10" fmla="*/ 2796386 h 2957202"/>
                  <a:gd name="connsiteX11" fmla="*/ 784061 w 1486597"/>
                  <a:gd name="connsiteY11" fmla="*/ 2927334 h 2957202"/>
                  <a:gd name="connsiteX12" fmla="*/ 988210 w 1486597"/>
                  <a:gd name="connsiteY12" fmla="*/ 2702852 h 2957202"/>
                  <a:gd name="connsiteX13" fmla="*/ 1183412 w 1486597"/>
                  <a:gd name="connsiteY13" fmla="*/ 2242500 h 2957202"/>
                  <a:gd name="connsiteX14" fmla="*/ 1371294 w 1486597"/>
                  <a:gd name="connsiteY14" fmla="*/ 1720334 h 2957202"/>
                  <a:gd name="connsiteX15" fmla="*/ 1449375 w 1486597"/>
                  <a:gd name="connsiteY15" fmla="*/ 1464944 h 2957202"/>
                  <a:gd name="connsiteX16" fmla="*/ 1486597 w 1486597"/>
                  <a:gd name="connsiteY16" fmla="*/ 1237401 h 2957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6597" h="2957202">
                    <a:moveTo>
                      <a:pt x="1486597" y="1237401"/>
                    </a:moveTo>
                    <a:cubicBezTo>
                      <a:pt x="1439231" y="1102793"/>
                      <a:pt x="1420193" y="897573"/>
                      <a:pt x="1346894" y="657296"/>
                    </a:cubicBezTo>
                    <a:cubicBezTo>
                      <a:pt x="1144164" y="584968"/>
                      <a:pt x="917681" y="560507"/>
                      <a:pt x="816826" y="357985"/>
                    </a:cubicBezTo>
                    <a:cubicBezTo>
                      <a:pt x="760706" y="244117"/>
                      <a:pt x="768261" y="185432"/>
                      <a:pt x="740954" y="0"/>
                    </a:cubicBezTo>
                    <a:cubicBezTo>
                      <a:pt x="684960" y="75980"/>
                      <a:pt x="516832" y="220426"/>
                      <a:pt x="393340" y="301373"/>
                    </a:cubicBezTo>
                    <a:cubicBezTo>
                      <a:pt x="269848" y="382320"/>
                      <a:pt x="105993" y="448129"/>
                      <a:pt x="0" y="485680"/>
                    </a:cubicBezTo>
                    <a:cubicBezTo>
                      <a:pt x="9395" y="593836"/>
                      <a:pt x="27653" y="774417"/>
                      <a:pt x="30093" y="800444"/>
                    </a:cubicBezTo>
                    <a:cubicBezTo>
                      <a:pt x="52866" y="1067220"/>
                      <a:pt x="76453" y="1333183"/>
                      <a:pt x="100040" y="1599146"/>
                    </a:cubicBezTo>
                    <a:cubicBezTo>
                      <a:pt x="113054" y="1749614"/>
                      <a:pt x="121187" y="1904962"/>
                      <a:pt x="152907" y="2053804"/>
                    </a:cubicBezTo>
                    <a:cubicBezTo>
                      <a:pt x="187881" y="2221353"/>
                      <a:pt x="207401" y="2390528"/>
                      <a:pt x="270029" y="2550756"/>
                    </a:cubicBezTo>
                    <a:cubicBezTo>
                      <a:pt x="303376" y="2636971"/>
                      <a:pt x="349736" y="2719932"/>
                      <a:pt x="400977" y="2796386"/>
                    </a:cubicBezTo>
                    <a:cubicBezTo>
                      <a:pt x="485564" y="2921640"/>
                      <a:pt x="636846" y="3004601"/>
                      <a:pt x="784061" y="2927334"/>
                    </a:cubicBezTo>
                    <a:cubicBezTo>
                      <a:pt x="879222" y="2876906"/>
                      <a:pt x="938596" y="2795572"/>
                      <a:pt x="988210" y="2702852"/>
                    </a:cubicBezTo>
                    <a:cubicBezTo>
                      <a:pt x="1067104" y="2555636"/>
                      <a:pt x="1132985" y="2401101"/>
                      <a:pt x="1183412" y="2242500"/>
                    </a:cubicBezTo>
                    <a:cubicBezTo>
                      <a:pt x="1239533" y="2066005"/>
                      <a:pt x="1308667" y="1894389"/>
                      <a:pt x="1371294" y="1720334"/>
                    </a:cubicBezTo>
                    <a:cubicBezTo>
                      <a:pt x="1401388" y="1636560"/>
                      <a:pt x="1426601" y="1550345"/>
                      <a:pt x="1449375" y="1464944"/>
                    </a:cubicBezTo>
                    <a:cubicBezTo>
                      <a:pt x="1472149" y="1380357"/>
                      <a:pt x="1471144" y="1323615"/>
                      <a:pt x="1486597" y="123740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1FFC02C-6246-476F-955C-0C301D35C216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F264C36-BB6A-4F3A-9FF2-C5A4F5AA5C13}"/>
                  </a:ext>
                </a:extLst>
              </p:cNvPr>
              <p:cNvSpPr/>
              <p:nvPr/>
            </p:nvSpPr>
            <p:spPr>
              <a:xfrm>
                <a:off x="2108589" y="3458106"/>
                <a:ext cx="642350" cy="1344847"/>
              </a:xfrm>
              <a:custGeom>
                <a:avLst/>
                <a:gdLst>
                  <a:gd name="connsiteX0" fmla="*/ 1021026 w 1016677"/>
                  <a:gd name="connsiteY0" fmla="*/ 1260681 h 2130956"/>
                  <a:gd name="connsiteX1" fmla="*/ 943759 w 1016677"/>
                  <a:gd name="connsiteY1" fmla="*/ 482312 h 2130956"/>
                  <a:gd name="connsiteX2" fmla="*/ 921798 w 1016677"/>
                  <a:gd name="connsiteY2" fmla="*/ 463605 h 2130956"/>
                  <a:gd name="connsiteX3" fmla="*/ 502927 w 1016677"/>
                  <a:gd name="connsiteY3" fmla="*/ 247256 h 2130956"/>
                  <a:gd name="connsiteX4" fmla="*/ 385806 w 1016677"/>
                  <a:gd name="connsiteY4" fmla="*/ 0 h 2130956"/>
                  <a:gd name="connsiteX5" fmla="*/ 306912 w 1016677"/>
                  <a:gd name="connsiteY5" fmla="*/ 45547 h 2130956"/>
                  <a:gd name="connsiteX6" fmla="*/ 209310 w 1016677"/>
                  <a:gd name="connsiteY6" fmla="*/ 82961 h 2130956"/>
                  <a:gd name="connsiteX7" fmla="*/ 5162 w 1016677"/>
                  <a:gd name="connsiteY7" fmla="*/ 113868 h 2130956"/>
                  <a:gd name="connsiteX8" fmla="*/ 3535 w 1016677"/>
                  <a:gd name="connsiteY8" fmla="*/ 584793 h 2130956"/>
                  <a:gd name="connsiteX9" fmla="*/ 5162 w 1016677"/>
                  <a:gd name="connsiteY9" fmla="*/ 1154133 h 2130956"/>
                  <a:gd name="connsiteX10" fmla="*/ 5162 w 1016677"/>
                  <a:gd name="connsiteY10" fmla="*/ 1165519 h 2130956"/>
                  <a:gd name="connsiteX11" fmla="*/ 28748 w 1016677"/>
                  <a:gd name="connsiteY11" fmla="*/ 1198053 h 2130956"/>
                  <a:gd name="connsiteX12" fmla="*/ 240217 w 1016677"/>
                  <a:gd name="connsiteY12" fmla="*/ 1684432 h 2130956"/>
                  <a:gd name="connsiteX13" fmla="*/ 497234 w 1016677"/>
                  <a:gd name="connsiteY13" fmla="*/ 2105743 h 2130956"/>
                  <a:gd name="connsiteX14" fmla="*/ 925052 w 1016677"/>
                  <a:gd name="connsiteY14" fmla="*/ 1593338 h 2130956"/>
                  <a:gd name="connsiteX15" fmla="*/ 982799 w 1016677"/>
                  <a:gd name="connsiteY15" fmla="*/ 1411149 h 2130956"/>
                  <a:gd name="connsiteX16" fmla="*/ 1021026 w 1016677"/>
                  <a:gd name="connsiteY16" fmla="*/ 1260681 h 2130956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5162 w 1021195"/>
                  <a:gd name="connsiteY9" fmla="*/ 1154133 h 2138011"/>
                  <a:gd name="connsiteX10" fmla="*/ 28748 w 1021195"/>
                  <a:gd name="connsiteY10" fmla="*/ 1198053 h 2138011"/>
                  <a:gd name="connsiteX11" fmla="*/ 240217 w 1021195"/>
                  <a:gd name="connsiteY11" fmla="*/ 1684432 h 2138011"/>
                  <a:gd name="connsiteX12" fmla="*/ 497234 w 1021195"/>
                  <a:gd name="connsiteY12" fmla="*/ 2105743 h 2138011"/>
                  <a:gd name="connsiteX13" fmla="*/ 925052 w 1021195"/>
                  <a:gd name="connsiteY13" fmla="*/ 1593338 h 2138011"/>
                  <a:gd name="connsiteX14" fmla="*/ 982799 w 1021195"/>
                  <a:gd name="connsiteY14" fmla="*/ 1411149 h 2138011"/>
                  <a:gd name="connsiteX15" fmla="*/ 1021026 w 1021195"/>
                  <a:gd name="connsiteY15" fmla="*/ 1260681 h 2138011"/>
                  <a:gd name="connsiteX0" fmla="*/ 1021026 w 1021195"/>
                  <a:gd name="connsiteY0" fmla="*/ 1260681 h 2138013"/>
                  <a:gd name="connsiteX1" fmla="*/ 943759 w 1021195"/>
                  <a:gd name="connsiteY1" fmla="*/ 482312 h 2138013"/>
                  <a:gd name="connsiteX2" fmla="*/ 921798 w 1021195"/>
                  <a:gd name="connsiteY2" fmla="*/ 463605 h 2138013"/>
                  <a:gd name="connsiteX3" fmla="*/ 502927 w 1021195"/>
                  <a:gd name="connsiteY3" fmla="*/ 247256 h 2138013"/>
                  <a:gd name="connsiteX4" fmla="*/ 385806 w 1021195"/>
                  <a:gd name="connsiteY4" fmla="*/ 0 h 2138013"/>
                  <a:gd name="connsiteX5" fmla="*/ 306912 w 1021195"/>
                  <a:gd name="connsiteY5" fmla="*/ 45547 h 2138013"/>
                  <a:gd name="connsiteX6" fmla="*/ 209310 w 1021195"/>
                  <a:gd name="connsiteY6" fmla="*/ 82961 h 2138013"/>
                  <a:gd name="connsiteX7" fmla="*/ 5162 w 1021195"/>
                  <a:gd name="connsiteY7" fmla="*/ 113868 h 2138013"/>
                  <a:gd name="connsiteX8" fmla="*/ 3535 w 1021195"/>
                  <a:gd name="connsiteY8" fmla="*/ 584793 h 2138013"/>
                  <a:gd name="connsiteX9" fmla="*/ 5162 w 1021195"/>
                  <a:gd name="connsiteY9" fmla="*/ 1154133 h 2138013"/>
                  <a:gd name="connsiteX10" fmla="*/ 240217 w 1021195"/>
                  <a:gd name="connsiteY10" fmla="*/ 1684432 h 2138013"/>
                  <a:gd name="connsiteX11" fmla="*/ 497234 w 1021195"/>
                  <a:gd name="connsiteY11" fmla="*/ 2105743 h 2138013"/>
                  <a:gd name="connsiteX12" fmla="*/ 925052 w 1021195"/>
                  <a:gd name="connsiteY12" fmla="*/ 1593338 h 2138013"/>
                  <a:gd name="connsiteX13" fmla="*/ 982799 w 1021195"/>
                  <a:gd name="connsiteY13" fmla="*/ 1411149 h 2138013"/>
                  <a:gd name="connsiteX14" fmla="*/ 1021026 w 1021195"/>
                  <a:gd name="connsiteY14" fmla="*/ 1260681 h 2138013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167 w 1021195"/>
                  <a:gd name="connsiteY9" fmla="*/ 1194097 h 2138011"/>
                  <a:gd name="connsiteX10" fmla="*/ 240217 w 1021195"/>
                  <a:gd name="connsiteY10" fmla="*/ 1684432 h 2138011"/>
                  <a:gd name="connsiteX11" fmla="*/ 497234 w 1021195"/>
                  <a:gd name="connsiteY11" fmla="*/ 2105743 h 2138011"/>
                  <a:gd name="connsiteX12" fmla="*/ 925052 w 1021195"/>
                  <a:gd name="connsiteY12" fmla="*/ 1593338 h 2138011"/>
                  <a:gd name="connsiteX13" fmla="*/ 982799 w 1021195"/>
                  <a:gd name="connsiteY13" fmla="*/ 1411149 h 2138011"/>
                  <a:gd name="connsiteX14" fmla="*/ 1021026 w 1021195"/>
                  <a:gd name="connsiteY14" fmla="*/ 1260681 h 213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1195" h="2138011">
                    <a:moveTo>
                      <a:pt x="1021026" y="1260681"/>
                    </a:moveTo>
                    <a:cubicBezTo>
                      <a:pt x="1006386" y="1000411"/>
                      <a:pt x="969785" y="741768"/>
                      <a:pt x="943759" y="482312"/>
                    </a:cubicBezTo>
                    <a:cubicBezTo>
                      <a:pt x="942132" y="466858"/>
                      <a:pt x="936438" y="461978"/>
                      <a:pt x="921798" y="463605"/>
                    </a:cubicBezTo>
                    <a:cubicBezTo>
                      <a:pt x="732290" y="488005"/>
                      <a:pt x="596461" y="409111"/>
                      <a:pt x="502927" y="247256"/>
                    </a:cubicBezTo>
                    <a:cubicBezTo>
                      <a:pt x="456567" y="168362"/>
                      <a:pt x="432980" y="78081"/>
                      <a:pt x="385806" y="0"/>
                    </a:cubicBezTo>
                    <a:cubicBezTo>
                      <a:pt x="375232" y="23587"/>
                      <a:pt x="328872" y="35787"/>
                      <a:pt x="306912" y="45547"/>
                    </a:cubicBezTo>
                    <a:cubicBezTo>
                      <a:pt x="275191" y="59374"/>
                      <a:pt x="242658" y="73201"/>
                      <a:pt x="209310" y="82961"/>
                    </a:cubicBezTo>
                    <a:cubicBezTo>
                      <a:pt x="140176" y="103294"/>
                      <a:pt x="76736" y="112241"/>
                      <a:pt x="5162" y="113868"/>
                    </a:cubicBezTo>
                    <a:cubicBezTo>
                      <a:pt x="-5412" y="114681"/>
                      <a:pt x="3535" y="554699"/>
                      <a:pt x="3535" y="584793"/>
                    </a:cubicBezTo>
                    <a:cubicBezTo>
                      <a:pt x="4348" y="774302"/>
                      <a:pt x="167" y="1004588"/>
                      <a:pt x="167" y="1194097"/>
                    </a:cubicBezTo>
                    <a:cubicBezTo>
                      <a:pt x="80184" y="1357542"/>
                      <a:pt x="157373" y="1532491"/>
                      <a:pt x="240217" y="1684432"/>
                    </a:cubicBezTo>
                    <a:cubicBezTo>
                      <a:pt x="323062" y="1836373"/>
                      <a:pt x="378486" y="1993502"/>
                      <a:pt x="497234" y="2105743"/>
                    </a:cubicBezTo>
                    <a:cubicBezTo>
                      <a:pt x="682676" y="2281425"/>
                      <a:pt x="893331" y="1686872"/>
                      <a:pt x="925052" y="1593338"/>
                    </a:cubicBezTo>
                    <a:cubicBezTo>
                      <a:pt x="945385" y="1533150"/>
                      <a:pt x="964092" y="1472150"/>
                      <a:pt x="982799" y="1411149"/>
                    </a:cubicBezTo>
                    <a:cubicBezTo>
                      <a:pt x="999066" y="1359908"/>
                      <a:pt x="1023466" y="1315174"/>
                      <a:pt x="1021026" y="126068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59B52A9-A9EC-4870-8135-DAFCABC5505F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34CA0FF-8CA2-42CE-B8A1-8F3293124D97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266C0AD-EF71-469E-AFF7-A419DF96D369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DF913AB-6E3C-4B22-BA53-A6256627716A}"/>
                  </a:ext>
                </a:extLst>
              </p:cNvPr>
              <p:cNvSpPr/>
              <p:nvPr/>
            </p:nvSpPr>
            <p:spPr>
              <a:xfrm>
                <a:off x="3557536" y="3735173"/>
                <a:ext cx="1094996" cy="1442988"/>
              </a:xfrm>
              <a:custGeom>
                <a:avLst/>
                <a:gdLst>
                  <a:gd name="connsiteX0" fmla="*/ 1742637 w 1740552"/>
                  <a:gd name="connsiteY0" fmla="*/ 386434 h 2228557"/>
                  <a:gd name="connsiteX1" fmla="*/ 1382326 w 1740552"/>
                  <a:gd name="connsiteY1" fmla="*/ 323806 h 2228557"/>
                  <a:gd name="connsiteX2" fmla="*/ 1235111 w 1740552"/>
                  <a:gd name="connsiteY2" fmla="*/ 221325 h 2228557"/>
                  <a:gd name="connsiteX3" fmla="*/ 1174924 w 1740552"/>
                  <a:gd name="connsiteY3" fmla="*/ 87124 h 2228557"/>
                  <a:gd name="connsiteX4" fmla="*/ 1131004 w 1740552"/>
                  <a:gd name="connsiteY4" fmla="*/ 5789 h 2228557"/>
                  <a:gd name="connsiteX5" fmla="*/ 595011 w 1740552"/>
                  <a:gd name="connsiteY5" fmla="*/ 166018 h 2228557"/>
                  <a:gd name="connsiteX6" fmla="*/ 57392 w 1740552"/>
                  <a:gd name="connsiteY6" fmla="*/ 144871 h 2228557"/>
                  <a:gd name="connsiteX7" fmla="*/ 8591 w 1740552"/>
                  <a:gd name="connsiteY7" fmla="*/ 308353 h 2228557"/>
                  <a:gd name="connsiteX8" fmla="*/ 80165 w 1740552"/>
                  <a:gd name="connsiteY8" fmla="*/ 601969 h 2228557"/>
                  <a:gd name="connsiteX9" fmla="*/ 212740 w 1740552"/>
                  <a:gd name="connsiteY9" fmla="*/ 1211163 h 2228557"/>
                  <a:gd name="connsiteX10" fmla="*/ 348568 w 1740552"/>
                  <a:gd name="connsiteY10" fmla="*/ 1808969 h 2228557"/>
                  <a:gd name="connsiteX11" fmla="*/ 952068 w 1740552"/>
                  <a:gd name="connsiteY11" fmla="*/ 2214014 h 2228557"/>
                  <a:gd name="connsiteX12" fmla="*/ 1211525 w 1740552"/>
                  <a:gd name="connsiteY12" fmla="*/ 1997665 h 2228557"/>
                  <a:gd name="connsiteX13" fmla="*/ 1406727 w 1740552"/>
                  <a:gd name="connsiteY13" fmla="*/ 1553580 h 2228557"/>
                  <a:gd name="connsiteX14" fmla="*/ 1621449 w 1740552"/>
                  <a:gd name="connsiteY14" fmla="*/ 1035481 h 2228557"/>
                  <a:gd name="connsiteX15" fmla="*/ 1742637 w 1740552"/>
                  <a:gd name="connsiteY15" fmla="*/ 386434 h 2228557"/>
                  <a:gd name="connsiteX0" fmla="*/ 1748503 w 1750266"/>
                  <a:gd name="connsiteY0" fmla="*/ 383983 h 2230158"/>
                  <a:gd name="connsiteX1" fmla="*/ 1388192 w 1750266"/>
                  <a:gd name="connsiteY1" fmla="*/ 321355 h 2230158"/>
                  <a:gd name="connsiteX2" fmla="*/ 1240977 w 1750266"/>
                  <a:gd name="connsiteY2" fmla="*/ 218874 h 2230158"/>
                  <a:gd name="connsiteX3" fmla="*/ 1180790 w 1750266"/>
                  <a:gd name="connsiteY3" fmla="*/ 84673 h 2230158"/>
                  <a:gd name="connsiteX4" fmla="*/ 1136870 w 1750266"/>
                  <a:gd name="connsiteY4" fmla="*/ 3338 h 2230158"/>
                  <a:gd name="connsiteX5" fmla="*/ 585734 w 1750266"/>
                  <a:gd name="connsiteY5" fmla="*/ 208995 h 2230158"/>
                  <a:gd name="connsiteX6" fmla="*/ 63258 w 1750266"/>
                  <a:gd name="connsiteY6" fmla="*/ 142420 h 2230158"/>
                  <a:gd name="connsiteX7" fmla="*/ 14457 w 1750266"/>
                  <a:gd name="connsiteY7" fmla="*/ 305902 h 2230158"/>
                  <a:gd name="connsiteX8" fmla="*/ 86031 w 1750266"/>
                  <a:gd name="connsiteY8" fmla="*/ 599518 h 2230158"/>
                  <a:gd name="connsiteX9" fmla="*/ 218606 w 1750266"/>
                  <a:gd name="connsiteY9" fmla="*/ 1208712 h 2230158"/>
                  <a:gd name="connsiteX10" fmla="*/ 354434 w 1750266"/>
                  <a:gd name="connsiteY10" fmla="*/ 1806518 h 2230158"/>
                  <a:gd name="connsiteX11" fmla="*/ 957934 w 1750266"/>
                  <a:gd name="connsiteY11" fmla="*/ 2211563 h 2230158"/>
                  <a:gd name="connsiteX12" fmla="*/ 1217391 w 1750266"/>
                  <a:gd name="connsiteY12" fmla="*/ 1995214 h 2230158"/>
                  <a:gd name="connsiteX13" fmla="*/ 1412593 w 1750266"/>
                  <a:gd name="connsiteY13" fmla="*/ 1551129 h 2230158"/>
                  <a:gd name="connsiteX14" fmla="*/ 1627315 w 1750266"/>
                  <a:gd name="connsiteY14" fmla="*/ 1033030 h 2230158"/>
                  <a:gd name="connsiteX15" fmla="*/ 1748503 w 1750266"/>
                  <a:gd name="connsiteY15" fmla="*/ 383983 h 2230158"/>
                  <a:gd name="connsiteX0" fmla="*/ 1738583 w 1740346"/>
                  <a:gd name="connsiteY0" fmla="*/ 383983 h 2230160"/>
                  <a:gd name="connsiteX1" fmla="*/ 1378272 w 1740346"/>
                  <a:gd name="connsiteY1" fmla="*/ 321355 h 2230160"/>
                  <a:gd name="connsiteX2" fmla="*/ 1231057 w 1740346"/>
                  <a:gd name="connsiteY2" fmla="*/ 218874 h 2230160"/>
                  <a:gd name="connsiteX3" fmla="*/ 1170870 w 1740346"/>
                  <a:gd name="connsiteY3" fmla="*/ 84673 h 2230160"/>
                  <a:gd name="connsiteX4" fmla="*/ 1126950 w 1740346"/>
                  <a:gd name="connsiteY4" fmla="*/ 3338 h 2230160"/>
                  <a:gd name="connsiteX5" fmla="*/ 575814 w 1740346"/>
                  <a:gd name="connsiteY5" fmla="*/ 208995 h 2230160"/>
                  <a:gd name="connsiteX6" fmla="*/ 83623 w 1740346"/>
                  <a:gd name="connsiteY6" fmla="*/ 202991 h 2230160"/>
                  <a:gd name="connsiteX7" fmla="*/ 4537 w 1740346"/>
                  <a:gd name="connsiteY7" fmla="*/ 305902 h 2230160"/>
                  <a:gd name="connsiteX8" fmla="*/ 76111 w 1740346"/>
                  <a:gd name="connsiteY8" fmla="*/ 599518 h 2230160"/>
                  <a:gd name="connsiteX9" fmla="*/ 208686 w 1740346"/>
                  <a:gd name="connsiteY9" fmla="*/ 1208712 h 2230160"/>
                  <a:gd name="connsiteX10" fmla="*/ 344514 w 1740346"/>
                  <a:gd name="connsiteY10" fmla="*/ 1806518 h 2230160"/>
                  <a:gd name="connsiteX11" fmla="*/ 948014 w 1740346"/>
                  <a:gd name="connsiteY11" fmla="*/ 2211563 h 2230160"/>
                  <a:gd name="connsiteX12" fmla="*/ 1207471 w 1740346"/>
                  <a:gd name="connsiteY12" fmla="*/ 1995214 h 2230160"/>
                  <a:gd name="connsiteX13" fmla="*/ 1402673 w 1740346"/>
                  <a:gd name="connsiteY13" fmla="*/ 1551129 h 2230160"/>
                  <a:gd name="connsiteX14" fmla="*/ 1617395 w 1740346"/>
                  <a:gd name="connsiteY14" fmla="*/ 1033030 h 2230160"/>
                  <a:gd name="connsiteX15" fmla="*/ 1738583 w 1740346"/>
                  <a:gd name="connsiteY15" fmla="*/ 383983 h 2230160"/>
                  <a:gd name="connsiteX0" fmla="*/ 1738583 w 1740346"/>
                  <a:gd name="connsiteY0" fmla="*/ 406213 h 2252388"/>
                  <a:gd name="connsiteX1" fmla="*/ 1378272 w 1740346"/>
                  <a:gd name="connsiteY1" fmla="*/ 343585 h 2252388"/>
                  <a:gd name="connsiteX2" fmla="*/ 1231057 w 1740346"/>
                  <a:gd name="connsiteY2" fmla="*/ 241104 h 2252388"/>
                  <a:gd name="connsiteX3" fmla="*/ 1170870 w 1740346"/>
                  <a:gd name="connsiteY3" fmla="*/ 106903 h 2252388"/>
                  <a:gd name="connsiteX4" fmla="*/ 1126950 w 1740346"/>
                  <a:gd name="connsiteY4" fmla="*/ 25568 h 2252388"/>
                  <a:gd name="connsiteX5" fmla="*/ 575814 w 1740346"/>
                  <a:gd name="connsiteY5" fmla="*/ 231225 h 2252388"/>
                  <a:gd name="connsiteX6" fmla="*/ 83623 w 1740346"/>
                  <a:gd name="connsiteY6" fmla="*/ 225221 h 2252388"/>
                  <a:gd name="connsiteX7" fmla="*/ 4537 w 1740346"/>
                  <a:gd name="connsiteY7" fmla="*/ 328132 h 2252388"/>
                  <a:gd name="connsiteX8" fmla="*/ 76111 w 1740346"/>
                  <a:gd name="connsiteY8" fmla="*/ 621748 h 2252388"/>
                  <a:gd name="connsiteX9" fmla="*/ 208686 w 1740346"/>
                  <a:gd name="connsiteY9" fmla="*/ 1230942 h 2252388"/>
                  <a:gd name="connsiteX10" fmla="*/ 344514 w 1740346"/>
                  <a:gd name="connsiteY10" fmla="*/ 1828748 h 2252388"/>
                  <a:gd name="connsiteX11" fmla="*/ 948014 w 1740346"/>
                  <a:gd name="connsiteY11" fmla="*/ 2233793 h 2252388"/>
                  <a:gd name="connsiteX12" fmla="*/ 1207471 w 1740346"/>
                  <a:gd name="connsiteY12" fmla="*/ 2017444 h 2252388"/>
                  <a:gd name="connsiteX13" fmla="*/ 1402673 w 1740346"/>
                  <a:gd name="connsiteY13" fmla="*/ 1573359 h 2252388"/>
                  <a:gd name="connsiteX14" fmla="*/ 1617395 w 1740346"/>
                  <a:gd name="connsiteY14" fmla="*/ 1055260 h 2252388"/>
                  <a:gd name="connsiteX15" fmla="*/ 1738583 w 1740346"/>
                  <a:gd name="connsiteY15" fmla="*/ 406213 h 2252388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403117 w 1740790"/>
                  <a:gd name="connsiteY13" fmla="*/ 1552530 h 2231560"/>
                  <a:gd name="connsiteX14" fmla="*/ 1617839 w 1740790"/>
                  <a:gd name="connsiteY14" fmla="*/ 1034431 h 2231560"/>
                  <a:gd name="connsiteX15" fmla="*/ 1739027 w 1740790"/>
                  <a:gd name="connsiteY15" fmla="*/ 385384 h 2231560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617839 w 1740790"/>
                  <a:gd name="connsiteY13" fmla="*/ 1034431 h 2231560"/>
                  <a:gd name="connsiteX14" fmla="*/ 1739027 w 1740790"/>
                  <a:gd name="connsiteY14" fmla="*/ 385384 h 2231560"/>
                  <a:gd name="connsiteX0" fmla="*/ 1739027 w 1740790"/>
                  <a:gd name="connsiteY0" fmla="*/ 385384 h 2233666"/>
                  <a:gd name="connsiteX1" fmla="*/ 1378716 w 1740790"/>
                  <a:gd name="connsiteY1" fmla="*/ 322756 h 2233666"/>
                  <a:gd name="connsiteX2" fmla="*/ 1231501 w 1740790"/>
                  <a:gd name="connsiteY2" fmla="*/ 220275 h 2233666"/>
                  <a:gd name="connsiteX3" fmla="*/ 1171314 w 1740790"/>
                  <a:gd name="connsiteY3" fmla="*/ 86074 h 2233666"/>
                  <a:gd name="connsiteX4" fmla="*/ 1127394 w 1740790"/>
                  <a:gd name="connsiteY4" fmla="*/ 4739 h 2233666"/>
                  <a:gd name="connsiteX5" fmla="*/ 591401 w 1740790"/>
                  <a:gd name="connsiteY5" fmla="*/ 240682 h 2233666"/>
                  <a:gd name="connsiteX6" fmla="*/ 84067 w 1740790"/>
                  <a:gd name="connsiteY6" fmla="*/ 204392 h 2233666"/>
                  <a:gd name="connsiteX7" fmla="*/ 4981 w 1740790"/>
                  <a:gd name="connsiteY7" fmla="*/ 307303 h 2233666"/>
                  <a:gd name="connsiteX8" fmla="*/ 76555 w 1740790"/>
                  <a:gd name="connsiteY8" fmla="*/ 600919 h 2233666"/>
                  <a:gd name="connsiteX9" fmla="*/ 344958 w 1740790"/>
                  <a:gd name="connsiteY9" fmla="*/ 1807919 h 2233666"/>
                  <a:gd name="connsiteX10" fmla="*/ 948458 w 1740790"/>
                  <a:gd name="connsiteY10" fmla="*/ 2212964 h 2233666"/>
                  <a:gd name="connsiteX11" fmla="*/ 1207915 w 1740790"/>
                  <a:gd name="connsiteY11" fmla="*/ 1996615 h 2233666"/>
                  <a:gd name="connsiteX12" fmla="*/ 1617839 w 1740790"/>
                  <a:gd name="connsiteY12" fmla="*/ 1034431 h 2233666"/>
                  <a:gd name="connsiteX13" fmla="*/ 1739027 w 1740790"/>
                  <a:gd name="connsiteY13" fmla="*/ 385384 h 2233666"/>
                  <a:gd name="connsiteX0" fmla="*/ 1739027 w 1740790"/>
                  <a:gd name="connsiteY0" fmla="*/ 380697 h 2228979"/>
                  <a:gd name="connsiteX1" fmla="*/ 1378716 w 1740790"/>
                  <a:gd name="connsiteY1" fmla="*/ 318069 h 2228979"/>
                  <a:gd name="connsiteX2" fmla="*/ 1231501 w 1740790"/>
                  <a:gd name="connsiteY2" fmla="*/ 215588 h 2228979"/>
                  <a:gd name="connsiteX3" fmla="*/ 1127394 w 1740790"/>
                  <a:gd name="connsiteY3" fmla="*/ 52 h 2228979"/>
                  <a:gd name="connsiteX4" fmla="*/ 591401 w 1740790"/>
                  <a:gd name="connsiteY4" fmla="*/ 235995 h 2228979"/>
                  <a:gd name="connsiteX5" fmla="*/ 84067 w 1740790"/>
                  <a:gd name="connsiteY5" fmla="*/ 199705 h 2228979"/>
                  <a:gd name="connsiteX6" fmla="*/ 4981 w 1740790"/>
                  <a:gd name="connsiteY6" fmla="*/ 302616 h 2228979"/>
                  <a:gd name="connsiteX7" fmla="*/ 76555 w 1740790"/>
                  <a:gd name="connsiteY7" fmla="*/ 596232 h 2228979"/>
                  <a:gd name="connsiteX8" fmla="*/ 344958 w 1740790"/>
                  <a:gd name="connsiteY8" fmla="*/ 1803232 h 2228979"/>
                  <a:gd name="connsiteX9" fmla="*/ 948458 w 1740790"/>
                  <a:gd name="connsiteY9" fmla="*/ 2208277 h 2228979"/>
                  <a:gd name="connsiteX10" fmla="*/ 1207915 w 1740790"/>
                  <a:gd name="connsiteY10" fmla="*/ 1991928 h 2228979"/>
                  <a:gd name="connsiteX11" fmla="*/ 1617839 w 1740790"/>
                  <a:gd name="connsiteY11" fmla="*/ 1029744 h 2228979"/>
                  <a:gd name="connsiteX12" fmla="*/ 1739027 w 1740790"/>
                  <a:gd name="connsiteY12" fmla="*/ 380697 h 2228979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27394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498 w 1741261"/>
                  <a:gd name="connsiteY0" fmla="*/ 380645 h 2228927"/>
                  <a:gd name="connsiteX1" fmla="*/ 1379187 w 1741261"/>
                  <a:gd name="connsiteY1" fmla="*/ 318017 h 2228927"/>
                  <a:gd name="connsiteX2" fmla="*/ 1231972 w 1741261"/>
                  <a:gd name="connsiteY2" fmla="*/ 215536 h 2228927"/>
                  <a:gd name="connsiteX3" fmla="*/ 1152843 w 1741261"/>
                  <a:gd name="connsiteY3" fmla="*/ 0 h 2228927"/>
                  <a:gd name="connsiteX4" fmla="*/ 606858 w 1741261"/>
                  <a:gd name="connsiteY4" fmla="*/ 210965 h 2228927"/>
                  <a:gd name="connsiteX5" fmla="*/ 84538 w 1741261"/>
                  <a:gd name="connsiteY5" fmla="*/ 199653 h 2228927"/>
                  <a:gd name="connsiteX6" fmla="*/ 5452 w 1741261"/>
                  <a:gd name="connsiteY6" fmla="*/ 302564 h 2228927"/>
                  <a:gd name="connsiteX7" fmla="*/ 77026 w 1741261"/>
                  <a:gd name="connsiteY7" fmla="*/ 596180 h 2228927"/>
                  <a:gd name="connsiteX8" fmla="*/ 345429 w 1741261"/>
                  <a:gd name="connsiteY8" fmla="*/ 1803180 h 2228927"/>
                  <a:gd name="connsiteX9" fmla="*/ 948929 w 1741261"/>
                  <a:gd name="connsiteY9" fmla="*/ 2208225 h 2228927"/>
                  <a:gd name="connsiteX10" fmla="*/ 1208386 w 1741261"/>
                  <a:gd name="connsiteY10" fmla="*/ 1991876 h 2228927"/>
                  <a:gd name="connsiteX11" fmla="*/ 1618310 w 1741261"/>
                  <a:gd name="connsiteY11" fmla="*/ 1029692 h 2228927"/>
                  <a:gd name="connsiteX12" fmla="*/ 1739498 w 1741261"/>
                  <a:gd name="connsiteY12" fmla="*/ 380645 h 2228927"/>
                  <a:gd name="connsiteX0" fmla="*/ 1743616 w 1745379"/>
                  <a:gd name="connsiteY0" fmla="*/ 380645 h 2228927"/>
                  <a:gd name="connsiteX1" fmla="*/ 1383305 w 1745379"/>
                  <a:gd name="connsiteY1" fmla="*/ 318017 h 2228927"/>
                  <a:gd name="connsiteX2" fmla="*/ 1236090 w 1745379"/>
                  <a:gd name="connsiteY2" fmla="*/ 215536 h 2228927"/>
                  <a:gd name="connsiteX3" fmla="*/ 1156961 w 1745379"/>
                  <a:gd name="connsiteY3" fmla="*/ 0 h 2228927"/>
                  <a:gd name="connsiteX4" fmla="*/ 610976 w 1745379"/>
                  <a:gd name="connsiteY4" fmla="*/ 210965 h 2228927"/>
                  <a:gd name="connsiteX5" fmla="*/ 88656 w 1745379"/>
                  <a:gd name="connsiteY5" fmla="*/ 199653 h 2228927"/>
                  <a:gd name="connsiteX6" fmla="*/ 4573 w 1745379"/>
                  <a:gd name="connsiteY6" fmla="*/ 177675 h 2228927"/>
                  <a:gd name="connsiteX7" fmla="*/ 81144 w 1745379"/>
                  <a:gd name="connsiteY7" fmla="*/ 596180 h 2228927"/>
                  <a:gd name="connsiteX8" fmla="*/ 349547 w 1745379"/>
                  <a:gd name="connsiteY8" fmla="*/ 1803180 h 2228927"/>
                  <a:gd name="connsiteX9" fmla="*/ 953047 w 1745379"/>
                  <a:gd name="connsiteY9" fmla="*/ 2208225 h 2228927"/>
                  <a:gd name="connsiteX10" fmla="*/ 1212504 w 1745379"/>
                  <a:gd name="connsiteY10" fmla="*/ 1991876 h 2228927"/>
                  <a:gd name="connsiteX11" fmla="*/ 1622428 w 1745379"/>
                  <a:gd name="connsiteY11" fmla="*/ 1029692 h 2228927"/>
                  <a:gd name="connsiteX12" fmla="*/ 1743616 w 1745379"/>
                  <a:gd name="connsiteY12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84084 w 1740807"/>
                  <a:gd name="connsiteY5" fmla="*/ 199653 h 2228927"/>
                  <a:gd name="connsiteX6" fmla="*/ 1 w 1740807"/>
                  <a:gd name="connsiteY6" fmla="*/ 177675 h 2228927"/>
                  <a:gd name="connsiteX7" fmla="*/ 76572 w 1740807"/>
                  <a:gd name="connsiteY7" fmla="*/ 596180 h 2228927"/>
                  <a:gd name="connsiteX8" fmla="*/ 344975 w 1740807"/>
                  <a:gd name="connsiteY8" fmla="*/ 1803180 h 2228927"/>
                  <a:gd name="connsiteX9" fmla="*/ 948475 w 1740807"/>
                  <a:gd name="connsiteY9" fmla="*/ 2208225 h 2228927"/>
                  <a:gd name="connsiteX10" fmla="*/ 1207932 w 1740807"/>
                  <a:gd name="connsiteY10" fmla="*/ 1991876 h 2228927"/>
                  <a:gd name="connsiteX11" fmla="*/ 1617856 w 1740807"/>
                  <a:gd name="connsiteY11" fmla="*/ 1029692 h 2228927"/>
                  <a:gd name="connsiteX12" fmla="*/ 1739044 w 1740807"/>
                  <a:gd name="connsiteY12" fmla="*/ 380645 h 2228927"/>
                  <a:gd name="connsiteX0" fmla="*/ 1772607 w 1774370"/>
                  <a:gd name="connsiteY0" fmla="*/ 380645 h 2228927"/>
                  <a:gd name="connsiteX1" fmla="*/ 1412296 w 1774370"/>
                  <a:gd name="connsiteY1" fmla="*/ 318017 h 2228927"/>
                  <a:gd name="connsiteX2" fmla="*/ 1265081 w 1774370"/>
                  <a:gd name="connsiteY2" fmla="*/ 215536 h 2228927"/>
                  <a:gd name="connsiteX3" fmla="*/ 1185952 w 1774370"/>
                  <a:gd name="connsiteY3" fmla="*/ 0 h 2228927"/>
                  <a:gd name="connsiteX4" fmla="*/ 639967 w 1774370"/>
                  <a:gd name="connsiteY4" fmla="*/ 210965 h 2228927"/>
                  <a:gd name="connsiteX5" fmla="*/ 33564 w 1774370"/>
                  <a:gd name="connsiteY5" fmla="*/ 177675 h 2228927"/>
                  <a:gd name="connsiteX6" fmla="*/ 110135 w 1774370"/>
                  <a:gd name="connsiteY6" fmla="*/ 596180 h 2228927"/>
                  <a:gd name="connsiteX7" fmla="*/ 378538 w 1774370"/>
                  <a:gd name="connsiteY7" fmla="*/ 1803180 h 2228927"/>
                  <a:gd name="connsiteX8" fmla="*/ 982038 w 1774370"/>
                  <a:gd name="connsiteY8" fmla="*/ 2208225 h 2228927"/>
                  <a:gd name="connsiteX9" fmla="*/ 1241495 w 1774370"/>
                  <a:gd name="connsiteY9" fmla="*/ 1991876 h 2228927"/>
                  <a:gd name="connsiteX10" fmla="*/ 1651419 w 1774370"/>
                  <a:gd name="connsiteY10" fmla="*/ 1029692 h 2228927"/>
                  <a:gd name="connsiteX11" fmla="*/ 1772607 w 1774370"/>
                  <a:gd name="connsiteY11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1 w 1740807"/>
                  <a:gd name="connsiteY5" fmla="*/ 177675 h 2228927"/>
                  <a:gd name="connsiteX6" fmla="*/ 76572 w 1740807"/>
                  <a:gd name="connsiteY6" fmla="*/ 596180 h 2228927"/>
                  <a:gd name="connsiteX7" fmla="*/ 344975 w 1740807"/>
                  <a:gd name="connsiteY7" fmla="*/ 1803180 h 2228927"/>
                  <a:gd name="connsiteX8" fmla="*/ 948475 w 1740807"/>
                  <a:gd name="connsiteY8" fmla="*/ 2208225 h 2228927"/>
                  <a:gd name="connsiteX9" fmla="*/ 1207932 w 1740807"/>
                  <a:gd name="connsiteY9" fmla="*/ 1991876 h 2228927"/>
                  <a:gd name="connsiteX10" fmla="*/ 1617856 w 1740807"/>
                  <a:gd name="connsiteY10" fmla="*/ 1029692 h 2228927"/>
                  <a:gd name="connsiteX11" fmla="*/ 1739044 w 1740807"/>
                  <a:gd name="connsiteY11" fmla="*/ 380645 h 2228927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231516 w 1740805"/>
                  <a:gd name="connsiteY2" fmla="*/ 215536 h 2228927"/>
                  <a:gd name="connsiteX3" fmla="*/ 1152387 w 1740805"/>
                  <a:gd name="connsiteY3" fmla="*/ 0 h 2228927"/>
                  <a:gd name="connsiteX4" fmla="*/ 606402 w 1740805"/>
                  <a:gd name="connsiteY4" fmla="*/ 210965 h 2228927"/>
                  <a:gd name="connsiteX5" fmla="*/ -1 w 1740805"/>
                  <a:gd name="connsiteY5" fmla="*/ 177675 h 2228927"/>
                  <a:gd name="connsiteX6" fmla="*/ 76570 w 1740805"/>
                  <a:gd name="connsiteY6" fmla="*/ 596180 h 2228927"/>
                  <a:gd name="connsiteX7" fmla="*/ 344973 w 1740805"/>
                  <a:gd name="connsiteY7" fmla="*/ 1803180 h 2228927"/>
                  <a:gd name="connsiteX8" fmla="*/ 948473 w 1740805"/>
                  <a:gd name="connsiteY8" fmla="*/ 2208225 h 2228927"/>
                  <a:gd name="connsiteX9" fmla="*/ 1207930 w 1740805"/>
                  <a:gd name="connsiteY9" fmla="*/ 1991876 h 2228927"/>
                  <a:gd name="connsiteX10" fmla="*/ 1617854 w 1740805"/>
                  <a:gd name="connsiteY10" fmla="*/ 1029692 h 2228927"/>
                  <a:gd name="connsiteX11" fmla="*/ 1739042 w 1740805"/>
                  <a:gd name="connsiteY11" fmla="*/ 380645 h 2228927"/>
                  <a:gd name="connsiteX0" fmla="*/ 1739044 w 1740807"/>
                  <a:gd name="connsiteY0" fmla="*/ 381774 h 2230056"/>
                  <a:gd name="connsiteX1" fmla="*/ 1378733 w 1740807"/>
                  <a:gd name="connsiteY1" fmla="*/ 319146 h 2230056"/>
                  <a:gd name="connsiteX2" fmla="*/ 1152389 w 1740807"/>
                  <a:gd name="connsiteY2" fmla="*/ 1129 h 2230056"/>
                  <a:gd name="connsiteX3" fmla="*/ 606404 w 1740807"/>
                  <a:gd name="connsiteY3" fmla="*/ 212094 h 2230056"/>
                  <a:gd name="connsiteX4" fmla="*/ 1 w 1740807"/>
                  <a:gd name="connsiteY4" fmla="*/ 178804 h 2230056"/>
                  <a:gd name="connsiteX5" fmla="*/ 76572 w 1740807"/>
                  <a:gd name="connsiteY5" fmla="*/ 597309 h 2230056"/>
                  <a:gd name="connsiteX6" fmla="*/ 344975 w 1740807"/>
                  <a:gd name="connsiteY6" fmla="*/ 1804309 h 2230056"/>
                  <a:gd name="connsiteX7" fmla="*/ 948475 w 1740807"/>
                  <a:gd name="connsiteY7" fmla="*/ 2209354 h 2230056"/>
                  <a:gd name="connsiteX8" fmla="*/ 1207932 w 1740807"/>
                  <a:gd name="connsiteY8" fmla="*/ 1993005 h 2230056"/>
                  <a:gd name="connsiteX9" fmla="*/ 1617856 w 1740807"/>
                  <a:gd name="connsiteY9" fmla="*/ 1030821 h 2230056"/>
                  <a:gd name="connsiteX10" fmla="*/ 1739044 w 1740807"/>
                  <a:gd name="connsiteY10" fmla="*/ 381774 h 2230056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152387 w 1740805"/>
                  <a:gd name="connsiteY2" fmla="*/ 0 h 2228927"/>
                  <a:gd name="connsiteX3" fmla="*/ 606402 w 1740805"/>
                  <a:gd name="connsiteY3" fmla="*/ 210965 h 2228927"/>
                  <a:gd name="connsiteX4" fmla="*/ -1 w 1740805"/>
                  <a:gd name="connsiteY4" fmla="*/ 177675 h 2228927"/>
                  <a:gd name="connsiteX5" fmla="*/ 76570 w 1740805"/>
                  <a:gd name="connsiteY5" fmla="*/ 596180 h 2228927"/>
                  <a:gd name="connsiteX6" fmla="*/ 344973 w 1740805"/>
                  <a:gd name="connsiteY6" fmla="*/ 1803180 h 2228927"/>
                  <a:gd name="connsiteX7" fmla="*/ 948473 w 1740805"/>
                  <a:gd name="connsiteY7" fmla="*/ 2208225 h 2228927"/>
                  <a:gd name="connsiteX8" fmla="*/ 1207930 w 1740805"/>
                  <a:gd name="connsiteY8" fmla="*/ 1991876 h 2228927"/>
                  <a:gd name="connsiteX9" fmla="*/ 1617854 w 1740805"/>
                  <a:gd name="connsiteY9" fmla="*/ 1029692 h 2228927"/>
                  <a:gd name="connsiteX10" fmla="*/ 1739042 w 1740805"/>
                  <a:gd name="connsiteY10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152389 w 1740807"/>
                  <a:gd name="connsiteY2" fmla="*/ 0 h 2228927"/>
                  <a:gd name="connsiteX3" fmla="*/ 606404 w 1740807"/>
                  <a:gd name="connsiteY3" fmla="*/ 210965 h 2228927"/>
                  <a:gd name="connsiteX4" fmla="*/ 1 w 1740807"/>
                  <a:gd name="connsiteY4" fmla="*/ 177675 h 2228927"/>
                  <a:gd name="connsiteX5" fmla="*/ 76572 w 1740807"/>
                  <a:gd name="connsiteY5" fmla="*/ 596180 h 2228927"/>
                  <a:gd name="connsiteX6" fmla="*/ 344975 w 1740807"/>
                  <a:gd name="connsiteY6" fmla="*/ 1803180 h 2228927"/>
                  <a:gd name="connsiteX7" fmla="*/ 948475 w 1740807"/>
                  <a:gd name="connsiteY7" fmla="*/ 2208225 h 2228927"/>
                  <a:gd name="connsiteX8" fmla="*/ 1207932 w 1740807"/>
                  <a:gd name="connsiteY8" fmla="*/ 1991876 h 2228927"/>
                  <a:gd name="connsiteX9" fmla="*/ 1617856 w 1740807"/>
                  <a:gd name="connsiteY9" fmla="*/ 1029692 h 2228927"/>
                  <a:gd name="connsiteX10" fmla="*/ 1739044 w 1740807"/>
                  <a:gd name="connsiteY10" fmla="*/ 380645 h 2228927"/>
                  <a:gd name="connsiteX0" fmla="*/ 1739042 w 1740805"/>
                  <a:gd name="connsiteY0" fmla="*/ 380645 h 2238396"/>
                  <a:gd name="connsiteX1" fmla="*/ 1378731 w 1740805"/>
                  <a:gd name="connsiteY1" fmla="*/ 318017 h 2238396"/>
                  <a:gd name="connsiteX2" fmla="*/ 1152387 w 1740805"/>
                  <a:gd name="connsiteY2" fmla="*/ 0 h 2238396"/>
                  <a:gd name="connsiteX3" fmla="*/ 606402 w 1740805"/>
                  <a:gd name="connsiteY3" fmla="*/ 210965 h 2238396"/>
                  <a:gd name="connsiteX4" fmla="*/ -1 w 1740805"/>
                  <a:gd name="connsiteY4" fmla="*/ 177675 h 2238396"/>
                  <a:gd name="connsiteX5" fmla="*/ 76570 w 1740805"/>
                  <a:gd name="connsiteY5" fmla="*/ 596180 h 2238396"/>
                  <a:gd name="connsiteX6" fmla="*/ 344973 w 1740805"/>
                  <a:gd name="connsiteY6" fmla="*/ 1803180 h 2238396"/>
                  <a:gd name="connsiteX7" fmla="*/ 928491 w 1740805"/>
                  <a:gd name="connsiteY7" fmla="*/ 2218217 h 2238396"/>
                  <a:gd name="connsiteX8" fmla="*/ 1207930 w 1740805"/>
                  <a:gd name="connsiteY8" fmla="*/ 1991876 h 2238396"/>
                  <a:gd name="connsiteX9" fmla="*/ 1617854 w 1740805"/>
                  <a:gd name="connsiteY9" fmla="*/ 1029692 h 2238396"/>
                  <a:gd name="connsiteX10" fmla="*/ 1739042 w 1740805"/>
                  <a:gd name="connsiteY10" fmla="*/ 380645 h 2238396"/>
                  <a:gd name="connsiteX0" fmla="*/ 1739044 w 1740807"/>
                  <a:gd name="connsiteY0" fmla="*/ 380645 h 2221198"/>
                  <a:gd name="connsiteX1" fmla="*/ 1378733 w 1740807"/>
                  <a:gd name="connsiteY1" fmla="*/ 318017 h 2221198"/>
                  <a:gd name="connsiteX2" fmla="*/ 1152389 w 1740807"/>
                  <a:gd name="connsiteY2" fmla="*/ 0 h 2221198"/>
                  <a:gd name="connsiteX3" fmla="*/ 606404 w 1740807"/>
                  <a:gd name="connsiteY3" fmla="*/ 210965 h 2221198"/>
                  <a:gd name="connsiteX4" fmla="*/ 1 w 1740807"/>
                  <a:gd name="connsiteY4" fmla="*/ 177675 h 2221198"/>
                  <a:gd name="connsiteX5" fmla="*/ 76572 w 1740807"/>
                  <a:gd name="connsiteY5" fmla="*/ 596180 h 2221198"/>
                  <a:gd name="connsiteX6" fmla="*/ 344975 w 1740807"/>
                  <a:gd name="connsiteY6" fmla="*/ 1803180 h 2221198"/>
                  <a:gd name="connsiteX7" fmla="*/ 928493 w 1740807"/>
                  <a:gd name="connsiteY7" fmla="*/ 2218217 h 2221198"/>
                  <a:gd name="connsiteX8" fmla="*/ 1207932 w 1740807"/>
                  <a:gd name="connsiteY8" fmla="*/ 1991876 h 2221198"/>
                  <a:gd name="connsiteX9" fmla="*/ 1617856 w 1740807"/>
                  <a:gd name="connsiteY9" fmla="*/ 1029692 h 2221198"/>
                  <a:gd name="connsiteX10" fmla="*/ 1739044 w 1740807"/>
                  <a:gd name="connsiteY10" fmla="*/ 380645 h 2221198"/>
                  <a:gd name="connsiteX0" fmla="*/ 1739042 w 1740805"/>
                  <a:gd name="connsiteY0" fmla="*/ 380645 h 2295430"/>
                  <a:gd name="connsiteX1" fmla="*/ 1378731 w 1740805"/>
                  <a:gd name="connsiteY1" fmla="*/ 318017 h 2295430"/>
                  <a:gd name="connsiteX2" fmla="*/ 1152387 w 1740805"/>
                  <a:gd name="connsiteY2" fmla="*/ 0 h 2295430"/>
                  <a:gd name="connsiteX3" fmla="*/ 606402 w 1740805"/>
                  <a:gd name="connsiteY3" fmla="*/ 210965 h 2295430"/>
                  <a:gd name="connsiteX4" fmla="*/ -1 w 1740805"/>
                  <a:gd name="connsiteY4" fmla="*/ 177675 h 2295430"/>
                  <a:gd name="connsiteX5" fmla="*/ 76570 w 1740805"/>
                  <a:gd name="connsiteY5" fmla="*/ 596180 h 2295430"/>
                  <a:gd name="connsiteX6" fmla="*/ 344973 w 1740805"/>
                  <a:gd name="connsiteY6" fmla="*/ 1803180 h 2295430"/>
                  <a:gd name="connsiteX7" fmla="*/ 858554 w 1740805"/>
                  <a:gd name="connsiteY7" fmla="*/ 2293150 h 2295430"/>
                  <a:gd name="connsiteX8" fmla="*/ 1207930 w 1740805"/>
                  <a:gd name="connsiteY8" fmla="*/ 1991876 h 2295430"/>
                  <a:gd name="connsiteX9" fmla="*/ 1617854 w 1740805"/>
                  <a:gd name="connsiteY9" fmla="*/ 1029692 h 2295430"/>
                  <a:gd name="connsiteX10" fmla="*/ 1739042 w 1740805"/>
                  <a:gd name="connsiteY10" fmla="*/ 380645 h 2295430"/>
                  <a:gd name="connsiteX0" fmla="*/ 1739044 w 1740807"/>
                  <a:gd name="connsiteY0" fmla="*/ 380645 h 2295241"/>
                  <a:gd name="connsiteX1" fmla="*/ 1378733 w 1740807"/>
                  <a:gd name="connsiteY1" fmla="*/ 318017 h 2295241"/>
                  <a:gd name="connsiteX2" fmla="*/ 1152389 w 1740807"/>
                  <a:gd name="connsiteY2" fmla="*/ 0 h 2295241"/>
                  <a:gd name="connsiteX3" fmla="*/ 606404 w 1740807"/>
                  <a:gd name="connsiteY3" fmla="*/ 210965 h 2295241"/>
                  <a:gd name="connsiteX4" fmla="*/ 1 w 1740807"/>
                  <a:gd name="connsiteY4" fmla="*/ 177675 h 2295241"/>
                  <a:gd name="connsiteX5" fmla="*/ 76572 w 1740807"/>
                  <a:gd name="connsiteY5" fmla="*/ 596180 h 2295241"/>
                  <a:gd name="connsiteX6" fmla="*/ 344975 w 1740807"/>
                  <a:gd name="connsiteY6" fmla="*/ 1803180 h 2295241"/>
                  <a:gd name="connsiteX7" fmla="*/ 858556 w 1740807"/>
                  <a:gd name="connsiteY7" fmla="*/ 2293150 h 2295241"/>
                  <a:gd name="connsiteX8" fmla="*/ 1207932 w 1740807"/>
                  <a:gd name="connsiteY8" fmla="*/ 1991876 h 2295241"/>
                  <a:gd name="connsiteX9" fmla="*/ 1617856 w 1740807"/>
                  <a:gd name="connsiteY9" fmla="*/ 1029692 h 2295241"/>
                  <a:gd name="connsiteX10" fmla="*/ 1739044 w 1740807"/>
                  <a:gd name="connsiteY10" fmla="*/ 380645 h 2295241"/>
                  <a:gd name="connsiteX0" fmla="*/ 1739042 w 1740805"/>
                  <a:gd name="connsiteY0" fmla="*/ 380645 h 2294034"/>
                  <a:gd name="connsiteX1" fmla="*/ 1378731 w 1740805"/>
                  <a:gd name="connsiteY1" fmla="*/ 318017 h 2294034"/>
                  <a:gd name="connsiteX2" fmla="*/ 1152387 w 1740805"/>
                  <a:gd name="connsiteY2" fmla="*/ 0 h 2294034"/>
                  <a:gd name="connsiteX3" fmla="*/ 606402 w 1740805"/>
                  <a:gd name="connsiteY3" fmla="*/ 210965 h 2294034"/>
                  <a:gd name="connsiteX4" fmla="*/ -1 w 1740805"/>
                  <a:gd name="connsiteY4" fmla="*/ 177675 h 2294034"/>
                  <a:gd name="connsiteX5" fmla="*/ 76570 w 1740805"/>
                  <a:gd name="connsiteY5" fmla="*/ 596180 h 2294034"/>
                  <a:gd name="connsiteX6" fmla="*/ 344973 w 1740805"/>
                  <a:gd name="connsiteY6" fmla="*/ 1803180 h 2294034"/>
                  <a:gd name="connsiteX7" fmla="*/ 858554 w 1740805"/>
                  <a:gd name="connsiteY7" fmla="*/ 2293150 h 2294034"/>
                  <a:gd name="connsiteX8" fmla="*/ 1207930 w 1740805"/>
                  <a:gd name="connsiteY8" fmla="*/ 1991876 h 2294034"/>
                  <a:gd name="connsiteX9" fmla="*/ 1617854 w 1740805"/>
                  <a:gd name="connsiteY9" fmla="*/ 1029692 h 2294034"/>
                  <a:gd name="connsiteX10" fmla="*/ 1739042 w 1740805"/>
                  <a:gd name="connsiteY10" fmla="*/ 380645 h 22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805" h="2294034">
                    <a:moveTo>
                      <a:pt x="1739042" y="380645"/>
                    </a:moveTo>
                    <a:cubicBezTo>
                      <a:pt x="1622734" y="385525"/>
                      <a:pt x="1476507" y="381458"/>
                      <a:pt x="1378731" y="318017"/>
                    </a:cubicBezTo>
                    <a:cubicBezTo>
                      <a:pt x="1280955" y="254576"/>
                      <a:pt x="1241144" y="132739"/>
                      <a:pt x="1152387" y="0"/>
                    </a:cubicBezTo>
                    <a:cubicBezTo>
                      <a:pt x="993692" y="87064"/>
                      <a:pt x="798467" y="181353"/>
                      <a:pt x="606402" y="210965"/>
                    </a:cubicBezTo>
                    <a:cubicBezTo>
                      <a:pt x="414337" y="240577"/>
                      <a:pt x="298116" y="213385"/>
                      <a:pt x="-1" y="177675"/>
                    </a:cubicBezTo>
                    <a:cubicBezTo>
                      <a:pt x="1612" y="296828"/>
                      <a:pt x="19074" y="325263"/>
                      <a:pt x="76570" y="596180"/>
                    </a:cubicBezTo>
                    <a:cubicBezTo>
                      <a:pt x="134066" y="867098"/>
                      <a:pt x="214642" y="1520352"/>
                      <a:pt x="344973" y="1803180"/>
                    </a:cubicBezTo>
                    <a:cubicBezTo>
                      <a:pt x="475304" y="2086008"/>
                      <a:pt x="578019" y="2309929"/>
                      <a:pt x="858554" y="2293150"/>
                    </a:cubicBezTo>
                    <a:cubicBezTo>
                      <a:pt x="982850" y="2285716"/>
                      <a:pt x="1081380" y="2202452"/>
                      <a:pt x="1207930" y="1991876"/>
                    </a:cubicBezTo>
                    <a:cubicBezTo>
                      <a:pt x="1334480" y="1781300"/>
                      <a:pt x="1529335" y="1298230"/>
                      <a:pt x="1617854" y="1029692"/>
                    </a:cubicBezTo>
                    <a:cubicBezTo>
                      <a:pt x="1673975" y="819850"/>
                      <a:pt x="1753682" y="599434"/>
                      <a:pt x="1739042" y="38064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EE0BFF4-0B49-4D58-9A5C-DA382D3144E2}"/>
                  </a:ext>
                </a:extLst>
              </p:cNvPr>
              <p:cNvSpPr/>
              <p:nvPr/>
            </p:nvSpPr>
            <p:spPr>
              <a:xfrm>
                <a:off x="4608357" y="3882576"/>
                <a:ext cx="1125534" cy="1212507"/>
              </a:xfrm>
              <a:custGeom>
                <a:avLst/>
                <a:gdLst>
                  <a:gd name="connsiteX0" fmla="*/ 1789894 w 1789352"/>
                  <a:gd name="connsiteY0" fmla="*/ 287110 h 1927621"/>
                  <a:gd name="connsiteX1" fmla="*/ 1651626 w 1789352"/>
                  <a:gd name="connsiteY1" fmla="*/ 14640 h 1927621"/>
                  <a:gd name="connsiteX2" fmla="*/ 1647559 w 1789352"/>
                  <a:gd name="connsiteY2" fmla="*/ 0 h 1927621"/>
                  <a:gd name="connsiteX3" fmla="*/ 952151 w 1789352"/>
                  <a:gd name="connsiteY3" fmla="*/ 91908 h 1927621"/>
                  <a:gd name="connsiteX4" fmla="*/ 94889 w 1789352"/>
                  <a:gd name="connsiteY4" fmla="*/ 93534 h 1927621"/>
                  <a:gd name="connsiteX5" fmla="*/ 43648 w 1789352"/>
                  <a:gd name="connsiteY5" fmla="*/ 208216 h 1927621"/>
                  <a:gd name="connsiteX6" fmla="*/ 26568 w 1789352"/>
                  <a:gd name="connsiteY6" fmla="*/ 662061 h 1927621"/>
                  <a:gd name="connsiteX7" fmla="*/ 177850 w 1789352"/>
                  <a:gd name="connsiteY7" fmla="*/ 1137052 h 1927621"/>
                  <a:gd name="connsiteX8" fmla="*/ 808190 w 1789352"/>
                  <a:gd name="connsiteY8" fmla="*/ 1906475 h 1927621"/>
                  <a:gd name="connsiteX9" fmla="*/ 1175007 w 1789352"/>
                  <a:gd name="connsiteY9" fmla="*/ 1772273 h 1927621"/>
                  <a:gd name="connsiteX10" fmla="*/ 1468624 w 1789352"/>
                  <a:gd name="connsiteY10" fmla="*/ 1348521 h 1927621"/>
                  <a:gd name="connsiteX11" fmla="*/ 1703680 w 1789352"/>
                  <a:gd name="connsiteY11" fmla="*/ 887356 h 1927621"/>
                  <a:gd name="connsiteX12" fmla="*/ 1776881 w 1789352"/>
                  <a:gd name="connsiteY12" fmla="*/ 565273 h 1927621"/>
                  <a:gd name="connsiteX13" fmla="*/ 1789894 w 1789352"/>
                  <a:gd name="connsiteY13" fmla="*/ 287110 h 192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9352" h="1927621">
                    <a:moveTo>
                      <a:pt x="1789894" y="287110"/>
                    </a:moveTo>
                    <a:cubicBezTo>
                      <a:pt x="1776881" y="183002"/>
                      <a:pt x="1721573" y="91908"/>
                      <a:pt x="1651626" y="14640"/>
                    </a:cubicBezTo>
                    <a:cubicBezTo>
                      <a:pt x="1648372" y="11387"/>
                      <a:pt x="1649186" y="4880"/>
                      <a:pt x="1647559" y="0"/>
                    </a:cubicBezTo>
                    <a:cubicBezTo>
                      <a:pt x="1424703" y="82148"/>
                      <a:pt x="1186394" y="88654"/>
                      <a:pt x="952151" y="91908"/>
                    </a:cubicBezTo>
                    <a:cubicBezTo>
                      <a:pt x="666669" y="95974"/>
                      <a:pt x="381185" y="94348"/>
                      <a:pt x="94889" y="93534"/>
                    </a:cubicBezTo>
                    <a:cubicBezTo>
                      <a:pt x="94075" y="93534"/>
                      <a:pt x="46902" y="200082"/>
                      <a:pt x="43648" y="208216"/>
                    </a:cubicBezTo>
                    <a:cubicBezTo>
                      <a:pt x="-17353" y="354617"/>
                      <a:pt x="-5966" y="510779"/>
                      <a:pt x="26568" y="662061"/>
                    </a:cubicBezTo>
                    <a:cubicBezTo>
                      <a:pt x="61542" y="825542"/>
                      <a:pt x="111969" y="983331"/>
                      <a:pt x="177850" y="1137052"/>
                    </a:cubicBezTo>
                    <a:cubicBezTo>
                      <a:pt x="310424" y="1446123"/>
                      <a:pt x="493426" y="1754379"/>
                      <a:pt x="808190" y="1906475"/>
                    </a:cubicBezTo>
                    <a:cubicBezTo>
                      <a:pt x="949712" y="1974795"/>
                      <a:pt x="1083913" y="1875567"/>
                      <a:pt x="1175007" y="1772273"/>
                    </a:cubicBezTo>
                    <a:cubicBezTo>
                      <a:pt x="1288875" y="1644578"/>
                      <a:pt x="1376716" y="1492483"/>
                      <a:pt x="1468624" y="1348521"/>
                    </a:cubicBezTo>
                    <a:cubicBezTo>
                      <a:pt x="1562158" y="1202933"/>
                      <a:pt x="1646746" y="1050838"/>
                      <a:pt x="1703680" y="887356"/>
                    </a:cubicBezTo>
                    <a:cubicBezTo>
                      <a:pt x="1740280" y="783249"/>
                      <a:pt x="1763867" y="674261"/>
                      <a:pt x="1776881" y="565273"/>
                    </a:cubicBezTo>
                    <a:cubicBezTo>
                      <a:pt x="1788267" y="477432"/>
                      <a:pt x="1801281" y="377391"/>
                      <a:pt x="1789894" y="287110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1D8252C-4C39-4843-B10D-93B8E662F5ED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940CCB8-D94D-4389-90A0-1E2C18E39D71}"/>
                  </a:ext>
                </a:extLst>
              </p:cNvPr>
              <p:cNvSpPr/>
              <p:nvPr/>
            </p:nvSpPr>
            <p:spPr>
              <a:xfrm>
                <a:off x="5741107" y="3882576"/>
                <a:ext cx="1125534" cy="1212507"/>
              </a:xfrm>
              <a:custGeom>
                <a:avLst/>
                <a:gdLst>
                  <a:gd name="connsiteX0" fmla="*/ 4400 w 1789352"/>
                  <a:gd name="connsiteY0" fmla="*/ 287110 h 1927621"/>
                  <a:gd name="connsiteX1" fmla="*/ 142668 w 1789352"/>
                  <a:gd name="connsiteY1" fmla="*/ 14640 h 1927621"/>
                  <a:gd name="connsiteX2" fmla="*/ 146735 w 1789352"/>
                  <a:gd name="connsiteY2" fmla="*/ 0 h 1927621"/>
                  <a:gd name="connsiteX3" fmla="*/ 842142 w 1789352"/>
                  <a:gd name="connsiteY3" fmla="*/ 91908 h 1927621"/>
                  <a:gd name="connsiteX4" fmla="*/ 1699405 w 1789352"/>
                  <a:gd name="connsiteY4" fmla="*/ 93534 h 1927621"/>
                  <a:gd name="connsiteX5" fmla="*/ 1750645 w 1789352"/>
                  <a:gd name="connsiteY5" fmla="*/ 208216 h 1927621"/>
                  <a:gd name="connsiteX6" fmla="*/ 1767726 w 1789352"/>
                  <a:gd name="connsiteY6" fmla="*/ 662061 h 1927621"/>
                  <a:gd name="connsiteX7" fmla="*/ 1616444 w 1789352"/>
                  <a:gd name="connsiteY7" fmla="*/ 1137052 h 1927621"/>
                  <a:gd name="connsiteX8" fmla="*/ 986104 w 1789352"/>
                  <a:gd name="connsiteY8" fmla="*/ 1906475 h 1927621"/>
                  <a:gd name="connsiteX9" fmla="*/ 619286 w 1789352"/>
                  <a:gd name="connsiteY9" fmla="*/ 1772273 h 1927621"/>
                  <a:gd name="connsiteX10" fmla="*/ 325670 w 1789352"/>
                  <a:gd name="connsiteY10" fmla="*/ 1348521 h 1927621"/>
                  <a:gd name="connsiteX11" fmla="*/ 90614 w 1789352"/>
                  <a:gd name="connsiteY11" fmla="*/ 887356 h 1927621"/>
                  <a:gd name="connsiteX12" fmla="*/ 17413 w 1789352"/>
                  <a:gd name="connsiteY12" fmla="*/ 565273 h 1927621"/>
                  <a:gd name="connsiteX13" fmla="*/ 4400 w 1789352"/>
                  <a:gd name="connsiteY13" fmla="*/ 287110 h 192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9352" h="1927621">
                    <a:moveTo>
                      <a:pt x="4400" y="287110"/>
                    </a:moveTo>
                    <a:cubicBezTo>
                      <a:pt x="17413" y="183002"/>
                      <a:pt x="72720" y="91908"/>
                      <a:pt x="142668" y="14640"/>
                    </a:cubicBezTo>
                    <a:cubicBezTo>
                      <a:pt x="145921" y="11387"/>
                      <a:pt x="145108" y="4880"/>
                      <a:pt x="146735" y="0"/>
                    </a:cubicBezTo>
                    <a:cubicBezTo>
                      <a:pt x="369590" y="82148"/>
                      <a:pt x="607899" y="88654"/>
                      <a:pt x="842142" y="91908"/>
                    </a:cubicBezTo>
                    <a:cubicBezTo>
                      <a:pt x="1127625" y="95974"/>
                      <a:pt x="1413108" y="94348"/>
                      <a:pt x="1699405" y="93534"/>
                    </a:cubicBezTo>
                    <a:cubicBezTo>
                      <a:pt x="1700219" y="93534"/>
                      <a:pt x="1747392" y="200082"/>
                      <a:pt x="1750645" y="208216"/>
                    </a:cubicBezTo>
                    <a:cubicBezTo>
                      <a:pt x="1811646" y="354617"/>
                      <a:pt x="1800260" y="510779"/>
                      <a:pt x="1767726" y="662061"/>
                    </a:cubicBezTo>
                    <a:cubicBezTo>
                      <a:pt x="1732752" y="825542"/>
                      <a:pt x="1682325" y="983331"/>
                      <a:pt x="1616444" y="1137052"/>
                    </a:cubicBezTo>
                    <a:cubicBezTo>
                      <a:pt x="1483869" y="1446123"/>
                      <a:pt x="1300867" y="1754379"/>
                      <a:pt x="986104" y="1906475"/>
                    </a:cubicBezTo>
                    <a:cubicBezTo>
                      <a:pt x="844582" y="1974795"/>
                      <a:pt x="710381" y="1875567"/>
                      <a:pt x="619286" y="1772273"/>
                    </a:cubicBezTo>
                    <a:cubicBezTo>
                      <a:pt x="505419" y="1644578"/>
                      <a:pt x="417578" y="1492483"/>
                      <a:pt x="325670" y="1348521"/>
                    </a:cubicBezTo>
                    <a:cubicBezTo>
                      <a:pt x="232136" y="1202933"/>
                      <a:pt x="147548" y="1050838"/>
                      <a:pt x="90614" y="887356"/>
                    </a:cubicBezTo>
                    <a:cubicBezTo>
                      <a:pt x="54014" y="783249"/>
                      <a:pt x="30426" y="674261"/>
                      <a:pt x="17413" y="565273"/>
                    </a:cubicBezTo>
                    <a:cubicBezTo>
                      <a:pt x="6026" y="477432"/>
                      <a:pt x="-6987" y="377391"/>
                      <a:pt x="4400" y="287110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34666D0-0003-463E-94BE-D3AB795D6BD5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119737-3C33-473E-A4B4-8D8E093BD3B6}"/>
              </a:ext>
            </a:extLst>
          </p:cNvPr>
          <p:cNvGrpSpPr/>
          <p:nvPr/>
        </p:nvGrpSpPr>
        <p:grpSpPr>
          <a:xfrm>
            <a:off x="6272497" y="3047049"/>
            <a:ext cx="5270303" cy="3222358"/>
            <a:chOff x="6110127" y="3035455"/>
            <a:chExt cx="5270303" cy="32223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171AB6-CDAB-4C65-B8E8-0A5AB858762B}"/>
                </a:ext>
              </a:extLst>
            </p:cNvPr>
            <p:cNvSpPr/>
            <p:nvPr/>
          </p:nvSpPr>
          <p:spPr>
            <a:xfrm>
              <a:off x="6200064" y="3844839"/>
              <a:ext cx="3521510" cy="587898"/>
            </a:xfrm>
            <a:custGeom>
              <a:avLst/>
              <a:gdLst>
                <a:gd name="connsiteX0" fmla="*/ 1834663 w 1870887"/>
                <a:gd name="connsiteY0" fmla="*/ 191518 h 312335"/>
                <a:gd name="connsiteX1" fmla="*/ 1529824 w 1870887"/>
                <a:gd name="connsiteY1" fmla="*/ 64398 h 312335"/>
                <a:gd name="connsiteX2" fmla="*/ 1359601 w 1870887"/>
                <a:gd name="connsiteY2" fmla="*/ 44096 h 312335"/>
                <a:gd name="connsiteX3" fmla="*/ 1212492 w 1870887"/>
                <a:gd name="connsiteY3" fmla="*/ 24731 h 312335"/>
                <a:gd name="connsiteX4" fmla="*/ 174602 w 1870887"/>
                <a:gd name="connsiteY4" fmla="*/ 165282 h 312335"/>
                <a:gd name="connsiteX5" fmla="*/ 7503 w 1870887"/>
                <a:gd name="connsiteY5" fmla="*/ 264293 h 312335"/>
                <a:gd name="connsiteX6" fmla="*/ 175851 w 1870887"/>
                <a:gd name="connsiteY6" fmla="*/ 299899 h 312335"/>
                <a:gd name="connsiteX7" fmla="*/ 1021030 w 1870887"/>
                <a:gd name="connsiteY7" fmla="*/ 181211 h 312335"/>
                <a:gd name="connsiteX8" fmla="*/ 1159395 w 1870887"/>
                <a:gd name="connsiteY8" fmla="*/ 197453 h 312335"/>
                <a:gd name="connsiteX9" fmla="*/ 1834975 w 1870887"/>
                <a:gd name="connsiteY9" fmla="*/ 313641 h 312335"/>
                <a:gd name="connsiteX10" fmla="*/ 1834663 w 1870887"/>
                <a:gd name="connsiteY10" fmla="*/ 191518 h 31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0887" h="312335">
                  <a:moveTo>
                    <a:pt x="1834663" y="191518"/>
                  </a:moveTo>
                  <a:cubicBezTo>
                    <a:pt x="1745023" y="125616"/>
                    <a:pt x="1638204" y="86262"/>
                    <a:pt x="1529824" y="64398"/>
                  </a:cubicBezTo>
                  <a:cubicBezTo>
                    <a:pt x="1473604" y="53154"/>
                    <a:pt x="1416759" y="46595"/>
                    <a:pt x="1359601" y="44096"/>
                  </a:cubicBezTo>
                  <a:cubicBezTo>
                    <a:pt x="1305567" y="41598"/>
                    <a:pt x="1264339" y="36600"/>
                    <a:pt x="1212492" y="24731"/>
                  </a:cubicBezTo>
                  <a:cubicBezTo>
                    <a:pt x="865175" y="-53977"/>
                    <a:pt x="506302" y="72206"/>
                    <a:pt x="174602" y="165282"/>
                  </a:cubicBezTo>
                  <a:cubicBezTo>
                    <a:pt x="113697" y="182461"/>
                    <a:pt x="45295" y="211820"/>
                    <a:pt x="7503" y="264293"/>
                  </a:cubicBezTo>
                  <a:cubicBezTo>
                    <a:pt x="-39660" y="329883"/>
                    <a:pt x="149927" y="303334"/>
                    <a:pt x="175851" y="299899"/>
                  </a:cubicBezTo>
                  <a:cubicBezTo>
                    <a:pt x="175851" y="299899"/>
                    <a:pt x="1021030" y="181211"/>
                    <a:pt x="1021030" y="181211"/>
                  </a:cubicBezTo>
                  <a:cubicBezTo>
                    <a:pt x="1067256" y="171841"/>
                    <a:pt x="1114731" y="188083"/>
                    <a:pt x="1159395" y="197453"/>
                  </a:cubicBezTo>
                  <a:cubicBezTo>
                    <a:pt x="1274334" y="221503"/>
                    <a:pt x="1726595" y="295526"/>
                    <a:pt x="1834975" y="313641"/>
                  </a:cubicBezTo>
                  <a:cubicBezTo>
                    <a:pt x="1899004" y="303959"/>
                    <a:pt x="1868395" y="216505"/>
                    <a:pt x="1834663" y="191518"/>
                  </a:cubicBezTo>
                  <a:close/>
                </a:path>
              </a:pathLst>
            </a:custGeom>
            <a:solidFill>
              <a:schemeClr val="accent3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BEF43FC-BDA9-4640-9906-9F1A152635A2}"/>
                </a:ext>
              </a:extLst>
            </p:cNvPr>
            <p:cNvSpPr/>
            <p:nvPr/>
          </p:nvSpPr>
          <p:spPr>
            <a:xfrm>
              <a:off x="8327969" y="3598682"/>
              <a:ext cx="975910" cy="252796"/>
            </a:xfrm>
            <a:custGeom>
              <a:avLst/>
              <a:gdLst>
                <a:gd name="connsiteX0" fmla="*/ 407755 w 518476"/>
                <a:gd name="connsiteY0" fmla="*/ 9648 h 134304"/>
                <a:gd name="connsiteX1" fmla="*/ 506766 w 518476"/>
                <a:gd name="connsiteY1" fmla="*/ 43380 h 134304"/>
                <a:gd name="connsiteX2" fmla="*/ 513637 w 518476"/>
                <a:gd name="connsiteY2" fmla="*/ 73052 h 134304"/>
                <a:gd name="connsiteX3" fmla="*/ 448984 w 518476"/>
                <a:gd name="connsiteY3" fmla="*/ 76488 h 134304"/>
                <a:gd name="connsiteX4" fmla="*/ 358094 w 518476"/>
                <a:gd name="connsiteY4" fmla="*/ 54937 h 134304"/>
                <a:gd name="connsiteX5" fmla="*/ 207861 w 518476"/>
                <a:gd name="connsiteY5" fmla="*/ 49939 h 134304"/>
                <a:gd name="connsiteX6" fmla="*/ 96982 w 518476"/>
                <a:gd name="connsiteY6" fmla="*/ 109595 h 134304"/>
                <a:gd name="connsiteX7" fmla="*/ 79491 w 518476"/>
                <a:gd name="connsiteY7" fmla="*/ 131147 h 134304"/>
                <a:gd name="connsiteX8" fmla="*/ 2969 w 518476"/>
                <a:gd name="connsiteY8" fmla="*/ 131147 h 134304"/>
                <a:gd name="connsiteX9" fmla="*/ 22334 w 518476"/>
                <a:gd name="connsiteY9" fmla="*/ 83047 h 134304"/>
                <a:gd name="connsiteX10" fmla="*/ 72307 w 518476"/>
                <a:gd name="connsiteY10" fmla="*/ 24328 h 134304"/>
                <a:gd name="connsiteX11" fmla="*/ 135087 w 518476"/>
                <a:gd name="connsiteY11" fmla="*/ 2777 h 134304"/>
                <a:gd name="connsiteX12" fmla="*/ 407755 w 518476"/>
                <a:gd name="connsiteY12" fmla="*/ 9648 h 13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8476" h="134304">
                  <a:moveTo>
                    <a:pt x="407755" y="9648"/>
                  </a:moveTo>
                  <a:cubicBezTo>
                    <a:pt x="439926" y="18706"/>
                    <a:pt x="477094" y="27764"/>
                    <a:pt x="506766" y="43380"/>
                  </a:cubicBezTo>
                  <a:cubicBezTo>
                    <a:pt x="521445" y="51189"/>
                    <a:pt x="523007" y="58685"/>
                    <a:pt x="513637" y="73052"/>
                  </a:cubicBezTo>
                  <a:cubicBezTo>
                    <a:pt x="498020" y="87732"/>
                    <a:pt x="474595" y="83984"/>
                    <a:pt x="448984" y="76488"/>
                  </a:cubicBezTo>
                  <a:cubicBezTo>
                    <a:pt x="418062" y="67118"/>
                    <a:pt x="394013" y="59310"/>
                    <a:pt x="358094" y="54937"/>
                  </a:cubicBezTo>
                  <a:cubicBezTo>
                    <a:pt x="313430" y="49627"/>
                    <a:pt x="252837" y="50252"/>
                    <a:pt x="207861" y="49939"/>
                  </a:cubicBezTo>
                  <a:cubicBezTo>
                    <a:pt x="151328" y="49627"/>
                    <a:pt x="123218" y="69304"/>
                    <a:pt x="96982" y="109595"/>
                  </a:cubicBezTo>
                  <a:cubicBezTo>
                    <a:pt x="91985" y="117404"/>
                    <a:pt x="87924" y="126149"/>
                    <a:pt x="79491" y="131147"/>
                  </a:cubicBezTo>
                  <a:cubicBezTo>
                    <a:pt x="66685" y="137081"/>
                    <a:pt x="7029" y="136456"/>
                    <a:pt x="2969" y="131147"/>
                  </a:cubicBezTo>
                  <a:cubicBezTo>
                    <a:pt x="-7963" y="117091"/>
                    <a:pt x="14213" y="93354"/>
                    <a:pt x="22334" y="83047"/>
                  </a:cubicBezTo>
                  <a:cubicBezTo>
                    <a:pt x="37951" y="63057"/>
                    <a:pt x="53567" y="41506"/>
                    <a:pt x="72307" y="24328"/>
                  </a:cubicBezTo>
                  <a:cubicBezTo>
                    <a:pt x="91048" y="6837"/>
                    <a:pt x="111349" y="4026"/>
                    <a:pt x="135087" y="2777"/>
                  </a:cubicBezTo>
                  <a:cubicBezTo>
                    <a:pt x="144457" y="1840"/>
                    <a:pt x="351847" y="-5969"/>
                    <a:pt x="407755" y="9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CDCE8A-78BF-4525-A2C7-C8EF7DFE9CDD}"/>
                </a:ext>
              </a:extLst>
            </p:cNvPr>
            <p:cNvSpPr/>
            <p:nvPr/>
          </p:nvSpPr>
          <p:spPr>
            <a:xfrm>
              <a:off x="9411745" y="4792500"/>
              <a:ext cx="76428" cy="76428"/>
            </a:xfrm>
            <a:custGeom>
              <a:avLst/>
              <a:gdLst>
                <a:gd name="connsiteX0" fmla="*/ 40926 w 40603"/>
                <a:gd name="connsiteY0" fmla="*/ 16939 h 40603"/>
                <a:gd name="connsiteX1" fmla="*/ 19687 w 40603"/>
                <a:gd name="connsiteY1" fmla="*/ 40677 h 40603"/>
                <a:gd name="connsiteX2" fmla="*/ 10 w 40603"/>
                <a:gd name="connsiteY2" fmla="*/ 19750 h 40603"/>
                <a:gd name="connsiteX3" fmla="*/ 22810 w 40603"/>
                <a:gd name="connsiteY3" fmla="*/ 73 h 40603"/>
                <a:gd name="connsiteX4" fmla="*/ 40926 w 40603"/>
                <a:gd name="connsiteY4" fmla="*/ 16939 h 4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3" h="40603">
                  <a:moveTo>
                    <a:pt x="40926" y="16939"/>
                  </a:moveTo>
                  <a:cubicBezTo>
                    <a:pt x="40613" y="33806"/>
                    <a:pt x="32805" y="40989"/>
                    <a:pt x="19687" y="40677"/>
                  </a:cubicBezTo>
                  <a:cubicBezTo>
                    <a:pt x="6881" y="40364"/>
                    <a:pt x="-302" y="32869"/>
                    <a:pt x="10" y="19750"/>
                  </a:cubicBezTo>
                  <a:cubicBezTo>
                    <a:pt x="322" y="7257"/>
                    <a:pt x="9692" y="-864"/>
                    <a:pt x="22810" y="73"/>
                  </a:cubicBezTo>
                  <a:cubicBezTo>
                    <a:pt x="35616" y="1010"/>
                    <a:pt x="40926" y="9131"/>
                    <a:pt x="40926" y="16939"/>
                  </a:cubicBezTo>
                  <a:close/>
                </a:path>
              </a:pathLst>
            </a:custGeom>
            <a:solidFill>
              <a:srgbClr val="0096B9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AE92D2-74C8-47EE-82CE-564ACF682BC7}"/>
                </a:ext>
              </a:extLst>
            </p:cNvPr>
            <p:cNvSpPr/>
            <p:nvPr/>
          </p:nvSpPr>
          <p:spPr>
            <a:xfrm>
              <a:off x="9653377" y="5034810"/>
              <a:ext cx="70547" cy="76428"/>
            </a:xfrm>
            <a:custGeom>
              <a:avLst/>
              <a:gdLst>
                <a:gd name="connsiteX0" fmla="*/ 18747 w 37480"/>
                <a:gd name="connsiteY0" fmla="*/ 42813 h 40603"/>
                <a:gd name="connsiteX1" fmla="*/ 7 w 37480"/>
                <a:gd name="connsiteY1" fmla="*/ 22199 h 40603"/>
                <a:gd name="connsiteX2" fmla="*/ 19372 w 37480"/>
                <a:gd name="connsiteY2" fmla="*/ 23 h 40603"/>
                <a:gd name="connsiteX3" fmla="*/ 40298 w 37480"/>
                <a:gd name="connsiteY3" fmla="*/ 22199 h 40603"/>
                <a:gd name="connsiteX4" fmla="*/ 18747 w 37480"/>
                <a:gd name="connsiteY4" fmla="*/ 42813 h 4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0" h="40603">
                  <a:moveTo>
                    <a:pt x="18747" y="42813"/>
                  </a:moveTo>
                  <a:cubicBezTo>
                    <a:pt x="7503" y="41564"/>
                    <a:pt x="319" y="35004"/>
                    <a:pt x="7" y="22199"/>
                  </a:cubicBezTo>
                  <a:cubicBezTo>
                    <a:pt x="-305" y="11892"/>
                    <a:pt x="9689" y="335"/>
                    <a:pt x="19372" y="23"/>
                  </a:cubicBezTo>
                  <a:cubicBezTo>
                    <a:pt x="29367" y="-602"/>
                    <a:pt x="40923" y="11579"/>
                    <a:pt x="40298" y="22199"/>
                  </a:cubicBezTo>
                  <a:cubicBezTo>
                    <a:pt x="39986" y="34380"/>
                    <a:pt x="31865" y="42813"/>
                    <a:pt x="18747" y="42813"/>
                  </a:cubicBezTo>
                  <a:close/>
                </a:path>
              </a:pathLst>
            </a:custGeom>
            <a:solidFill>
              <a:srgbClr val="0096B9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A52704-91EF-43C6-A6C2-E3D511CCD8E3}"/>
                </a:ext>
              </a:extLst>
            </p:cNvPr>
            <p:cNvSpPr/>
            <p:nvPr/>
          </p:nvSpPr>
          <p:spPr>
            <a:xfrm>
              <a:off x="8288878" y="4281152"/>
              <a:ext cx="76428" cy="76428"/>
            </a:xfrm>
            <a:custGeom>
              <a:avLst/>
              <a:gdLst>
                <a:gd name="connsiteX0" fmla="*/ 40604 w 40603"/>
                <a:gd name="connsiteY0" fmla="*/ 20310 h 40603"/>
                <a:gd name="connsiteX1" fmla="*/ 20302 w 40603"/>
                <a:gd name="connsiteY1" fmla="*/ 40611 h 40603"/>
                <a:gd name="connsiteX2" fmla="*/ 0 w 40603"/>
                <a:gd name="connsiteY2" fmla="*/ 20934 h 40603"/>
                <a:gd name="connsiteX3" fmla="*/ 19989 w 40603"/>
                <a:gd name="connsiteY3" fmla="*/ 8 h 40603"/>
                <a:gd name="connsiteX4" fmla="*/ 40604 w 40603"/>
                <a:gd name="connsiteY4" fmla="*/ 20310 h 4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3" h="40603">
                  <a:moveTo>
                    <a:pt x="40604" y="20310"/>
                  </a:moveTo>
                  <a:cubicBezTo>
                    <a:pt x="40604" y="32178"/>
                    <a:pt x="32170" y="40611"/>
                    <a:pt x="20302" y="40611"/>
                  </a:cubicBezTo>
                  <a:cubicBezTo>
                    <a:pt x="6871" y="40611"/>
                    <a:pt x="312" y="34365"/>
                    <a:pt x="0" y="20934"/>
                  </a:cubicBezTo>
                  <a:cubicBezTo>
                    <a:pt x="0" y="8753"/>
                    <a:pt x="7808" y="320"/>
                    <a:pt x="19989" y="8"/>
                  </a:cubicBezTo>
                  <a:cubicBezTo>
                    <a:pt x="31546" y="-305"/>
                    <a:pt x="40604" y="8753"/>
                    <a:pt x="40604" y="20310"/>
                  </a:cubicBezTo>
                  <a:close/>
                </a:path>
              </a:pathLst>
            </a:custGeom>
            <a:solidFill>
              <a:srgbClr val="0096B9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5DC389-A4E0-401C-8525-8FED00E7E284}"/>
                </a:ext>
              </a:extLst>
            </p:cNvPr>
            <p:cNvSpPr/>
            <p:nvPr/>
          </p:nvSpPr>
          <p:spPr>
            <a:xfrm>
              <a:off x="9794507" y="3418526"/>
              <a:ext cx="1099370" cy="846574"/>
            </a:xfrm>
            <a:custGeom>
              <a:avLst/>
              <a:gdLst>
                <a:gd name="connsiteX0" fmla="*/ 29036 w 584066"/>
                <a:gd name="connsiteY0" fmla="*/ 438622 h 449762"/>
                <a:gd name="connsiteX1" fmla="*/ 1238 w 584066"/>
                <a:gd name="connsiteY1" fmla="*/ 324307 h 449762"/>
                <a:gd name="connsiteX2" fmla="*/ 171773 w 584066"/>
                <a:gd name="connsiteY2" fmla="*/ 95053 h 449762"/>
                <a:gd name="connsiteX3" fmla="*/ 457247 w 584066"/>
                <a:gd name="connsiteY3" fmla="*/ 1665 h 449762"/>
                <a:gd name="connsiteX4" fmla="*/ 578121 w 584066"/>
                <a:gd name="connsiteY4" fmla="*/ 49140 h 449762"/>
                <a:gd name="connsiteX5" fmla="*/ 534082 w 584066"/>
                <a:gd name="connsiteY5" fmla="*/ 103798 h 449762"/>
                <a:gd name="connsiteX6" fmla="*/ 85256 w 584066"/>
                <a:gd name="connsiteY6" fmla="*/ 433624 h 449762"/>
                <a:gd name="connsiteX7" fmla="*/ 29036 w 584066"/>
                <a:gd name="connsiteY7" fmla="*/ 438622 h 44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4066" h="449762">
                  <a:moveTo>
                    <a:pt x="29036" y="438622"/>
                  </a:moveTo>
                  <a:cubicBezTo>
                    <a:pt x="6547" y="410824"/>
                    <a:pt x="-3760" y="350231"/>
                    <a:pt x="1238" y="324307"/>
                  </a:cubicBezTo>
                  <a:cubicBezTo>
                    <a:pt x="20290" y="230919"/>
                    <a:pt x="95251" y="147213"/>
                    <a:pt x="171773" y="95053"/>
                  </a:cubicBezTo>
                  <a:cubicBezTo>
                    <a:pt x="247670" y="43518"/>
                    <a:pt x="362922" y="-10204"/>
                    <a:pt x="457247" y="1665"/>
                  </a:cubicBezTo>
                  <a:cubicBezTo>
                    <a:pt x="490979" y="5725"/>
                    <a:pt x="549698" y="25402"/>
                    <a:pt x="578121" y="49140"/>
                  </a:cubicBezTo>
                  <a:cubicBezTo>
                    <a:pt x="600921" y="69442"/>
                    <a:pt x="557819" y="86620"/>
                    <a:pt x="534082" y="103798"/>
                  </a:cubicBezTo>
                  <a:cubicBezTo>
                    <a:pt x="417893" y="189066"/>
                    <a:pt x="225495" y="322121"/>
                    <a:pt x="85256" y="433624"/>
                  </a:cubicBezTo>
                  <a:cubicBezTo>
                    <a:pt x="57771" y="455488"/>
                    <a:pt x="43403" y="456112"/>
                    <a:pt x="29036" y="438622"/>
                  </a:cubicBezTo>
                  <a:close/>
                </a:path>
              </a:pathLst>
            </a:custGeom>
            <a:solidFill>
              <a:schemeClr val="accent3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FC8773-5399-494B-BDAB-5F048CA12780}"/>
                </a:ext>
              </a:extLst>
            </p:cNvPr>
            <p:cNvSpPr/>
            <p:nvPr/>
          </p:nvSpPr>
          <p:spPr>
            <a:xfrm>
              <a:off x="10877933" y="3035455"/>
              <a:ext cx="417408" cy="435045"/>
            </a:xfrm>
            <a:custGeom>
              <a:avLst/>
              <a:gdLst>
                <a:gd name="connsiteX0" fmla="*/ 215537 w 221757"/>
                <a:gd name="connsiteY0" fmla="*/ 42767 h 231127"/>
                <a:gd name="connsiteX1" fmla="*/ 42504 w 221757"/>
                <a:gd name="connsiteY1" fmla="*/ 233292 h 231127"/>
                <a:gd name="connsiteX2" fmla="*/ 24076 w 221757"/>
                <a:gd name="connsiteY2" fmla="*/ 106484 h 231127"/>
                <a:gd name="connsiteX3" fmla="*/ 204293 w 221757"/>
                <a:gd name="connsiteY3" fmla="*/ 914 h 231127"/>
                <a:gd name="connsiteX4" fmla="*/ 215537 w 221757"/>
                <a:gd name="connsiteY4" fmla="*/ 42767 h 2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7" h="231127">
                  <a:moveTo>
                    <a:pt x="215537" y="42767"/>
                  </a:moveTo>
                  <a:cubicBezTo>
                    <a:pt x="192112" y="74625"/>
                    <a:pt x="100286" y="178321"/>
                    <a:pt x="42504" y="233292"/>
                  </a:cubicBezTo>
                  <a:cubicBezTo>
                    <a:pt x="-22774" y="220486"/>
                    <a:pt x="651" y="144276"/>
                    <a:pt x="24076" y="106484"/>
                  </a:cubicBezTo>
                  <a:cubicBezTo>
                    <a:pt x="65304" y="39644"/>
                    <a:pt x="124335" y="-7206"/>
                    <a:pt x="204293" y="914"/>
                  </a:cubicBezTo>
                  <a:cubicBezTo>
                    <a:pt x="228343" y="3413"/>
                    <a:pt x="226469" y="21528"/>
                    <a:pt x="215537" y="42767"/>
                  </a:cubicBezTo>
                  <a:close/>
                </a:path>
              </a:pathLst>
            </a:custGeom>
            <a:solidFill>
              <a:schemeClr val="accent3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2459A2-2515-4040-A935-B74804A0D384}"/>
                </a:ext>
              </a:extLst>
            </p:cNvPr>
            <p:cNvSpPr/>
            <p:nvPr/>
          </p:nvSpPr>
          <p:spPr>
            <a:xfrm>
              <a:off x="8223416" y="3148287"/>
              <a:ext cx="3157014" cy="2663179"/>
            </a:xfrm>
            <a:custGeom>
              <a:avLst/>
              <a:gdLst>
                <a:gd name="connsiteX0" fmla="*/ 1656422 w 1677239"/>
                <a:gd name="connsiteY0" fmla="*/ 0 h 1414877"/>
                <a:gd name="connsiteX1" fmla="*/ 1648926 w 1677239"/>
                <a:gd name="connsiteY1" fmla="*/ 937 h 1414877"/>
                <a:gd name="connsiteX2" fmla="*/ 1578338 w 1677239"/>
                <a:gd name="connsiteY2" fmla="*/ 71212 h 1414877"/>
                <a:gd name="connsiteX3" fmla="*/ 1485574 w 1677239"/>
                <a:gd name="connsiteY3" fmla="*/ 173346 h 1414877"/>
                <a:gd name="connsiteX4" fmla="*/ 1222276 w 1677239"/>
                <a:gd name="connsiteY4" fmla="*/ 370429 h 1414877"/>
                <a:gd name="connsiteX5" fmla="*/ 1019570 w 1677239"/>
                <a:gd name="connsiteY5" fmla="*/ 521287 h 1414877"/>
                <a:gd name="connsiteX6" fmla="*/ 882143 w 1677239"/>
                <a:gd name="connsiteY6" fmla="*/ 632479 h 1414877"/>
                <a:gd name="connsiteX7" fmla="*/ 802810 w 1677239"/>
                <a:gd name="connsiteY7" fmla="*/ 681515 h 1414877"/>
                <a:gd name="connsiteX8" fmla="*/ 714106 w 1677239"/>
                <a:gd name="connsiteY8" fmla="*/ 689948 h 1414877"/>
                <a:gd name="connsiteX9" fmla="*/ 335556 w 1677239"/>
                <a:gd name="connsiteY9" fmla="*/ 620922 h 1414877"/>
                <a:gd name="connsiteX10" fmla="*/ 145969 w 1677239"/>
                <a:gd name="connsiteY10" fmla="*/ 588439 h 1414877"/>
                <a:gd name="connsiteX11" fmla="*/ 237483 w 1677239"/>
                <a:gd name="connsiteY11" fmla="*/ 446952 h 1414877"/>
                <a:gd name="connsiteX12" fmla="*/ 325874 w 1677239"/>
                <a:gd name="connsiteY12" fmla="*/ 440705 h 1414877"/>
                <a:gd name="connsiteX13" fmla="*/ 415514 w 1677239"/>
                <a:gd name="connsiteY13" fmla="*/ 446014 h 1414877"/>
                <a:gd name="connsiteX14" fmla="*/ 689432 w 1677239"/>
                <a:gd name="connsiteY14" fmla="*/ 476623 h 1414877"/>
                <a:gd name="connsiteX15" fmla="*/ 747214 w 1677239"/>
                <a:gd name="connsiteY15" fmla="*/ 457259 h 1414877"/>
                <a:gd name="connsiteX16" fmla="*/ 756584 w 1677239"/>
                <a:gd name="connsiteY16" fmla="*/ 411033 h 1414877"/>
                <a:gd name="connsiteX17" fmla="*/ 651327 w 1677239"/>
                <a:gd name="connsiteY17" fmla="*/ 394479 h 1414877"/>
                <a:gd name="connsiteX18" fmla="*/ 314942 w 1677239"/>
                <a:gd name="connsiteY18" fmla="*/ 363870 h 1414877"/>
                <a:gd name="connsiteX19" fmla="*/ 157838 w 1677239"/>
                <a:gd name="connsiteY19" fmla="*/ 382923 h 1414877"/>
                <a:gd name="connsiteX20" fmla="*/ 65699 w 1677239"/>
                <a:gd name="connsiteY20" fmla="*/ 467253 h 1414877"/>
                <a:gd name="connsiteX21" fmla="*/ 733 w 1677239"/>
                <a:gd name="connsiteY21" fmla="*/ 580631 h 1414877"/>
                <a:gd name="connsiteX22" fmla="*/ 56641 w 1677239"/>
                <a:gd name="connsiteY22" fmla="*/ 694321 h 1414877"/>
                <a:gd name="connsiteX23" fmla="*/ 154090 w 1677239"/>
                <a:gd name="connsiteY23" fmla="*/ 784273 h 1414877"/>
                <a:gd name="connsiteX24" fmla="*/ 197192 w 1677239"/>
                <a:gd name="connsiteY24" fmla="*/ 811447 h 1414877"/>
                <a:gd name="connsiteX25" fmla="*/ 252163 w 1677239"/>
                <a:gd name="connsiteY25" fmla="*/ 823315 h 1414877"/>
                <a:gd name="connsiteX26" fmla="*/ 523270 w 1677239"/>
                <a:gd name="connsiteY26" fmla="*/ 892029 h 1414877"/>
                <a:gd name="connsiteX27" fmla="*/ 575117 w 1677239"/>
                <a:gd name="connsiteY27" fmla="*/ 935756 h 1414877"/>
                <a:gd name="connsiteX28" fmla="*/ 583238 w 1677239"/>
                <a:gd name="connsiteY28" fmla="*/ 987604 h 1414877"/>
                <a:gd name="connsiteX29" fmla="*/ 73195 w 1677239"/>
                <a:gd name="connsiteY29" fmla="*/ 1232162 h 1414877"/>
                <a:gd name="connsiteX30" fmla="*/ 67885 w 1677239"/>
                <a:gd name="connsiteY30" fmla="*/ 1263083 h 1414877"/>
                <a:gd name="connsiteX31" fmla="*/ 160649 w 1677239"/>
                <a:gd name="connsiteY31" fmla="*/ 1388954 h 1414877"/>
                <a:gd name="connsiteX32" fmla="*/ 208436 w 1677239"/>
                <a:gd name="connsiteY32" fmla="*/ 1409881 h 1414877"/>
                <a:gd name="connsiteX33" fmla="*/ 754398 w 1677239"/>
                <a:gd name="connsiteY33" fmla="*/ 1168133 h 1414877"/>
                <a:gd name="connsiteX34" fmla="*/ 815928 w 1677239"/>
                <a:gd name="connsiteY34" fmla="*/ 1170320 h 1414877"/>
                <a:gd name="connsiteX35" fmla="*/ 870899 w 1677239"/>
                <a:gd name="connsiteY35" fmla="*/ 1131903 h 1414877"/>
                <a:gd name="connsiteX36" fmla="*/ 920560 w 1677239"/>
                <a:gd name="connsiteY36" fmla="*/ 1052882 h 1414877"/>
                <a:gd name="connsiteX37" fmla="*/ 850597 w 1677239"/>
                <a:gd name="connsiteY37" fmla="*/ 764284 h 1414877"/>
                <a:gd name="connsiteX38" fmla="*/ 953355 w 1677239"/>
                <a:gd name="connsiteY38" fmla="*/ 661213 h 1414877"/>
                <a:gd name="connsiteX39" fmla="*/ 1374695 w 1677239"/>
                <a:gd name="connsiteY39" fmla="*/ 329826 h 1414877"/>
                <a:gd name="connsiteX40" fmla="*/ 1594892 w 1677239"/>
                <a:gd name="connsiteY40" fmla="*/ 135241 h 1414877"/>
                <a:gd name="connsiteX41" fmla="*/ 1678285 w 1677239"/>
                <a:gd name="connsiteY41" fmla="*/ 24362 h 1414877"/>
                <a:gd name="connsiteX42" fmla="*/ 1656422 w 1677239"/>
                <a:gd name="connsiteY42" fmla="*/ 0 h 1414877"/>
                <a:gd name="connsiteX43" fmla="*/ 341491 w 1677239"/>
                <a:gd name="connsiteY43" fmla="*/ 827063 h 1414877"/>
                <a:gd name="connsiteX44" fmla="*/ 341178 w 1677239"/>
                <a:gd name="connsiteY44" fmla="*/ 826751 h 1414877"/>
                <a:gd name="connsiteX45" fmla="*/ 341491 w 1677239"/>
                <a:gd name="connsiteY45" fmla="*/ 827063 h 1414877"/>
                <a:gd name="connsiteX46" fmla="*/ 341491 w 1677239"/>
                <a:gd name="connsiteY46" fmla="*/ 827063 h 141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77239" h="1414877">
                  <a:moveTo>
                    <a:pt x="1656422" y="0"/>
                  </a:moveTo>
                  <a:cubicBezTo>
                    <a:pt x="1654860" y="0"/>
                    <a:pt x="1650487" y="312"/>
                    <a:pt x="1648926" y="937"/>
                  </a:cubicBezTo>
                  <a:cubicBezTo>
                    <a:pt x="1629873" y="10307"/>
                    <a:pt x="1601138" y="45601"/>
                    <a:pt x="1578338" y="71212"/>
                  </a:cubicBezTo>
                  <a:cubicBezTo>
                    <a:pt x="1546480" y="107131"/>
                    <a:pt x="1517745" y="137740"/>
                    <a:pt x="1485574" y="173346"/>
                  </a:cubicBezTo>
                  <a:cubicBezTo>
                    <a:pt x="1419359" y="246745"/>
                    <a:pt x="1321598" y="307650"/>
                    <a:pt x="1222276" y="370429"/>
                  </a:cubicBezTo>
                  <a:cubicBezTo>
                    <a:pt x="1157622" y="411345"/>
                    <a:pt x="1078602" y="472563"/>
                    <a:pt x="1019570" y="521287"/>
                  </a:cubicBezTo>
                  <a:cubicBezTo>
                    <a:pt x="974906" y="558143"/>
                    <a:pt x="929930" y="598122"/>
                    <a:pt x="882143" y="632479"/>
                  </a:cubicBezTo>
                  <a:cubicBezTo>
                    <a:pt x="856844" y="650594"/>
                    <a:pt x="830608" y="667148"/>
                    <a:pt x="802810" y="681515"/>
                  </a:cubicBezTo>
                  <a:cubicBezTo>
                    <a:pt x="769390" y="698694"/>
                    <a:pt x="750650" y="697444"/>
                    <a:pt x="714106" y="689948"/>
                  </a:cubicBezTo>
                  <a:cubicBezTo>
                    <a:pt x="588548" y="664024"/>
                    <a:pt x="462052" y="642161"/>
                    <a:pt x="335556" y="620922"/>
                  </a:cubicBezTo>
                  <a:cubicBezTo>
                    <a:pt x="272465" y="610303"/>
                    <a:pt x="208748" y="600933"/>
                    <a:pt x="145969" y="588439"/>
                  </a:cubicBezTo>
                  <a:cubicBezTo>
                    <a:pt x="91310" y="577508"/>
                    <a:pt x="211559" y="456634"/>
                    <a:pt x="237483" y="446952"/>
                  </a:cubicBezTo>
                  <a:cubicBezTo>
                    <a:pt x="265593" y="436644"/>
                    <a:pt x="296514" y="438518"/>
                    <a:pt x="325874" y="440705"/>
                  </a:cubicBezTo>
                  <a:cubicBezTo>
                    <a:pt x="356171" y="442891"/>
                    <a:pt x="385842" y="442579"/>
                    <a:pt x="415514" y="446014"/>
                  </a:cubicBezTo>
                  <a:cubicBezTo>
                    <a:pt x="507028" y="456322"/>
                    <a:pt x="594795" y="464130"/>
                    <a:pt x="689432" y="476623"/>
                  </a:cubicBezTo>
                  <a:cubicBezTo>
                    <a:pt x="713794" y="479747"/>
                    <a:pt x="740030" y="469752"/>
                    <a:pt x="747214" y="457259"/>
                  </a:cubicBezTo>
                  <a:cubicBezTo>
                    <a:pt x="752836" y="442579"/>
                    <a:pt x="764080" y="416967"/>
                    <a:pt x="756584" y="411033"/>
                  </a:cubicBezTo>
                  <a:cubicBezTo>
                    <a:pt x="745028" y="401663"/>
                    <a:pt x="732534" y="402600"/>
                    <a:pt x="651327" y="394479"/>
                  </a:cubicBezTo>
                  <a:cubicBezTo>
                    <a:pt x="589172" y="388232"/>
                    <a:pt x="384905" y="366057"/>
                    <a:pt x="314942" y="363870"/>
                  </a:cubicBezTo>
                  <a:cubicBezTo>
                    <a:pt x="261533" y="361996"/>
                    <a:pt x="222803" y="353563"/>
                    <a:pt x="157838" y="382923"/>
                  </a:cubicBezTo>
                  <a:cubicBezTo>
                    <a:pt x="119108" y="400414"/>
                    <a:pt x="90998" y="434771"/>
                    <a:pt x="65699" y="467253"/>
                  </a:cubicBezTo>
                  <a:cubicBezTo>
                    <a:pt x="40087" y="500361"/>
                    <a:pt x="5418" y="537216"/>
                    <a:pt x="733" y="580631"/>
                  </a:cubicBezTo>
                  <a:cubicBezTo>
                    <a:pt x="-4889" y="633728"/>
                    <a:pt x="22597" y="659964"/>
                    <a:pt x="56641" y="694321"/>
                  </a:cubicBezTo>
                  <a:cubicBezTo>
                    <a:pt x="87875" y="725554"/>
                    <a:pt x="121294" y="754289"/>
                    <a:pt x="154090" y="784273"/>
                  </a:cubicBezTo>
                  <a:cubicBezTo>
                    <a:pt x="173454" y="802077"/>
                    <a:pt x="166583" y="802701"/>
                    <a:pt x="197192" y="811447"/>
                  </a:cubicBezTo>
                  <a:cubicBezTo>
                    <a:pt x="215307" y="816444"/>
                    <a:pt x="234047" y="818943"/>
                    <a:pt x="252163" y="823315"/>
                  </a:cubicBezTo>
                  <a:cubicBezTo>
                    <a:pt x="342428" y="845803"/>
                    <a:pt x="433005" y="868292"/>
                    <a:pt x="523270" y="892029"/>
                  </a:cubicBezTo>
                  <a:cubicBezTo>
                    <a:pt x="560125" y="901711"/>
                    <a:pt x="553879" y="901087"/>
                    <a:pt x="575117" y="935756"/>
                  </a:cubicBezTo>
                  <a:cubicBezTo>
                    <a:pt x="586986" y="954808"/>
                    <a:pt x="609787" y="975110"/>
                    <a:pt x="583238" y="987604"/>
                  </a:cubicBezTo>
                  <a:cubicBezTo>
                    <a:pt x="519834" y="1017588"/>
                    <a:pt x="184699" y="1177191"/>
                    <a:pt x="73195" y="1232162"/>
                  </a:cubicBezTo>
                  <a:cubicBezTo>
                    <a:pt x="51644" y="1242781"/>
                    <a:pt x="57266" y="1249965"/>
                    <a:pt x="67885" y="1263083"/>
                  </a:cubicBezTo>
                  <a:cubicBezTo>
                    <a:pt x="100993" y="1304624"/>
                    <a:pt x="131289" y="1346789"/>
                    <a:pt x="160649" y="1388954"/>
                  </a:cubicBezTo>
                  <a:cubicBezTo>
                    <a:pt x="180326" y="1417377"/>
                    <a:pt x="181888" y="1422374"/>
                    <a:pt x="208436" y="1409881"/>
                  </a:cubicBezTo>
                  <a:cubicBezTo>
                    <a:pt x="238108" y="1395826"/>
                    <a:pt x="649453" y="1213110"/>
                    <a:pt x="754398" y="1168133"/>
                  </a:cubicBezTo>
                  <a:cubicBezTo>
                    <a:pt x="785944" y="1154703"/>
                    <a:pt x="795001" y="1166884"/>
                    <a:pt x="815928" y="1170320"/>
                  </a:cubicBezTo>
                  <a:cubicBezTo>
                    <a:pt x="833731" y="1173131"/>
                    <a:pt x="849660" y="1153141"/>
                    <a:pt x="870899" y="1131903"/>
                  </a:cubicBezTo>
                  <a:cubicBezTo>
                    <a:pt x="912127" y="1090674"/>
                    <a:pt x="931492" y="1084428"/>
                    <a:pt x="920560" y="1052882"/>
                  </a:cubicBezTo>
                  <a:cubicBezTo>
                    <a:pt x="905256" y="1008530"/>
                    <a:pt x="859030" y="816132"/>
                    <a:pt x="850597" y="764284"/>
                  </a:cubicBezTo>
                  <a:cubicBezTo>
                    <a:pt x="881518" y="736174"/>
                    <a:pt x="924933" y="694946"/>
                    <a:pt x="953355" y="661213"/>
                  </a:cubicBezTo>
                  <a:cubicBezTo>
                    <a:pt x="1072043" y="519413"/>
                    <a:pt x="1226961" y="424776"/>
                    <a:pt x="1374695" y="329826"/>
                  </a:cubicBezTo>
                  <a:cubicBezTo>
                    <a:pt x="1471519" y="267671"/>
                    <a:pt x="1514622" y="228942"/>
                    <a:pt x="1594892" y="135241"/>
                  </a:cubicBezTo>
                  <a:cubicBezTo>
                    <a:pt x="1612070" y="115252"/>
                    <a:pt x="1679222" y="51848"/>
                    <a:pt x="1678285" y="24362"/>
                  </a:cubicBezTo>
                  <a:cubicBezTo>
                    <a:pt x="1678285" y="10619"/>
                    <a:pt x="1671726" y="5622"/>
                    <a:pt x="1656422" y="0"/>
                  </a:cubicBezTo>
                  <a:close/>
                  <a:moveTo>
                    <a:pt x="341491" y="827063"/>
                  </a:moveTo>
                  <a:cubicBezTo>
                    <a:pt x="341491" y="827063"/>
                    <a:pt x="341491" y="826751"/>
                    <a:pt x="341178" y="826751"/>
                  </a:cubicBezTo>
                  <a:cubicBezTo>
                    <a:pt x="341491" y="826751"/>
                    <a:pt x="341491" y="826751"/>
                    <a:pt x="341491" y="827063"/>
                  </a:cubicBezTo>
                  <a:cubicBezTo>
                    <a:pt x="341803" y="826751"/>
                    <a:pt x="341491" y="826751"/>
                    <a:pt x="341491" y="827063"/>
                  </a:cubicBezTo>
                  <a:close/>
                </a:path>
              </a:pathLst>
            </a:custGeom>
            <a:solidFill>
              <a:schemeClr val="accent1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CAA80E-BEB9-488D-8B56-00A17E0092A7}"/>
                </a:ext>
              </a:extLst>
            </p:cNvPr>
            <p:cNvSpPr/>
            <p:nvPr/>
          </p:nvSpPr>
          <p:spPr>
            <a:xfrm>
              <a:off x="9691015" y="4548073"/>
              <a:ext cx="82306" cy="82306"/>
            </a:xfrm>
            <a:custGeom>
              <a:avLst/>
              <a:gdLst>
                <a:gd name="connsiteX0" fmla="*/ 45601 w 43726"/>
                <a:gd name="connsiteY0" fmla="*/ 22800 h 43726"/>
                <a:gd name="connsiteX1" fmla="*/ 22801 w 43726"/>
                <a:gd name="connsiteY1" fmla="*/ 45601 h 43726"/>
                <a:gd name="connsiteX2" fmla="*/ 0 w 43726"/>
                <a:gd name="connsiteY2" fmla="*/ 22800 h 43726"/>
                <a:gd name="connsiteX3" fmla="*/ 22801 w 43726"/>
                <a:gd name="connsiteY3" fmla="*/ 0 h 43726"/>
                <a:gd name="connsiteX4" fmla="*/ 45601 w 43726"/>
                <a:gd name="connsiteY4" fmla="*/ 22800 h 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26" h="43726">
                  <a:moveTo>
                    <a:pt x="45601" y="22800"/>
                  </a:moveTo>
                  <a:cubicBezTo>
                    <a:pt x="45601" y="35393"/>
                    <a:pt x="35393" y="45601"/>
                    <a:pt x="22801" y="45601"/>
                  </a:cubicBezTo>
                  <a:cubicBezTo>
                    <a:pt x="10208" y="45601"/>
                    <a:pt x="0" y="35393"/>
                    <a:pt x="0" y="22800"/>
                  </a:cubicBezTo>
                  <a:cubicBezTo>
                    <a:pt x="0" y="10208"/>
                    <a:pt x="10208" y="0"/>
                    <a:pt x="22801" y="0"/>
                  </a:cubicBezTo>
                  <a:cubicBezTo>
                    <a:pt x="35393" y="0"/>
                    <a:pt x="45601" y="10208"/>
                    <a:pt x="45601" y="22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034E8F-A005-477B-8236-470E150046C0}"/>
                </a:ext>
              </a:extLst>
            </p:cNvPr>
            <p:cNvSpPr/>
            <p:nvPr/>
          </p:nvSpPr>
          <p:spPr>
            <a:xfrm>
              <a:off x="6110127" y="5411239"/>
              <a:ext cx="5026529" cy="846574"/>
            </a:xfrm>
            <a:custGeom>
              <a:avLst/>
              <a:gdLst>
                <a:gd name="connsiteX0" fmla="*/ 2629862 w 2670465"/>
                <a:gd name="connsiteY0" fmla="*/ 316951 h 449762"/>
                <a:gd name="connsiteX1" fmla="*/ 1349912 w 2670465"/>
                <a:gd name="connsiteY1" fmla="*/ 316951 h 449762"/>
                <a:gd name="connsiteX2" fmla="*/ 1130966 w 2670465"/>
                <a:gd name="connsiteY2" fmla="*/ 18046 h 449762"/>
                <a:gd name="connsiteX3" fmla="*/ 1110664 w 2670465"/>
                <a:gd name="connsiteY3" fmla="*/ 1492 h 449762"/>
                <a:gd name="connsiteX4" fmla="*/ 1057879 w 2670465"/>
                <a:gd name="connsiteY4" fmla="*/ 4303 h 449762"/>
                <a:gd name="connsiteX5" fmla="*/ 495988 w 2670465"/>
                <a:gd name="connsiteY5" fmla="*/ 142355 h 449762"/>
                <a:gd name="connsiteX6" fmla="*/ 462256 w 2670465"/>
                <a:gd name="connsiteY6" fmla="*/ 163907 h 449762"/>
                <a:gd name="connsiteX7" fmla="*/ 430398 w 2670465"/>
                <a:gd name="connsiteY7" fmla="*/ 316951 h 449762"/>
                <a:gd name="connsiteX8" fmla="*/ 42790 w 2670465"/>
                <a:gd name="connsiteY8" fmla="*/ 316951 h 449762"/>
                <a:gd name="connsiteX9" fmla="*/ 0 w 2670465"/>
                <a:gd name="connsiteY9" fmla="*/ 359741 h 449762"/>
                <a:gd name="connsiteX10" fmla="*/ 0 w 2670465"/>
                <a:gd name="connsiteY10" fmla="*/ 407528 h 449762"/>
                <a:gd name="connsiteX11" fmla="*/ 42790 w 2670465"/>
                <a:gd name="connsiteY11" fmla="*/ 450318 h 449762"/>
                <a:gd name="connsiteX12" fmla="*/ 2629862 w 2670465"/>
                <a:gd name="connsiteY12" fmla="*/ 450318 h 449762"/>
                <a:gd name="connsiteX13" fmla="*/ 2672652 w 2670465"/>
                <a:gd name="connsiteY13" fmla="*/ 407528 h 449762"/>
                <a:gd name="connsiteX14" fmla="*/ 2672652 w 2670465"/>
                <a:gd name="connsiteY14" fmla="*/ 359741 h 449762"/>
                <a:gd name="connsiteX15" fmla="*/ 2629862 w 2670465"/>
                <a:gd name="connsiteY15" fmla="*/ 316951 h 44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0465" h="449762">
                  <a:moveTo>
                    <a:pt x="2629862" y="316951"/>
                  </a:moveTo>
                  <a:lnTo>
                    <a:pt x="1349912" y="316951"/>
                  </a:lnTo>
                  <a:cubicBezTo>
                    <a:pt x="1291193" y="216691"/>
                    <a:pt x="1208737" y="104250"/>
                    <a:pt x="1130966" y="18046"/>
                  </a:cubicBezTo>
                  <a:cubicBezTo>
                    <a:pt x="1125031" y="11487"/>
                    <a:pt x="1119721" y="4303"/>
                    <a:pt x="1110664" y="1492"/>
                  </a:cubicBezTo>
                  <a:cubicBezTo>
                    <a:pt x="1092861" y="-1631"/>
                    <a:pt x="1079743" y="555"/>
                    <a:pt x="1057879" y="4303"/>
                  </a:cubicBezTo>
                  <a:cubicBezTo>
                    <a:pt x="999472" y="12736"/>
                    <a:pt x="533468" y="127051"/>
                    <a:pt x="495988" y="142355"/>
                  </a:cubicBezTo>
                  <a:cubicBezTo>
                    <a:pt x="484432" y="147040"/>
                    <a:pt x="466004" y="149851"/>
                    <a:pt x="462256" y="163907"/>
                  </a:cubicBezTo>
                  <a:cubicBezTo>
                    <a:pt x="459757" y="176712"/>
                    <a:pt x="444141" y="248862"/>
                    <a:pt x="430398" y="316951"/>
                  </a:cubicBezTo>
                  <a:lnTo>
                    <a:pt x="42790" y="316951"/>
                  </a:lnTo>
                  <a:cubicBezTo>
                    <a:pt x="19365" y="316951"/>
                    <a:pt x="0" y="336315"/>
                    <a:pt x="0" y="359741"/>
                  </a:cubicBezTo>
                  <a:lnTo>
                    <a:pt x="0" y="407528"/>
                  </a:lnTo>
                  <a:cubicBezTo>
                    <a:pt x="0" y="430953"/>
                    <a:pt x="19365" y="450318"/>
                    <a:pt x="42790" y="450318"/>
                  </a:cubicBezTo>
                  <a:lnTo>
                    <a:pt x="2629862" y="450318"/>
                  </a:lnTo>
                  <a:cubicBezTo>
                    <a:pt x="2653287" y="450318"/>
                    <a:pt x="2672652" y="430953"/>
                    <a:pt x="2672652" y="407528"/>
                  </a:cubicBezTo>
                  <a:lnTo>
                    <a:pt x="2672652" y="359741"/>
                  </a:lnTo>
                  <a:cubicBezTo>
                    <a:pt x="2672339" y="336315"/>
                    <a:pt x="2653287" y="316951"/>
                    <a:pt x="2629862" y="316951"/>
                  </a:cubicBezTo>
                  <a:close/>
                </a:path>
              </a:pathLst>
            </a:custGeom>
            <a:solidFill>
              <a:schemeClr val="accent1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D32DCE-C8F2-4471-AD05-286E4DD0C456}"/>
              </a:ext>
            </a:extLst>
          </p:cNvPr>
          <p:cNvSpPr txBox="1"/>
          <p:nvPr/>
        </p:nvSpPr>
        <p:spPr>
          <a:xfrm>
            <a:off x="787304" y="386824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B1523E-168D-4002-959B-06E6563B7723}"/>
              </a:ext>
            </a:extLst>
          </p:cNvPr>
          <p:cNvSpPr txBox="1"/>
          <p:nvPr/>
        </p:nvSpPr>
        <p:spPr>
          <a:xfrm>
            <a:off x="794374" y="1861914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Oval 42">
            <a:extLst>
              <a:ext uri="{FF2B5EF4-FFF2-40B4-BE49-F238E27FC236}">
                <a16:creationId xmlns:a16="http://schemas.microsoft.com/office/drawing/2014/main" id="{7E33E4CC-E2B6-4F44-BB09-BA8929939BA8}"/>
              </a:ext>
            </a:extLst>
          </p:cNvPr>
          <p:cNvSpPr/>
          <p:nvPr/>
        </p:nvSpPr>
        <p:spPr>
          <a:xfrm>
            <a:off x="787304" y="423404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Oval 46">
            <a:extLst>
              <a:ext uri="{FF2B5EF4-FFF2-40B4-BE49-F238E27FC236}">
                <a16:creationId xmlns:a16="http://schemas.microsoft.com/office/drawing/2014/main" id="{F021E432-2125-4951-8683-21E15DC596CB}"/>
              </a:ext>
            </a:extLst>
          </p:cNvPr>
          <p:cNvSpPr/>
          <p:nvPr/>
        </p:nvSpPr>
        <p:spPr>
          <a:xfrm>
            <a:off x="787304" y="3065198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Oval 47">
            <a:extLst>
              <a:ext uri="{FF2B5EF4-FFF2-40B4-BE49-F238E27FC236}">
                <a16:creationId xmlns:a16="http://schemas.microsoft.com/office/drawing/2014/main" id="{38A80E38-CADC-4077-8FD1-5EAE11E67B2C}"/>
              </a:ext>
            </a:extLst>
          </p:cNvPr>
          <p:cNvSpPr/>
          <p:nvPr/>
        </p:nvSpPr>
        <p:spPr>
          <a:xfrm>
            <a:off x="787304" y="5402885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8" name="Group 63">
            <a:extLst>
              <a:ext uri="{FF2B5EF4-FFF2-40B4-BE49-F238E27FC236}">
                <a16:creationId xmlns:a16="http://schemas.microsoft.com/office/drawing/2014/main" id="{036BE47F-0191-4EFE-B809-965CE4C04685}"/>
              </a:ext>
            </a:extLst>
          </p:cNvPr>
          <p:cNvGrpSpPr/>
          <p:nvPr/>
        </p:nvGrpSpPr>
        <p:grpSpPr>
          <a:xfrm>
            <a:off x="1617209" y="2943365"/>
            <a:ext cx="4183792" cy="923330"/>
            <a:chOff x="2725123" y="4283314"/>
            <a:chExt cx="1292073" cy="9233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047E2A-C53E-4974-B98A-51E9F8201D5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ABD758-F819-4E72-BDD0-51F0CAA53AA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66">
            <a:extLst>
              <a:ext uri="{FF2B5EF4-FFF2-40B4-BE49-F238E27FC236}">
                <a16:creationId xmlns:a16="http://schemas.microsoft.com/office/drawing/2014/main" id="{6E849902-1399-4D33-A289-058B9BBC4FCA}"/>
              </a:ext>
            </a:extLst>
          </p:cNvPr>
          <p:cNvGrpSpPr/>
          <p:nvPr/>
        </p:nvGrpSpPr>
        <p:grpSpPr>
          <a:xfrm>
            <a:off x="1617209" y="4129300"/>
            <a:ext cx="4183792" cy="923330"/>
            <a:chOff x="2725123" y="4283314"/>
            <a:chExt cx="1292073" cy="9233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1DE5F5E-F102-4693-ABF9-726EABD668C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9CF51ED-CA83-4099-9DA2-E4E8960FC14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69">
            <a:extLst>
              <a:ext uri="{FF2B5EF4-FFF2-40B4-BE49-F238E27FC236}">
                <a16:creationId xmlns:a16="http://schemas.microsoft.com/office/drawing/2014/main" id="{CEBD0A7B-6AF1-411F-A5CF-75E38C91F739}"/>
              </a:ext>
            </a:extLst>
          </p:cNvPr>
          <p:cNvGrpSpPr/>
          <p:nvPr/>
        </p:nvGrpSpPr>
        <p:grpSpPr>
          <a:xfrm>
            <a:off x="1617209" y="5315236"/>
            <a:ext cx="4183792" cy="923330"/>
            <a:chOff x="2725123" y="4283314"/>
            <a:chExt cx="1292073" cy="9233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F3E097-A111-48EB-BC8D-BCC7EA51F85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9099B0-89AB-4147-BF61-10CD21420F7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088AC55-6546-45C2-8DC5-CB28B38BAF4B}"/>
              </a:ext>
            </a:extLst>
          </p:cNvPr>
          <p:cNvSpPr/>
          <p:nvPr/>
        </p:nvSpPr>
        <p:spPr>
          <a:xfrm>
            <a:off x="936797" y="5592235"/>
            <a:ext cx="357765" cy="357764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7BBFA46-990E-476C-A46A-6A6DA277C2EE}"/>
              </a:ext>
            </a:extLst>
          </p:cNvPr>
          <p:cNvSpPr/>
          <p:nvPr/>
        </p:nvSpPr>
        <p:spPr>
          <a:xfrm rot="1800000">
            <a:off x="1013684" y="4450610"/>
            <a:ext cx="279741" cy="382503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0A6007D-08D0-4E61-BC32-86D8E4BD700D}"/>
              </a:ext>
            </a:extLst>
          </p:cNvPr>
          <p:cNvSpPr/>
          <p:nvPr/>
        </p:nvSpPr>
        <p:spPr>
          <a:xfrm>
            <a:off x="950239" y="3243478"/>
            <a:ext cx="363473" cy="365376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9027BB43-A6E8-4B76-AA5B-65A3BA1D02C5}"/>
              </a:ext>
            </a:extLst>
          </p:cNvPr>
          <p:cNvGrpSpPr/>
          <p:nvPr/>
        </p:nvGrpSpPr>
        <p:grpSpPr>
          <a:xfrm>
            <a:off x="971551" y="2951343"/>
            <a:ext cx="10306051" cy="2096571"/>
            <a:chOff x="1907339" y="2917158"/>
            <a:chExt cx="8405875" cy="2096571"/>
          </a:xfrm>
        </p:grpSpPr>
        <p:sp>
          <p:nvSpPr>
            <p:cNvPr id="4" name="Chevron 2">
              <a:extLst>
                <a:ext uri="{FF2B5EF4-FFF2-40B4-BE49-F238E27FC236}">
                  <a16:creationId xmlns:a16="http://schemas.microsoft.com/office/drawing/2014/main" id="{91483AFD-4B7A-496A-9CE9-372ADF593A5B}"/>
                </a:ext>
              </a:extLst>
            </p:cNvPr>
            <p:cNvSpPr/>
            <p:nvPr/>
          </p:nvSpPr>
          <p:spPr>
            <a:xfrm>
              <a:off x="1907339" y="2917630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  <p:sp>
          <p:nvSpPr>
            <p:cNvPr id="5" name="Chevron 6">
              <a:extLst>
                <a:ext uri="{FF2B5EF4-FFF2-40B4-BE49-F238E27FC236}">
                  <a16:creationId xmlns:a16="http://schemas.microsoft.com/office/drawing/2014/main" id="{128A00F4-2702-4CB0-99F3-F3D09CA1D50D}"/>
                </a:ext>
              </a:extLst>
            </p:cNvPr>
            <p:cNvSpPr/>
            <p:nvPr/>
          </p:nvSpPr>
          <p:spPr>
            <a:xfrm>
              <a:off x="3856632" y="2917630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C530B5E6-D806-411E-9311-365711A55499}"/>
                </a:ext>
              </a:extLst>
            </p:cNvPr>
            <p:cNvSpPr/>
            <p:nvPr/>
          </p:nvSpPr>
          <p:spPr>
            <a:xfrm>
              <a:off x="5809001" y="2917158"/>
              <a:ext cx="988746" cy="2096571"/>
            </a:xfrm>
            <a:prstGeom prst="chevron">
              <a:avLst>
                <a:gd name="adj" fmla="val 82608"/>
              </a:avLst>
            </a:prstGeom>
            <a:solidFill>
              <a:schemeClr val="tx1">
                <a:lumMod val="75000"/>
                <a:lumOff val="2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E9AA79EC-C898-4A01-BFCA-91E5453FB805}"/>
                </a:ext>
              </a:extLst>
            </p:cNvPr>
            <p:cNvSpPr/>
            <p:nvPr/>
          </p:nvSpPr>
          <p:spPr>
            <a:xfrm>
              <a:off x="6108505" y="4045409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  <p:sp>
          <p:nvSpPr>
            <p:cNvPr id="8" name="Chevron 15">
              <a:extLst>
                <a:ext uri="{FF2B5EF4-FFF2-40B4-BE49-F238E27FC236}">
                  <a16:creationId xmlns:a16="http://schemas.microsoft.com/office/drawing/2014/main" id="{FE25867D-5588-4C3D-8815-A1EFB72BB1F9}"/>
                </a:ext>
              </a:extLst>
            </p:cNvPr>
            <p:cNvSpPr/>
            <p:nvPr/>
          </p:nvSpPr>
          <p:spPr>
            <a:xfrm>
              <a:off x="8073732" y="4045409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E5578E-2213-4E8F-86AE-7EEB952627DC}"/>
              </a:ext>
            </a:extLst>
          </p:cNvPr>
          <p:cNvGrpSpPr/>
          <p:nvPr/>
        </p:nvGrpSpPr>
        <p:grpSpPr>
          <a:xfrm>
            <a:off x="1527864" y="3096728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62BDA1-93A9-42DF-B196-66EB2BCA224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8F6002-B2D3-4E5A-957B-2F536B97D15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8E0A7-6E98-4874-A67D-ED7C04C9262B}"/>
              </a:ext>
            </a:extLst>
          </p:cNvPr>
          <p:cNvGrpSpPr/>
          <p:nvPr/>
        </p:nvGrpSpPr>
        <p:grpSpPr>
          <a:xfrm>
            <a:off x="3931111" y="3096728"/>
            <a:ext cx="1727068" cy="678649"/>
            <a:chOff x="3233964" y="1954419"/>
            <a:chExt cx="1410044" cy="678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5746D-C72E-4863-8954-ED3AC330E28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DEFFDA-5A4E-498E-82F1-63170CB1A02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4E5D22-472F-4F5B-A80A-A731E5934592}"/>
              </a:ext>
            </a:extLst>
          </p:cNvPr>
          <p:cNvGrpSpPr/>
          <p:nvPr/>
        </p:nvGrpSpPr>
        <p:grpSpPr>
          <a:xfrm>
            <a:off x="6687809" y="4224508"/>
            <a:ext cx="1727068" cy="678649"/>
            <a:chOff x="3233964" y="1954419"/>
            <a:chExt cx="1410044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B3A499-6602-4767-8605-7970AEB41AF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549067-F011-441A-9100-4E504E8289B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C04FF9-E157-4DB6-992F-DBB68B45C6C2}"/>
              </a:ext>
            </a:extLst>
          </p:cNvPr>
          <p:cNvGrpSpPr/>
          <p:nvPr/>
        </p:nvGrpSpPr>
        <p:grpSpPr>
          <a:xfrm>
            <a:off x="9138681" y="4224508"/>
            <a:ext cx="1727068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288FB7-AA5F-44CB-BB5E-5A8063C3D19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818B47-AC62-4A5D-980A-129EC518608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050BF2-6E74-47E8-8744-2753842BDF50}"/>
              </a:ext>
            </a:extLst>
          </p:cNvPr>
          <p:cNvGrpSpPr/>
          <p:nvPr/>
        </p:nvGrpSpPr>
        <p:grpSpPr>
          <a:xfrm>
            <a:off x="6240016" y="2759878"/>
            <a:ext cx="2879516" cy="1237246"/>
            <a:chOff x="3017859" y="4283314"/>
            <a:chExt cx="2068609" cy="12372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2E855A-937A-4C88-848E-7781E4375A9C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D89720-0A56-4A1F-A296-578C3128BD1B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C677EB-DBD2-4E8E-9078-5267E95DF756}"/>
              </a:ext>
            </a:extLst>
          </p:cNvPr>
          <p:cNvGrpSpPr/>
          <p:nvPr/>
        </p:nvGrpSpPr>
        <p:grpSpPr>
          <a:xfrm>
            <a:off x="3288492" y="4014332"/>
            <a:ext cx="2879516" cy="1237246"/>
            <a:chOff x="3017859" y="4283314"/>
            <a:chExt cx="2068609" cy="12372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CE1A76-DABF-4754-BBF0-31C11CA6F940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EB96FE-F338-45E7-88DE-F87B4EC4CB32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CAE8DD-2D26-4141-8E87-B05097B90612}"/>
              </a:ext>
            </a:extLst>
          </p:cNvPr>
          <p:cNvGrpSpPr/>
          <p:nvPr/>
        </p:nvGrpSpPr>
        <p:grpSpPr>
          <a:xfrm>
            <a:off x="971550" y="1790296"/>
            <a:ext cx="2879516" cy="1052580"/>
            <a:chOff x="3017859" y="4283314"/>
            <a:chExt cx="2068609" cy="10525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C1532-0C8A-4EF5-AEC7-77F607DA4CF5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ABD48C-419D-410F-A844-4FD5315B9C6F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F811C5-891D-4D8E-9C1C-F2D5AA6D1092}"/>
              </a:ext>
            </a:extLst>
          </p:cNvPr>
          <p:cNvGrpSpPr/>
          <p:nvPr/>
        </p:nvGrpSpPr>
        <p:grpSpPr>
          <a:xfrm>
            <a:off x="8398085" y="5139294"/>
            <a:ext cx="2879516" cy="1052580"/>
            <a:chOff x="3017859" y="4283314"/>
            <a:chExt cx="2068609" cy="10525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17B1B7-6D07-4648-AD2E-CE20B5BC0391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D9A23C-DB8B-4557-8E4A-48785DD5FAFD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D0425B-B581-4610-91AC-4DA43D6C0EF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0" name="Rectangle 9"/>
          <p:cNvSpPr/>
          <p:nvPr/>
        </p:nvSpPr>
        <p:spPr>
          <a:xfrm>
            <a:off x="5255998" y="2043000"/>
            <a:ext cx="3334087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140467-B87C-4205-A8D1-853AD6844143}"/>
              </a:ext>
            </a:extLst>
          </p:cNvPr>
          <p:cNvGrpSpPr/>
          <p:nvPr/>
        </p:nvGrpSpPr>
        <p:grpSpPr>
          <a:xfrm>
            <a:off x="5697415" y="3343782"/>
            <a:ext cx="2467704" cy="1145291"/>
            <a:chOff x="5697415" y="3343782"/>
            <a:chExt cx="2467704" cy="11452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E4B8B5-B176-4F4F-A271-5599390D1D9B}"/>
                </a:ext>
              </a:extLst>
            </p:cNvPr>
            <p:cNvSpPr txBox="1"/>
            <p:nvPr/>
          </p:nvSpPr>
          <p:spPr>
            <a:xfrm>
              <a:off x="5697415" y="3343782"/>
              <a:ext cx="2467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699299-C6CE-4950-ADBC-F6E319C812B8}"/>
                </a:ext>
              </a:extLst>
            </p:cNvPr>
            <p:cNvSpPr txBox="1"/>
            <p:nvPr/>
          </p:nvSpPr>
          <p:spPr>
            <a:xfrm>
              <a:off x="5697415" y="3658076"/>
              <a:ext cx="2467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A1D32C-BD66-4B33-997C-CE6613917B08}"/>
              </a:ext>
            </a:extLst>
          </p:cNvPr>
          <p:cNvSpPr/>
          <p:nvPr/>
        </p:nvSpPr>
        <p:spPr>
          <a:xfrm>
            <a:off x="637528" y="519232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Reports and Presentations with our Templates. Get a modern PowerPoint  Presentation that is beautifully designed.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1A1C-0389-49FA-A091-A310ACE52F51}"/>
              </a:ext>
            </a:extLst>
          </p:cNvPr>
          <p:cNvSpPr/>
          <p:nvPr/>
        </p:nvSpPr>
        <p:spPr>
          <a:xfrm>
            <a:off x="552190" y="300462"/>
            <a:ext cx="58486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TOOTH WHITENING</a:t>
            </a:r>
            <a:endParaRPr lang="ko-KR" altLang="en-US" sz="44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E7C029-5A38-4AED-9A16-84A59BCC82BF}"/>
              </a:ext>
            </a:extLst>
          </p:cNvPr>
          <p:cNvSpPr txBox="1"/>
          <p:nvPr/>
        </p:nvSpPr>
        <p:spPr>
          <a:xfrm>
            <a:off x="552192" y="101165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A73B50-CBA7-4B16-9F93-89B01E2C5755}"/>
              </a:ext>
            </a:extLst>
          </p:cNvPr>
          <p:cNvSpPr/>
          <p:nvPr/>
        </p:nvSpPr>
        <p:spPr>
          <a:xfrm>
            <a:off x="6494583" y="2300663"/>
            <a:ext cx="767442" cy="902770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93EE392-60E8-47D4-9AFA-8D21693E7D3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69606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9B7F78-746E-4270-A0E3-A0FE223AC345}"/>
              </a:ext>
            </a:extLst>
          </p:cNvPr>
          <p:cNvGrpSpPr/>
          <p:nvPr/>
        </p:nvGrpSpPr>
        <p:grpSpPr>
          <a:xfrm>
            <a:off x="906717" y="3965003"/>
            <a:ext cx="1665405" cy="1627243"/>
            <a:chOff x="9372489" y="2123147"/>
            <a:chExt cx="1665405" cy="162724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59FB578-CC62-4B8F-BCB8-04161A0A9B10}"/>
                </a:ext>
              </a:extLst>
            </p:cNvPr>
            <p:cNvSpPr/>
            <p:nvPr/>
          </p:nvSpPr>
          <p:spPr>
            <a:xfrm>
              <a:off x="9372489" y="2123147"/>
              <a:ext cx="1665405" cy="1624085"/>
            </a:xfrm>
            <a:custGeom>
              <a:avLst/>
              <a:gdLst>
                <a:gd name="connsiteX0" fmla="*/ 1158866 w 1665405"/>
                <a:gd name="connsiteY0" fmla="*/ 1301 h 1624085"/>
                <a:gd name="connsiteX1" fmla="*/ 1449853 w 1665405"/>
                <a:gd name="connsiteY1" fmla="*/ 60843 h 1624085"/>
                <a:gd name="connsiteX2" fmla="*/ 1662199 w 1665405"/>
                <a:gd name="connsiteY2" fmla="*/ 444872 h 1624085"/>
                <a:gd name="connsiteX3" fmla="*/ 1473734 w 1665405"/>
                <a:gd name="connsiteY3" fmla="*/ 1180016 h 1624085"/>
                <a:gd name="connsiteX4" fmla="*/ 1129075 w 1665405"/>
                <a:gd name="connsiteY4" fmla="*/ 1620845 h 1624085"/>
                <a:gd name="connsiteX5" fmla="*/ 837341 w 1665405"/>
                <a:gd name="connsiteY5" fmla="*/ 1490469 h 1624085"/>
                <a:gd name="connsiteX6" fmla="*/ 506236 w 1665405"/>
                <a:gd name="connsiteY6" fmla="*/ 1624071 h 1624085"/>
                <a:gd name="connsiteX7" fmla="*/ 275172 w 1665405"/>
                <a:gd name="connsiteY7" fmla="*/ 1329756 h 1624085"/>
                <a:gd name="connsiteX8" fmla="*/ 87998 w 1665405"/>
                <a:gd name="connsiteY8" fmla="*/ 920553 h 1624085"/>
                <a:gd name="connsiteX9" fmla="*/ 4201 w 1665405"/>
                <a:gd name="connsiteY9" fmla="*/ 644746 h 1624085"/>
                <a:gd name="connsiteX10" fmla="*/ 0 w 1665405"/>
                <a:gd name="connsiteY10" fmla="*/ 600873 h 1624085"/>
                <a:gd name="connsiteX11" fmla="*/ 35 w 1665405"/>
                <a:gd name="connsiteY11" fmla="*/ 600866 h 1624085"/>
                <a:gd name="connsiteX12" fmla="*/ 130601 w 1665405"/>
                <a:gd name="connsiteY12" fmla="*/ 511446 h 1624085"/>
                <a:gd name="connsiteX13" fmla="*/ 206659 w 1665405"/>
                <a:gd name="connsiteY13" fmla="*/ 371664 h 1624085"/>
                <a:gd name="connsiteX14" fmla="*/ 390981 w 1665405"/>
                <a:gd name="connsiteY14" fmla="*/ 217491 h 1624085"/>
                <a:gd name="connsiteX15" fmla="*/ 451964 w 1665405"/>
                <a:gd name="connsiteY15" fmla="*/ 116765 h 1624085"/>
                <a:gd name="connsiteX16" fmla="*/ 569821 w 1665405"/>
                <a:gd name="connsiteY16" fmla="*/ 72226 h 1624085"/>
                <a:gd name="connsiteX17" fmla="*/ 584896 w 1665405"/>
                <a:gd name="connsiteY17" fmla="*/ 43073 h 1624085"/>
                <a:gd name="connsiteX18" fmla="*/ 583260 w 1665405"/>
                <a:gd name="connsiteY18" fmla="*/ 12250 h 1624085"/>
                <a:gd name="connsiteX19" fmla="*/ 598865 w 1665405"/>
                <a:gd name="connsiteY19" fmla="*/ 14542 h 1624085"/>
                <a:gd name="connsiteX20" fmla="*/ 690829 w 1665405"/>
                <a:gd name="connsiteY20" fmla="*/ 40834 h 1624085"/>
                <a:gd name="connsiteX21" fmla="*/ 1058079 w 1665405"/>
                <a:gd name="connsiteY21" fmla="*/ 16307 h 1624085"/>
                <a:gd name="connsiteX22" fmla="*/ 1158866 w 1665405"/>
                <a:gd name="connsiteY22" fmla="*/ 1301 h 162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65405" h="1624085">
                  <a:moveTo>
                    <a:pt x="1158866" y="1301"/>
                  </a:moveTo>
                  <a:cubicBezTo>
                    <a:pt x="1258766" y="-5355"/>
                    <a:pt x="1355944" y="13404"/>
                    <a:pt x="1449853" y="60843"/>
                  </a:cubicBezTo>
                  <a:cubicBezTo>
                    <a:pt x="1593138" y="133130"/>
                    <a:pt x="1648645" y="295133"/>
                    <a:pt x="1662199" y="444872"/>
                  </a:cubicBezTo>
                  <a:cubicBezTo>
                    <a:pt x="1685434" y="703045"/>
                    <a:pt x="1578293" y="950244"/>
                    <a:pt x="1473734" y="1180016"/>
                  </a:cubicBezTo>
                  <a:cubicBezTo>
                    <a:pt x="1410482" y="1318783"/>
                    <a:pt x="1329803" y="1653116"/>
                    <a:pt x="1129075" y="1620845"/>
                  </a:cubicBezTo>
                  <a:cubicBezTo>
                    <a:pt x="1023870" y="1604064"/>
                    <a:pt x="947065" y="1488532"/>
                    <a:pt x="837341" y="1490469"/>
                  </a:cubicBezTo>
                  <a:cubicBezTo>
                    <a:pt x="719228" y="1492404"/>
                    <a:pt x="633386" y="1622136"/>
                    <a:pt x="506236" y="1624071"/>
                  </a:cubicBezTo>
                  <a:cubicBezTo>
                    <a:pt x="364242" y="1626008"/>
                    <a:pt x="322289" y="1433025"/>
                    <a:pt x="275172" y="1329756"/>
                  </a:cubicBezTo>
                  <a:cubicBezTo>
                    <a:pt x="212566" y="1192924"/>
                    <a:pt x="152541" y="1056094"/>
                    <a:pt x="87998" y="920553"/>
                  </a:cubicBezTo>
                  <a:cubicBezTo>
                    <a:pt x="48788" y="838261"/>
                    <a:pt x="18928" y="742990"/>
                    <a:pt x="4201" y="644746"/>
                  </a:cubicBezTo>
                  <a:lnTo>
                    <a:pt x="0" y="600873"/>
                  </a:lnTo>
                  <a:lnTo>
                    <a:pt x="35" y="600866"/>
                  </a:lnTo>
                  <a:cubicBezTo>
                    <a:pt x="41052" y="585320"/>
                    <a:pt x="123406" y="525836"/>
                    <a:pt x="130601" y="511446"/>
                  </a:cubicBezTo>
                  <a:cubicBezTo>
                    <a:pt x="157324" y="457315"/>
                    <a:pt x="134711" y="395646"/>
                    <a:pt x="206659" y="371664"/>
                  </a:cubicBezTo>
                  <a:cubicBezTo>
                    <a:pt x="289570" y="344255"/>
                    <a:pt x="345072" y="290123"/>
                    <a:pt x="390981" y="217491"/>
                  </a:cubicBezTo>
                  <a:cubicBezTo>
                    <a:pt x="410167" y="187342"/>
                    <a:pt x="423871" y="140063"/>
                    <a:pt x="451964" y="116765"/>
                  </a:cubicBezTo>
                  <a:cubicBezTo>
                    <a:pt x="486226" y="88672"/>
                    <a:pt x="537617" y="103061"/>
                    <a:pt x="569821" y="72226"/>
                  </a:cubicBezTo>
                  <a:cubicBezTo>
                    <a:pt x="577872" y="64689"/>
                    <a:pt x="582797" y="54411"/>
                    <a:pt x="584896" y="43073"/>
                  </a:cubicBezTo>
                  <a:lnTo>
                    <a:pt x="583260" y="12250"/>
                  </a:lnTo>
                  <a:lnTo>
                    <a:pt x="598865" y="14542"/>
                  </a:lnTo>
                  <a:cubicBezTo>
                    <a:pt x="629675" y="21309"/>
                    <a:pt x="660333" y="30184"/>
                    <a:pt x="690829" y="40834"/>
                  </a:cubicBezTo>
                  <a:cubicBezTo>
                    <a:pt x="822497" y="86659"/>
                    <a:pt x="930283" y="45352"/>
                    <a:pt x="1058079" y="16307"/>
                  </a:cubicBezTo>
                  <a:cubicBezTo>
                    <a:pt x="1091964" y="8562"/>
                    <a:pt x="1125566" y="3520"/>
                    <a:pt x="1158866" y="130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A3EC74-96F4-4665-A22E-5B2EADBD44D0}"/>
                </a:ext>
              </a:extLst>
            </p:cNvPr>
            <p:cNvSpPr/>
            <p:nvPr/>
          </p:nvSpPr>
          <p:spPr>
            <a:xfrm>
              <a:off x="10124595" y="2396335"/>
              <a:ext cx="154904" cy="19363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321C5C-CA68-40DD-91A5-5FEF194AFE6C}"/>
                </a:ext>
              </a:extLst>
            </p:cNvPr>
            <p:cNvSpPr/>
            <p:nvPr/>
          </p:nvSpPr>
          <p:spPr>
            <a:xfrm>
              <a:off x="10342583" y="2564483"/>
              <a:ext cx="277535" cy="116176"/>
            </a:xfrm>
            <a:custGeom>
              <a:avLst/>
              <a:gdLst>
                <a:gd name="connsiteX0" fmla="*/ 163086 w 163644"/>
                <a:gd name="connsiteY0" fmla="*/ 54802 h 68502"/>
                <a:gd name="connsiteX1" fmla="*/ 152811 w 163644"/>
                <a:gd name="connsiteY1" fmla="*/ 50235 h 68502"/>
                <a:gd name="connsiteX2" fmla="*/ 121604 w 163644"/>
                <a:gd name="connsiteY2" fmla="*/ 55563 h 68502"/>
                <a:gd name="connsiteX3" fmla="*/ 91539 w 163644"/>
                <a:gd name="connsiteY3" fmla="*/ 50616 h 68502"/>
                <a:gd name="connsiteX4" fmla="*/ 98770 w 163644"/>
                <a:gd name="connsiteY4" fmla="*/ 46429 h 68502"/>
                <a:gd name="connsiteX5" fmla="*/ 112090 w 163644"/>
                <a:gd name="connsiteY5" fmla="*/ 19409 h 68502"/>
                <a:gd name="connsiteX6" fmla="*/ 86211 w 163644"/>
                <a:gd name="connsiteY6" fmla="*/ 0 h 68502"/>
                <a:gd name="connsiteX7" fmla="*/ 63758 w 163644"/>
                <a:gd name="connsiteY7" fmla="*/ 20551 h 68502"/>
                <a:gd name="connsiteX8" fmla="*/ 62616 w 163644"/>
                <a:gd name="connsiteY8" fmla="*/ 31968 h 68502"/>
                <a:gd name="connsiteX9" fmla="*/ 51960 w 163644"/>
                <a:gd name="connsiteY9" fmla="*/ 40340 h 68502"/>
                <a:gd name="connsiteX10" fmla="*/ 22276 w 163644"/>
                <a:gd name="connsiteY10" fmla="*/ 20931 h 68502"/>
                <a:gd name="connsiteX11" fmla="*/ 13903 w 163644"/>
                <a:gd name="connsiteY11" fmla="*/ 7611 h 68502"/>
                <a:gd name="connsiteX12" fmla="*/ 4389 w 163644"/>
                <a:gd name="connsiteY12" fmla="*/ 3806 h 68502"/>
                <a:gd name="connsiteX13" fmla="*/ 583 w 163644"/>
                <a:gd name="connsiteY13" fmla="*/ 13320 h 68502"/>
                <a:gd name="connsiteX14" fmla="*/ 3247 w 163644"/>
                <a:gd name="connsiteY14" fmla="*/ 20551 h 68502"/>
                <a:gd name="connsiteX15" fmla="*/ 27223 w 163644"/>
                <a:gd name="connsiteY15" fmla="*/ 47571 h 68502"/>
                <a:gd name="connsiteX16" fmla="*/ 42827 w 163644"/>
                <a:gd name="connsiteY16" fmla="*/ 54421 h 68502"/>
                <a:gd name="connsiteX17" fmla="*/ 72130 w 163644"/>
                <a:gd name="connsiteY17" fmla="*/ 57085 h 68502"/>
                <a:gd name="connsiteX18" fmla="*/ 158139 w 163644"/>
                <a:gd name="connsiteY18" fmla="*/ 64697 h 68502"/>
                <a:gd name="connsiteX19" fmla="*/ 163086 w 163644"/>
                <a:gd name="connsiteY19" fmla="*/ 54802 h 68502"/>
                <a:gd name="connsiteX20" fmla="*/ 81264 w 163644"/>
                <a:gd name="connsiteY20" fmla="*/ 36915 h 68502"/>
                <a:gd name="connsiteX21" fmla="*/ 77078 w 163644"/>
                <a:gd name="connsiteY21" fmla="*/ 28923 h 68502"/>
                <a:gd name="connsiteX22" fmla="*/ 87734 w 163644"/>
                <a:gd name="connsiteY22" fmla="*/ 15603 h 68502"/>
                <a:gd name="connsiteX23" fmla="*/ 97248 w 163644"/>
                <a:gd name="connsiteY23" fmla="*/ 25118 h 68502"/>
                <a:gd name="connsiteX24" fmla="*/ 81264 w 163644"/>
                <a:gd name="connsiteY24" fmla="*/ 36915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644" h="68502">
                  <a:moveTo>
                    <a:pt x="163086" y="54802"/>
                  </a:moveTo>
                  <a:cubicBezTo>
                    <a:pt x="161564" y="49855"/>
                    <a:pt x="157378" y="49474"/>
                    <a:pt x="152811" y="50235"/>
                  </a:cubicBezTo>
                  <a:cubicBezTo>
                    <a:pt x="142536" y="52138"/>
                    <a:pt x="131880" y="54041"/>
                    <a:pt x="121604" y="55563"/>
                  </a:cubicBezTo>
                  <a:cubicBezTo>
                    <a:pt x="111709" y="56705"/>
                    <a:pt x="101815" y="55944"/>
                    <a:pt x="91539" y="50616"/>
                  </a:cubicBezTo>
                  <a:cubicBezTo>
                    <a:pt x="94965" y="48713"/>
                    <a:pt x="96867" y="47571"/>
                    <a:pt x="98770" y="46429"/>
                  </a:cubicBezTo>
                  <a:cubicBezTo>
                    <a:pt x="110568" y="39199"/>
                    <a:pt x="115135" y="30065"/>
                    <a:pt x="112090" y="19409"/>
                  </a:cubicBezTo>
                  <a:cubicBezTo>
                    <a:pt x="109045" y="9134"/>
                    <a:pt x="96867" y="0"/>
                    <a:pt x="86211" y="0"/>
                  </a:cubicBezTo>
                  <a:cubicBezTo>
                    <a:pt x="75175" y="0"/>
                    <a:pt x="67183" y="7231"/>
                    <a:pt x="63758" y="20551"/>
                  </a:cubicBezTo>
                  <a:cubicBezTo>
                    <a:pt x="62997" y="24356"/>
                    <a:pt x="62236" y="28162"/>
                    <a:pt x="62616" y="31968"/>
                  </a:cubicBezTo>
                  <a:cubicBezTo>
                    <a:pt x="62997" y="39960"/>
                    <a:pt x="58811" y="41863"/>
                    <a:pt x="51960" y="40340"/>
                  </a:cubicBezTo>
                  <a:cubicBezTo>
                    <a:pt x="39401" y="37676"/>
                    <a:pt x="29507" y="31207"/>
                    <a:pt x="22276" y="20931"/>
                  </a:cubicBezTo>
                  <a:cubicBezTo>
                    <a:pt x="19231" y="16745"/>
                    <a:pt x="16948" y="11798"/>
                    <a:pt x="13903" y="7611"/>
                  </a:cubicBezTo>
                  <a:cubicBezTo>
                    <a:pt x="11620" y="4186"/>
                    <a:pt x="8575" y="1903"/>
                    <a:pt x="4389" y="3806"/>
                  </a:cubicBezTo>
                  <a:cubicBezTo>
                    <a:pt x="583" y="5709"/>
                    <a:pt x="-939" y="9134"/>
                    <a:pt x="583" y="13320"/>
                  </a:cubicBezTo>
                  <a:cubicBezTo>
                    <a:pt x="1344" y="15984"/>
                    <a:pt x="2486" y="18267"/>
                    <a:pt x="3247" y="20551"/>
                  </a:cubicBezTo>
                  <a:cubicBezTo>
                    <a:pt x="7814" y="32729"/>
                    <a:pt x="16948" y="40340"/>
                    <a:pt x="27223" y="47571"/>
                  </a:cubicBezTo>
                  <a:cubicBezTo>
                    <a:pt x="31029" y="52518"/>
                    <a:pt x="37879" y="51377"/>
                    <a:pt x="42827" y="54421"/>
                  </a:cubicBezTo>
                  <a:cubicBezTo>
                    <a:pt x="52341" y="59369"/>
                    <a:pt x="62236" y="58988"/>
                    <a:pt x="72130" y="57085"/>
                  </a:cubicBezTo>
                  <a:cubicBezTo>
                    <a:pt x="99151" y="77636"/>
                    <a:pt x="128455" y="71928"/>
                    <a:pt x="158139" y="64697"/>
                  </a:cubicBezTo>
                  <a:cubicBezTo>
                    <a:pt x="161945" y="63174"/>
                    <a:pt x="164989" y="59749"/>
                    <a:pt x="163086" y="54802"/>
                  </a:cubicBezTo>
                  <a:close/>
                  <a:moveTo>
                    <a:pt x="81264" y="36915"/>
                  </a:moveTo>
                  <a:cubicBezTo>
                    <a:pt x="76317" y="36154"/>
                    <a:pt x="77078" y="32348"/>
                    <a:pt x="77078" y="28923"/>
                  </a:cubicBezTo>
                  <a:cubicBezTo>
                    <a:pt x="79361" y="23595"/>
                    <a:pt x="78219" y="15223"/>
                    <a:pt x="87734" y="15603"/>
                  </a:cubicBezTo>
                  <a:cubicBezTo>
                    <a:pt x="93062" y="15984"/>
                    <a:pt x="96867" y="19409"/>
                    <a:pt x="97248" y="25118"/>
                  </a:cubicBezTo>
                  <a:cubicBezTo>
                    <a:pt x="97628" y="30065"/>
                    <a:pt x="86972" y="38057"/>
                    <a:pt x="81264" y="36915"/>
                  </a:cubicBezTo>
                  <a:close/>
                </a:path>
              </a:pathLst>
            </a:custGeom>
            <a:solidFill>
              <a:srgbClr val="8E8E8E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56FA5E-FA46-49FF-972B-79F6FE8C8D88}"/>
                </a:ext>
              </a:extLst>
            </p:cNvPr>
            <p:cNvSpPr/>
            <p:nvPr/>
          </p:nvSpPr>
          <p:spPr>
            <a:xfrm>
              <a:off x="10040697" y="3043055"/>
              <a:ext cx="322714" cy="122631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3AA073-741D-415E-838A-8F3A55BBA607}"/>
                </a:ext>
              </a:extLst>
            </p:cNvPr>
            <p:cNvSpPr/>
            <p:nvPr/>
          </p:nvSpPr>
          <p:spPr>
            <a:xfrm>
              <a:off x="10498982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65B673-56EB-4D83-B921-673DBC9E3392}"/>
                </a:ext>
              </a:extLst>
            </p:cNvPr>
            <p:cNvSpPr/>
            <p:nvPr/>
          </p:nvSpPr>
          <p:spPr>
            <a:xfrm>
              <a:off x="1040475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5FA2E3-68D6-41B1-8CB9-F4185F4DD9E8}"/>
                </a:ext>
              </a:extLst>
            </p:cNvPr>
            <p:cNvSpPr/>
            <p:nvPr/>
          </p:nvSpPr>
          <p:spPr>
            <a:xfrm>
              <a:off x="984129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55E28E6-B554-4CA6-A608-E151BFC20A39}"/>
                </a:ext>
              </a:extLst>
            </p:cNvPr>
            <p:cNvSpPr/>
            <p:nvPr/>
          </p:nvSpPr>
          <p:spPr>
            <a:xfrm>
              <a:off x="9555365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09B5C7-4569-4D21-96E4-67A707C2AF36}"/>
                </a:ext>
              </a:extLst>
            </p:cNvPr>
            <p:cNvSpPr/>
            <p:nvPr/>
          </p:nvSpPr>
          <p:spPr>
            <a:xfrm>
              <a:off x="9545400" y="3209419"/>
              <a:ext cx="1353799" cy="540971"/>
            </a:xfrm>
            <a:custGeom>
              <a:avLst/>
              <a:gdLst>
                <a:gd name="connsiteX0" fmla="*/ 0 w 1353799"/>
                <a:gd name="connsiteY0" fmla="*/ 0 h 540971"/>
                <a:gd name="connsiteX1" fmla="*/ 1353799 w 1353799"/>
                <a:gd name="connsiteY1" fmla="*/ 0 h 540971"/>
                <a:gd name="connsiteX2" fmla="*/ 1311379 w 1353799"/>
                <a:gd name="connsiteY2" fmla="*/ 96902 h 540971"/>
                <a:gd name="connsiteX3" fmla="*/ 966720 w 1353799"/>
                <a:gd name="connsiteY3" fmla="*/ 537731 h 540971"/>
                <a:gd name="connsiteX4" fmla="*/ 674986 w 1353799"/>
                <a:gd name="connsiteY4" fmla="*/ 407355 h 540971"/>
                <a:gd name="connsiteX5" fmla="*/ 343881 w 1353799"/>
                <a:gd name="connsiteY5" fmla="*/ 540957 h 540971"/>
                <a:gd name="connsiteX6" fmla="*/ 112817 w 1353799"/>
                <a:gd name="connsiteY6" fmla="*/ 246642 h 5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799" h="540971">
                  <a:moveTo>
                    <a:pt x="0" y="0"/>
                  </a:moveTo>
                  <a:lnTo>
                    <a:pt x="1353799" y="0"/>
                  </a:lnTo>
                  <a:lnTo>
                    <a:pt x="1311379" y="96902"/>
                  </a:lnTo>
                  <a:cubicBezTo>
                    <a:pt x="1248127" y="235669"/>
                    <a:pt x="1167448" y="570002"/>
                    <a:pt x="966720" y="537731"/>
                  </a:cubicBezTo>
                  <a:cubicBezTo>
                    <a:pt x="861515" y="520950"/>
                    <a:pt x="784710" y="405418"/>
                    <a:pt x="674986" y="407355"/>
                  </a:cubicBezTo>
                  <a:cubicBezTo>
                    <a:pt x="556873" y="409290"/>
                    <a:pt x="471031" y="539022"/>
                    <a:pt x="343881" y="540957"/>
                  </a:cubicBezTo>
                  <a:cubicBezTo>
                    <a:pt x="201887" y="542894"/>
                    <a:pt x="159934" y="349911"/>
                    <a:pt x="112817" y="2466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ln w="38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B55EE1B-ED48-4271-9691-F6173172088C}"/>
                </a:ext>
              </a:extLst>
            </p:cNvPr>
            <p:cNvSpPr/>
            <p:nvPr/>
          </p:nvSpPr>
          <p:spPr>
            <a:xfrm>
              <a:off x="9375104" y="2132440"/>
              <a:ext cx="665593" cy="681587"/>
            </a:xfrm>
            <a:custGeom>
              <a:avLst/>
              <a:gdLst>
                <a:gd name="connsiteX0" fmla="*/ 583260 w 665593"/>
                <a:gd name="connsiteY0" fmla="*/ 0 h 681587"/>
                <a:gd name="connsiteX1" fmla="*/ 598865 w 665593"/>
                <a:gd name="connsiteY1" fmla="*/ 2292 h 681587"/>
                <a:gd name="connsiteX2" fmla="*/ 665593 w 665593"/>
                <a:gd name="connsiteY2" fmla="*/ 21369 h 681587"/>
                <a:gd name="connsiteX3" fmla="*/ 663059 w 665593"/>
                <a:gd name="connsiteY3" fmla="*/ 21965 h 681587"/>
                <a:gd name="connsiteX4" fmla="*/ 582681 w 665593"/>
                <a:gd name="connsiteY4" fmla="*/ 50563 h 681587"/>
                <a:gd name="connsiteX5" fmla="*/ 500575 w 665593"/>
                <a:gd name="connsiteY5" fmla="*/ 186177 h 681587"/>
                <a:gd name="connsiteX6" fmla="*/ 252411 w 665593"/>
                <a:gd name="connsiteY6" fmla="*/ 393750 h 681587"/>
                <a:gd name="connsiteX7" fmla="*/ 150010 w 665593"/>
                <a:gd name="connsiteY7" fmla="*/ 581947 h 681587"/>
                <a:gd name="connsiteX8" fmla="*/ 23623 w 665593"/>
                <a:gd name="connsiteY8" fmla="*/ 677422 h 681587"/>
                <a:gd name="connsiteX9" fmla="*/ 15364 w 665593"/>
                <a:gd name="connsiteY9" fmla="*/ 681587 h 681587"/>
                <a:gd name="connsiteX10" fmla="*/ 4201 w 665593"/>
                <a:gd name="connsiteY10" fmla="*/ 632496 h 681587"/>
                <a:gd name="connsiteX11" fmla="*/ 0 w 665593"/>
                <a:gd name="connsiteY11" fmla="*/ 588623 h 681587"/>
                <a:gd name="connsiteX12" fmla="*/ 35 w 665593"/>
                <a:gd name="connsiteY12" fmla="*/ 588616 h 681587"/>
                <a:gd name="connsiteX13" fmla="*/ 130601 w 665593"/>
                <a:gd name="connsiteY13" fmla="*/ 499196 h 681587"/>
                <a:gd name="connsiteX14" fmla="*/ 206659 w 665593"/>
                <a:gd name="connsiteY14" fmla="*/ 359414 h 681587"/>
                <a:gd name="connsiteX15" fmla="*/ 390981 w 665593"/>
                <a:gd name="connsiteY15" fmla="*/ 205241 h 681587"/>
                <a:gd name="connsiteX16" fmla="*/ 451964 w 665593"/>
                <a:gd name="connsiteY16" fmla="*/ 104515 h 681587"/>
                <a:gd name="connsiteX17" fmla="*/ 569821 w 665593"/>
                <a:gd name="connsiteY17" fmla="*/ 59976 h 681587"/>
                <a:gd name="connsiteX18" fmla="*/ 584896 w 665593"/>
                <a:gd name="connsiteY18" fmla="*/ 30823 h 6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5593" h="681587">
                  <a:moveTo>
                    <a:pt x="583260" y="0"/>
                  </a:moveTo>
                  <a:lnTo>
                    <a:pt x="598865" y="2292"/>
                  </a:lnTo>
                  <a:lnTo>
                    <a:pt x="665593" y="21369"/>
                  </a:lnTo>
                  <a:lnTo>
                    <a:pt x="663059" y="21965"/>
                  </a:lnTo>
                  <a:cubicBezTo>
                    <a:pt x="634575" y="27039"/>
                    <a:pt x="605745" y="31652"/>
                    <a:pt x="582681" y="50563"/>
                  </a:cubicBezTo>
                  <a:cubicBezTo>
                    <a:pt x="544857" y="81931"/>
                    <a:pt x="526407" y="145585"/>
                    <a:pt x="500575" y="186177"/>
                  </a:cubicBezTo>
                  <a:cubicBezTo>
                    <a:pt x="438765" y="283966"/>
                    <a:pt x="364039" y="356847"/>
                    <a:pt x="252411" y="393750"/>
                  </a:cubicBezTo>
                  <a:cubicBezTo>
                    <a:pt x="155543" y="426038"/>
                    <a:pt x="185988" y="509067"/>
                    <a:pt x="150010" y="581947"/>
                  </a:cubicBezTo>
                  <a:cubicBezTo>
                    <a:pt x="142744" y="596478"/>
                    <a:pt x="78559" y="645159"/>
                    <a:pt x="23623" y="677422"/>
                  </a:cubicBezTo>
                  <a:lnTo>
                    <a:pt x="15364" y="681587"/>
                  </a:lnTo>
                  <a:lnTo>
                    <a:pt x="4201" y="632496"/>
                  </a:lnTo>
                  <a:lnTo>
                    <a:pt x="0" y="588623"/>
                  </a:lnTo>
                  <a:lnTo>
                    <a:pt x="35" y="588616"/>
                  </a:lnTo>
                  <a:cubicBezTo>
                    <a:pt x="41052" y="573070"/>
                    <a:pt x="123406" y="513586"/>
                    <a:pt x="130601" y="499196"/>
                  </a:cubicBezTo>
                  <a:cubicBezTo>
                    <a:pt x="157324" y="445065"/>
                    <a:pt x="134711" y="383396"/>
                    <a:pt x="206659" y="359414"/>
                  </a:cubicBezTo>
                  <a:cubicBezTo>
                    <a:pt x="289570" y="332005"/>
                    <a:pt x="345072" y="277873"/>
                    <a:pt x="390981" y="205241"/>
                  </a:cubicBezTo>
                  <a:cubicBezTo>
                    <a:pt x="410167" y="175092"/>
                    <a:pt x="423871" y="127813"/>
                    <a:pt x="451964" y="104515"/>
                  </a:cubicBezTo>
                  <a:cubicBezTo>
                    <a:pt x="486226" y="76422"/>
                    <a:pt x="537617" y="90811"/>
                    <a:pt x="569821" y="59976"/>
                  </a:cubicBezTo>
                  <a:cubicBezTo>
                    <a:pt x="577872" y="52439"/>
                    <a:pt x="582797" y="42161"/>
                    <a:pt x="584896" y="30823"/>
                  </a:cubicBezTo>
                  <a:close/>
                </a:path>
              </a:pathLst>
            </a:custGeom>
            <a:solidFill>
              <a:schemeClr val="tx1"/>
            </a:soli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6B5C3A-254D-4C68-9EFD-654F85A5AE99}"/>
              </a:ext>
            </a:extLst>
          </p:cNvPr>
          <p:cNvGrpSpPr/>
          <p:nvPr/>
        </p:nvGrpSpPr>
        <p:grpSpPr>
          <a:xfrm>
            <a:off x="908489" y="745541"/>
            <a:ext cx="1665206" cy="1620026"/>
            <a:chOff x="6588576" y="2418039"/>
            <a:chExt cx="981868" cy="95522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18634A-0407-4C26-B056-151CF7E2664B}"/>
                </a:ext>
              </a:extLst>
            </p:cNvPr>
            <p:cNvSpPr/>
            <p:nvPr/>
          </p:nvSpPr>
          <p:spPr>
            <a:xfrm>
              <a:off x="6588576" y="2418039"/>
              <a:ext cx="981868" cy="955228"/>
            </a:xfrm>
            <a:custGeom>
              <a:avLst/>
              <a:gdLst>
                <a:gd name="connsiteX0" fmla="*/ 983608 w 981868"/>
                <a:gd name="connsiteY0" fmla="*/ 262658 h 955227"/>
                <a:gd name="connsiteX1" fmla="*/ 858401 w 981868"/>
                <a:gd name="connsiteY1" fmla="*/ 36220 h 955227"/>
                <a:gd name="connsiteX2" fmla="*/ 627396 w 981868"/>
                <a:gd name="connsiteY2" fmla="*/ 9960 h 955227"/>
                <a:gd name="connsiteX3" fmla="*/ 410852 w 981868"/>
                <a:gd name="connsiteY3" fmla="*/ 24422 h 955227"/>
                <a:gd name="connsiteX4" fmla="*/ 190883 w 981868"/>
                <a:gd name="connsiteY4" fmla="*/ 11863 h 955227"/>
                <a:gd name="connsiteX5" fmla="*/ 52736 w 981868"/>
                <a:gd name="connsiteY5" fmla="*/ 103580 h 955227"/>
                <a:gd name="connsiteX6" fmla="*/ 55400 w 981868"/>
                <a:gd name="connsiteY6" fmla="*/ 543137 h 955227"/>
                <a:gd name="connsiteX7" fmla="*/ 165765 w 981868"/>
                <a:gd name="connsiteY7" fmla="*/ 784418 h 955227"/>
                <a:gd name="connsiteX8" fmla="*/ 302009 w 981868"/>
                <a:gd name="connsiteY8" fmla="*/ 957957 h 955227"/>
                <a:gd name="connsiteX9" fmla="*/ 497241 w 981868"/>
                <a:gd name="connsiteY9" fmla="*/ 879180 h 955227"/>
                <a:gd name="connsiteX10" fmla="*/ 669258 w 981868"/>
                <a:gd name="connsiteY10" fmla="*/ 956055 h 955227"/>
                <a:gd name="connsiteX11" fmla="*/ 872482 w 981868"/>
                <a:gd name="connsiteY11" fmla="*/ 696126 h 955227"/>
                <a:gd name="connsiteX12" fmla="*/ 983608 w 981868"/>
                <a:gd name="connsiteY12" fmla="*/ 262658 h 9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868" h="955227">
                  <a:moveTo>
                    <a:pt x="983608" y="262658"/>
                  </a:moveTo>
                  <a:cubicBezTo>
                    <a:pt x="975616" y="174366"/>
                    <a:pt x="942887" y="78843"/>
                    <a:pt x="858401" y="36220"/>
                  </a:cubicBezTo>
                  <a:cubicBezTo>
                    <a:pt x="784571" y="-1076"/>
                    <a:pt x="707315" y="-8307"/>
                    <a:pt x="627396" y="9960"/>
                  </a:cubicBezTo>
                  <a:cubicBezTo>
                    <a:pt x="552043" y="27086"/>
                    <a:pt x="488488" y="51442"/>
                    <a:pt x="410852" y="24422"/>
                  </a:cubicBezTo>
                  <a:cubicBezTo>
                    <a:pt x="338924" y="-696"/>
                    <a:pt x="265474" y="-9068"/>
                    <a:pt x="190883" y="11863"/>
                  </a:cubicBezTo>
                  <a:cubicBezTo>
                    <a:pt x="142931" y="25183"/>
                    <a:pt x="81660" y="58673"/>
                    <a:pt x="52736" y="103580"/>
                  </a:cubicBezTo>
                  <a:cubicBezTo>
                    <a:pt x="-28705" y="229929"/>
                    <a:pt x="-6252" y="413744"/>
                    <a:pt x="55400" y="543137"/>
                  </a:cubicBezTo>
                  <a:cubicBezTo>
                    <a:pt x="93457" y="623057"/>
                    <a:pt x="128850" y="703737"/>
                    <a:pt x="165765" y="784418"/>
                  </a:cubicBezTo>
                  <a:cubicBezTo>
                    <a:pt x="193547" y="845309"/>
                    <a:pt x="218284" y="959099"/>
                    <a:pt x="302009" y="957957"/>
                  </a:cubicBezTo>
                  <a:cubicBezTo>
                    <a:pt x="376981" y="956816"/>
                    <a:pt x="427597" y="880321"/>
                    <a:pt x="497241" y="879180"/>
                  </a:cubicBezTo>
                  <a:cubicBezTo>
                    <a:pt x="561938" y="878038"/>
                    <a:pt x="607225" y="946160"/>
                    <a:pt x="669258" y="956055"/>
                  </a:cubicBezTo>
                  <a:cubicBezTo>
                    <a:pt x="787615" y="975083"/>
                    <a:pt x="835186" y="777948"/>
                    <a:pt x="872482" y="696126"/>
                  </a:cubicBezTo>
                  <a:cubicBezTo>
                    <a:pt x="934134" y="560644"/>
                    <a:pt x="997308" y="414886"/>
                    <a:pt x="983608" y="26265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8E9C12-D3E0-4C2F-9E86-0A36B64ED600}"/>
                </a:ext>
              </a:extLst>
            </p:cNvPr>
            <p:cNvSpPr/>
            <p:nvPr/>
          </p:nvSpPr>
          <p:spPr>
            <a:xfrm>
              <a:off x="7035559" y="2579466"/>
              <a:ext cx="91337" cy="11417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B217E83-42B7-4834-9E2C-51990666EDDB}"/>
                </a:ext>
              </a:extLst>
            </p:cNvPr>
            <p:cNvSpPr/>
            <p:nvPr/>
          </p:nvSpPr>
          <p:spPr>
            <a:xfrm rot="10800000">
              <a:off x="6986090" y="2960796"/>
              <a:ext cx="190284" cy="72308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911EBCD-5512-4CED-9CFA-E421619BADF9}"/>
                </a:ext>
              </a:extLst>
            </p:cNvPr>
            <p:cNvSpPr/>
            <p:nvPr/>
          </p:nvSpPr>
          <p:spPr>
            <a:xfrm>
              <a:off x="7256312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E0E6E7-3B89-46E3-A0F1-34A24A6F9D73}"/>
                </a:ext>
              </a:extLst>
            </p:cNvPr>
            <p:cNvSpPr/>
            <p:nvPr/>
          </p:nvSpPr>
          <p:spPr>
            <a:xfrm>
              <a:off x="7200749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6306155-C10D-4B43-935A-5D621661378E}"/>
                </a:ext>
              </a:extLst>
            </p:cNvPr>
            <p:cNvSpPr/>
            <p:nvPr/>
          </p:nvSpPr>
          <p:spPr>
            <a:xfrm>
              <a:off x="6868512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33D272-75DC-4112-9F96-14783EF58EB8}"/>
                </a:ext>
              </a:extLst>
            </p:cNvPr>
            <p:cNvSpPr/>
            <p:nvPr/>
          </p:nvSpPr>
          <p:spPr>
            <a:xfrm>
              <a:off x="6699920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0F45EC-898B-459C-B9BC-9F3956D3EC12}"/>
              </a:ext>
            </a:extLst>
          </p:cNvPr>
          <p:cNvGrpSpPr/>
          <p:nvPr/>
        </p:nvGrpSpPr>
        <p:grpSpPr>
          <a:xfrm>
            <a:off x="3655149" y="3906852"/>
            <a:ext cx="1668751" cy="1685394"/>
            <a:chOff x="6807431" y="2094345"/>
            <a:chExt cx="1668751" cy="168539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B01949A-5567-44DD-B31C-03CD5C35C348}"/>
                </a:ext>
              </a:extLst>
            </p:cNvPr>
            <p:cNvGrpSpPr/>
            <p:nvPr/>
          </p:nvGrpSpPr>
          <p:grpSpPr>
            <a:xfrm>
              <a:off x="6807431" y="2150326"/>
              <a:ext cx="1668751" cy="1629413"/>
              <a:chOff x="6586486" y="2412504"/>
              <a:chExt cx="983958" cy="96076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465EC16-9441-4C50-823E-3006CD103F69}"/>
                  </a:ext>
                </a:extLst>
              </p:cNvPr>
              <p:cNvSpPr/>
              <p:nvPr/>
            </p:nvSpPr>
            <p:spPr>
              <a:xfrm>
                <a:off x="6588576" y="2418039"/>
                <a:ext cx="981868" cy="955228"/>
              </a:xfrm>
              <a:custGeom>
                <a:avLst/>
                <a:gdLst>
                  <a:gd name="connsiteX0" fmla="*/ 983608 w 981868"/>
                  <a:gd name="connsiteY0" fmla="*/ 262658 h 955227"/>
                  <a:gd name="connsiteX1" fmla="*/ 858401 w 981868"/>
                  <a:gd name="connsiteY1" fmla="*/ 36220 h 955227"/>
                  <a:gd name="connsiteX2" fmla="*/ 627396 w 981868"/>
                  <a:gd name="connsiteY2" fmla="*/ 9960 h 955227"/>
                  <a:gd name="connsiteX3" fmla="*/ 410852 w 981868"/>
                  <a:gd name="connsiteY3" fmla="*/ 24422 h 955227"/>
                  <a:gd name="connsiteX4" fmla="*/ 190883 w 981868"/>
                  <a:gd name="connsiteY4" fmla="*/ 11863 h 955227"/>
                  <a:gd name="connsiteX5" fmla="*/ 52736 w 981868"/>
                  <a:gd name="connsiteY5" fmla="*/ 103580 h 955227"/>
                  <a:gd name="connsiteX6" fmla="*/ 55400 w 981868"/>
                  <a:gd name="connsiteY6" fmla="*/ 543137 h 955227"/>
                  <a:gd name="connsiteX7" fmla="*/ 165765 w 981868"/>
                  <a:gd name="connsiteY7" fmla="*/ 784418 h 955227"/>
                  <a:gd name="connsiteX8" fmla="*/ 302009 w 981868"/>
                  <a:gd name="connsiteY8" fmla="*/ 957957 h 955227"/>
                  <a:gd name="connsiteX9" fmla="*/ 497241 w 981868"/>
                  <a:gd name="connsiteY9" fmla="*/ 879180 h 955227"/>
                  <a:gd name="connsiteX10" fmla="*/ 669258 w 981868"/>
                  <a:gd name="connsiteY10" fmla="*/ 956055 h 955227"/>
                  <a:gd name="connsiteX11" fmla="*/ 872482 w 981868"/>
                  <a:gd name="connsiteY11" fmla="*/ 696126 h 955227"/>
                  <a:gd name="connsiteX12" fmla="*/ 983608 w 981868"/>
                  <a:gd name="connsiteY12" fmla="*/ 262658 h 9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868" h="955227">
                    <a:moveTo>
                      <a:pt x="983608" y="262658"/>
                    </a:moveTo>
                    <a:cubicBezTo>
                      <a:pt x="975616" y="174366"/>
                      <a:pt x="942887" y="78843"/>
                      <a:pt x="858401" y="36220"/>
                    </a:cubicBezTo>
                    <a:cubicBezTo>
                      <a:pt x="784571" y="-1076"/>
                      <a:pt x="707315" y="-8307"/>
                      <a:pt x="627396" y="9960"/>
                    </a:cubicBezTo>
                    <a:cubicBezTo>
                      <a:pt x="552043" y="27086"/>
                      <a:pt x="488488" y="51442"/>
                      <a:pt x="410852" y="24422"/>
                    </a:cubicBezTo>
                    <a:cubicBezTo>
                      <a:pt x="338924" y="-696"/>
                      <a:pt x="265474" y="-9068"/>
                      <a:pt x="190883" y="11863"/>
                    </a:cubicBezTo>
                    <a:cubicBezTo>
                      <a:pt x="142931" y="25183"/>
                      <a:pt x="81660" y="58673"/>
                      <a:pt x="52736" y="103580"/>
                    </a:cubicBezTo>
                    <a:cubicBezTo>
                      <a:pt x="-28705" y="229929"/>
                      <a:pt x="-6252" y="413744"/>
                      <a:pt x="55400" y="543137"/>
                    </a:cubicBezTo>
                    <a:cubicBezTo>
                      <a:pt x="93457" y="623057"/>
                      <a:pt x="128850" y="703737"/>
                      <a:pt x="165765" y="784418"/>
                    </a:cubicBezTo>
                    <a:cubicBezTo>
                      <a:pt x="193547" y="845309"/>
                      <a:pt x="218284" y="959099"/>
                      <a:pt x="302009" y="957957"/>
                    </a:cubicBezTo>
                    <a:cubicBezTo>
                      <a:pt x="376981" y="956816"/>
                      <a:pt x="427597" y="880321"/>
                      <a:pt x="497241" y="879180"/>
                    </a:cubicBezTo>
                    <a:cubicBezTo>
                      <a:pt x="561938" y="878038"/>
                      <a:pt x="607225" y="946160"/>
                      <a:pt x="669258" y="956055"/>
                    </a:cubicBezTo>
                    <a:cubicBezTo>
                      <a:pt x="787615" y="975083"/>
                      <a:pt x="835186" y="777948"/>
                      <a:pt x="872482" y="696126"/>
                    </a:cubicBezTo>
                    <a:cubicBezTo>
                      <a:pt x="934134" y="560644"/>
                      <a:pt x="997308" y="414886"/>
                      <a:pt x="983608" y="2626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2E05E6-735B-4F9D-9C10-7B4C462E18EA}"/>
                  </a:ext>
                </a:extLst>
              </p:cNvPr>
              <p:cNvSpPr/>
              <p:nvPr/>
            </p:nvSpPr>
            <p:spPr>
              <a:xfrm>
                <a:off x="7035559" y="2579466"/>
                <a:ext cx="91337" cy="11417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81A648-45AB-4661-B03E-74B977091BB2}"/>
                  </a:ext>
                </a:extLst>
              </p:cNvPr>
              <p:cNvSpPr/>
              <p:nvPr/>
            </p:nvSpPr>
            <p:spPr>
              <a:xfrm>
                <a:off x="6586486" y="2412504"/>
                <a:ext cx="334901" cy="365346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55D887D-F7A4-4AFB-AB0B-B2FE65BE57E5}"/>
                  </a:ext>
                </a:extLst>
              </p:cNvPr>
              <p:cNvSpPr/>
              <p:nvPr/>
            </p:nvSpPr>
            <p:spPr>
              <a:xfrm>
                <a:off x="7164093" y="2678612"/>
                <a:ext cx="163645" cy="68502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8AF0916-F7E3-407C-900A-DBD1DFD588CF}"/>
                  </a:ext>
                </a:extLst>
              </p:cNvPr>
              <p:cNvSpPr/>
              <p:nvPr/>
            </p:nvSpPr>
            <p:spPr>
              <a:xfrm>
                <a:off x="6986090" y="2960796"/>
                <a:ext cx="190284" cy="72308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15DD681-A5C4-492D-B455-EF274A120060}"/>
                  </a:ext>
                </a:extLst>
              </p:cNvPr>
              <p:cNvSpPr/>
              <p:nvPr/>
            </p:nvSpPr>
            <p:spPr>
              <a:xfrm>
                <a:off x="7256312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8EEDAE8-C56D-4042-8EC1-8A11D4B0F406}"/>
                  </a:ext>
                </a:extLst>
              </p:cNvPr>
              <p:cNvSpPr/>
              <p:nvPr/>
            </p:nvSpPr>
            <p:spPr>
              <a:xfrm>
                <a:off x="7200749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0979E0E-E13C-4371-AA95-1DB8C3381A41}"/>
                  </a:ext>
                </a:extLst>
              </p:cNvPr>
              <p:cNvSpPr/>
              <p:nvPr/>
            </p:nvSpPr>
            <p:spPr>
              <a:xfrm>
                <a:off x="6868512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F3A067A-3D9E-4F64-BB77-4314D3749565}"/>
                  </a:ext>
                </a:extLst>
              </p:cNvPr>
              <p:cNvSpPr/>
              <p:nvPr/>
            </p:nvSpPr>
            <p:spPr>
              <a:xfrm>
                <a:off x="6699920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Isosceles Triangle 10246">
              <a:extLst>
                <a:ext uri="{FF2B5EF4-FFF2-40B4-BE49-F238E27FC236}">
                  <a16:creationId xmlns:a16="http://schemas.microsoft.com/office/drawing/2014/main" id="{B5084287-5EE7-47F9-A124-3702B4DED3FF}"/>
                </a:ext>
              </a:extLst>
            </p:cNvPr>
            <p:cNvSpPr/>
            <p:nvPr/>
          </p:nvSpPr>
          <p:spPr>
            <a:xfrm rot="2760000">
              <a:off x="7496553" y="1942550"/>
              <a:ext cx="144974" cy="448564"/>
            </a:xfrm>
            <a:custGeom>
              <a:avLst/>
              <a:gdLst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0 w 383406"/>
                <a:gd name="connsiteY5" fmla="*/ 914400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45250 w 383406"/>
                <a:gd name="connsiteY4" fmla="*/ 86888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75131 w 383406"/>
                <a:gd name="connsiteY2" fmla="*/ 63677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406" h="1691846">
                  <a:moveTo>
                    <a:pt x="0" y="0"/>
                  </a:moveTo>
                  <a:lnTo>
                    <a:pt x="164938" y="634959"/>
                  </a:lnTo>
                  <a:lnTo>
                    <a:pt x="300199" y="538809"/>
                  </a:lnTo>
                  <a:cubicBezTo>
                    <a:pt x="321692" y="899409"/>
                    <a:pt x="380648" y="1340154"/>
                    <a:pt x="383406" y="1691846"/>
                  </a:cubicBezTo>
                  <a:lnTo>
                    <a:pt x="187172" y="903248"/>
                  </a:lnTo>
                  <a:lnTo>
                    <a:pt x="51909" y="100956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27000" dist="88900" dir="8100000" algn="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7574D2-DAF9-4629-BF18-1E92F43504A9}"/>
              </a:ext>
            </a:extLst>
          </p:cNvPr>
          <p:cNvGrpSpPr/>
          <p:nvPr/>
        </p:nvGrpSpPr>
        <p:grpSpPr>
          <a:xfrm>
            <a:off x="3658694" y="673051"/>
            <a:ext cx="1665206" cy="1692516"/>
            <a:chOff x="4065721" y="2148540"/>
            <a:chExt cx="1665206" cy="169251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CC35B9C-2E9C-4B18-9B79-751970C99BF2}"/>
                </a:ext>
              </a:extLst>
            </p:cNvPr>
            <p:cNvGrpSpPr/>
            <p:nvPr/>
          </p:nvGrpSpPr>
          <p:grpSpPr>
            <a:xfrm>
              <a:off x="4065721" y="2221030"/>
              <a:ext cx="1665206" cy="1620026"/>
              <a:chOff x="6588576" y="2418039"/>
              <a:chExt cx="981868" cy="95522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4886A0F-57DE-493A-95AD-637A6B74C74F}"/>
                  </a:ext>
                </a:extLst>
              </p:cNvPr>
              <p:cNvSpPr/>
              <p:nvPr/>
            </p:nvSpPr>
            <p:spPr>
              <a:xfrm>
                <a:off x="6588576" y="2418039"/>
                <a:ext cx="981868" cy="955228"/>
              </a:xfrm>
              <a:custGeom>
                <a:avLst/>
                <a:gdLst>
                  <a:gd name="connsiteX0" fmla="*/ 983608 w 981868"/>
                  <a:gd name="connsiteY0" fmla="*/ 262658 h 955227"/>
                  <a:gd name="connsiteX1" fmla="*/ 858401 w 981868"/>
                  <a:gd name="connsiteY1" fmla="*/ 36220 h 955227"/>
                  <a:gd name="connsiteX2" fmla="*/ 627396 w 981868"/>
                  <a:gd name="connsiteY2" fmla="*/ 9960 h 955227"/>
                  <a:gd name="connsiteX3" fmla="*/ 410852 w 981868"/>
                  <a:gd name="connsiteY3" fmla="*/ 24422 h 955227"/>
                  <a:gd name="connsiteX4" fmla="*/ 190883 w 981868"/>
                  <a:gd name="connsiteY4" fmla="*/ 11863 h 955227"/>
                  <a:gd name="connsiteX5" fmla="*/ 52736 w 981868"/>
                  <a:gd name="connsiteY5" fmla="*/ 103580 h 955227"/>
                  <a:gd name="connsiteX6" fmla="*/ 55400 w 981868"/>
                  <a:gd name="connsiteY6" fmla="*/ 543137 h 955227"/>
                  <a:gd name="connsiteX7" fmla="*/ 165765 w 981868"/>
                  <a:gd name="connsiteY7" fmla="*/ 784418 h 955227"/>
                  <a:gd name="connsiteX8" fmla="*/ 302009 w 981868"/>
                  <a:gd name="connsiteY8" fmla="*/ 957957 h 955227"/>
                  <a:gd name="connsiteX9" fmla="*/ 497241 w 981868"/>
                  <a:gd name="connsiteY9" fmla="*/ 879180 h 955227"/>
                  <a:gd name="connsiteX10" fmla="*/ 669258 w 981868"/>
                  <a:gd name="connsiteY10" fmla="*/ 956055 h 955227"/>
                  <a:gd name="connsiteX11" fmla="*/ 872482 w 981868"/>
                  <a:gd name="connsiteY11" fmla="*/ 696126 h 955227"/>
                  <a:gd name="connsiteX12" fmla="*/ 983608 w 981868"/>
                  <a:gd name="connsiteY12" fmla="*/ 262658 h 9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868" h="955227">
                    <a:moveTo>
                      <a:pt x="983608" y="262658"/>
                    </a:moveTo>
                    <a:cubicBezTo>
                      <a:pt x="975616" y="174366"/>
                      <a:pt x="942887" y="78843"/>
                      <a:pt x="858401" y="36220"/>
                    </a:cubicBezTo>
                    <a:cubicBezTo>
                      <a:pt x="784571" y="-1076"/>
                      <a:pt x="707315" y="-8307"/>
                      <a:pt x="627396" y="9960"/>
                    </a:cubicBezTo>
                    <a:cubicBezTo>
                      <a:pt x="552043" y="27086"/>
                      <a:pt x="488488" y="51442"/>
                      <a:pt x="410852" y="24422"/>
                    </a:cubicBezTo>
                    <a:cubicBezTo>
                      <a:pt x="338924" y="-696"/>
                      <a:pt x="265474" y="-9068"/>
                      <a:pt x="190883" y="11863"/>
                    </a:cubicBezTo>
                    <a:cubicBezTo>
                      <a:pt x="142931" y="25183"/>
                      <a:pt x="81660" y="58673"/>
                      <a:pt x="52736" y="103580"/>
                    </a:cubicBezTo>
                    <a:cubicBezTo>
                      <a:pt x="-28705" y="229929"/>
                      <a:pt x="-6252" y="413744"/>
                      <a:pt x="55400" y="543137"/>
                    </a:cubicBezTo>
                    <a:cubicBezTo>
                      <a:pt x="93457" y="623057"/>
                      <a:pt x="128850" y="703737"/>
                      <a:pt x="165765" y="784418"/>
                    </a:cubicBezTo>
                    <a:cubicBezTo>
                      <a:pt x="193547" y="845309"/>
                      <a:pt x="218284" y="959099"/>
                      <a:pt x="302009" y="957957"/>
                    </a:cubicBezTo>
                    <a:cubicBezTo>
                      <a:pt x="376981" y="956816"/>
                      <a:pt x="427597" y="880321"/>
                      <a:pt x="497241" y="879180"/>
                    </a:cubicBezTo>
                    <a:cubicBezTo>
                      <a:pt x="561938" y="878038"/>
                      <a:pt x="607225" y="946160"/>
                      <a:pt x="669258" y="956055"/>
                    </a:cubicBezTo>
                    <a:cubicBezTo>
                      <a:pt x="787615" y="975083"/>
                      <a:pt x="835186" y="777948"/>
                      <a:pt x="872482" y="696126"/>
                    </a:cubicBezTo>
                    <a:cubicBezTo>
                      <a:pt x="934134" y="560644"/>
                      <a:pt x="997308" y="414886"/>
                      <a:pt x="983608" y="2626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CF12BB7-4E47-45AA-BF8B-EDE4BBF0029A}"/>
                  </a:ext>
                </a:extLst>
              </p:cNvPr>
              <p:cNvSpPr/>
              <p:nvPr/>
            </p:nvSpPr>
            <p:spPr>
              <a:xfrm>
                <a:off x="7035559" y="2579466"/>
                <a:ext cx="91337" cy="11417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42EBE9-3311-4803-985A-048DCE036F4D}"/>
                  </a:ext>
                </a:extLst>
              </p:cNvPr>
              <p:cNvSpPr/>
              <p:nvPr/>
            </p:nvSpPr>
            <p:spPr>
              <a:xfrm>
                <a:off x="6631168" y="2418757"/>
                <a:ext cx="214510" cy="130262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  <a:gd name="connsiteX0" fmla="*/ 310232 w 338290"/>
                  <a:gd name="connsiteY0" fmla="*/ 19010 h 378246"/>
                  <a:gd name="connsiteX1" fmla="*/ 284734 w 338290"/>
                  <a:gd name="connsiteY1" fmla="*/ 14444 h 378246"/>
                  <a:gd name="connsiteX2" fmla="*/ 52784 w 338290"/>
                  <a:gd name="connsiteY2" fmla="*/ 223735 h 378246"/>
                  <a:gd name="connsiteX3" fmla="*/ 68 w 338290"/>
                  <a:gd name="connsiteY3" fmla="*/ 374842 h 378246"/>
                  <a:gd name="connsiteX4" fmla="*/ 85316 w 338290"/>
                  <a:gd name="connsiteY4" fmla="*/ 326510 h 378246"/>
                  <a:gd name="connsiteX5" fmla="*/ 127559 w 338290"/>
                  <a:gd name="connsiteY5" fmla="*/ 248874 h 378246"/>
                  <a:gd name="connsiteX6" fmla="*/ 229932 w 338290"/>
                  <a:gd name="connsiteY6" fmla="*/ 163246 h 378246"/>
                  <a:gd name="connsiteX7" fmla="*/ 263802 w 338290"/>
                  <a:gd name="connsiteY7" fmla="*/ 107302 h 378246"/>
                  <a:gd name="connsiteX8" fmla="*/ 329260 w 338290"/>
                  <a:gd name="connsiteY8" fmla="*/ 82565 h 378246"/>
                  <a:gd name="connsiteX9" fmla="*/ 310232 w 338290"/>
                  <a:gd name="connsiteY9" fmla="*/ 19010 h 378246"/>
                  <a:gd name="connsiteX0" fmla="*/ 310243 w 338301"/>
                  <a:gd name="connsiteY0" fmla="*/ 18233 h 377469"/>
                  <a:gd name="connsiteX1" fmla="*/ 284745 w 338301"/>
                  <a:gd name="connsiteY1" fmla="*/ 13667 h 377469"/>
                  <a:gd name="connsiteX2" fmla="*/ 46783 w 338301"/>
                  <a:gd name="connsiteY2" fmla="*/ 212437 h 377469"/>
                  <a:gd name="connsiteX3" fmla="*/ 79 w 338301"/>
                  <a:gd name="connsiteY3" fmla="*/ 374065 h 377469"/>
                  <a:gd name="connsiteX4" fmla="*/ 85327 w 338301"/>
                  <a:gd name="connsiteY4" fmla="*/ 325733 h 377469"/>
                  <a:gd name="connsiteX5" fmla="*/ 127570 w 338301"/>
                  <a:gd name="connsiteY5" fmla="*/ 248097 h 377469"/>
                  <a:gd name="connsiteX6" fmla="*/ 229943 w 338301"/>
                  <a:gd name="connsiteY6" fmla="*/ 162469 h 377469"/>
                  <a:gd name="connsiteX7" fmla="*/ 263813 w 338301"/>
                  <a:gd name="connsiteY7" fmla="*/ 106525 h 377469"/>
                  <a:gd name="connsiteX8" fmla="*/ 329271 w 338301"/>
                  <a:gd name="connsiteY8" fmla="*/ 81788 h 377469"/>
                  <a:gd name="connsiteX9" fmla="*/ 310243 w 338301"/>
                  <a:gd name="connsiteY9" fmla="*/ 18233 h 377469"/>
                  <a:gd name="connsiteX0" fmla="*/ 310243 w 338301"/>
                  <a:gd name="connsiteY0" fmla="*/ 666 h 359902"/>
                  <a:gd name="connsiteX1" fmla="*/ 192561 w 338301"/>
                  <a:gd name="connsiteY1" fmla="*/ 31173 h 359902"/>
                  <a:gd name="connsiteX2" fmla="*/ 46783 w 338301"/>
                  <a:gd name="connsiteY2" fmla="*/ 194870 h 359902"/>
                  <a:gd name="connsiteX3" fmla="*/ 79 w 338301"/>
                  <a:gd name="connsiteY3" fmla="*/ 356498 h 359902"/>
                  <a:gd name="connsiteX4" fmla="*/ 85327 w 338301"/>
                  <a:gd name="connsiteY4" fmla="*/ 308166 h 359902"/>
                  <a:gd name="connsiteX5" fmla="*/ 127570 w 338301"/>
                  <a:gd name="connsiteY5" fmla="*/ 230530 h 359902"/>
                  <a:gd name="connsiteX6" fmla="*/ 229943 w 338301"/>
                  <a:gd name="connsiteY6" fmla="*/ 144902 h 359902"/>
                  <a:gd name="connsiteX7" fmla="*/ 263813 w 338301"/>
                  <a:gd name="connsiteY7" fmla="*/ 88958 h 359902"/>
                  <a:gd name="connsiteX8" fmla="*/ 329271 w 338301"/>
                  <a:gd name="connsiteY8" fmla="*/ 64221 h 359902"/>
                  <a:gd name="connsiteX9" fmla="*/ 310243 w 338301"/>
                  <a:gd name="connsiteY9" fmla="*/ 666 h 359902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8301" h="359537">
                    <a:moveTo>
                      <a:pt x="310243" y="301"/>
                    </a:moveTo>
                    <a:cubicBezTo>
                      <a:pt x="257783" y="-1601"/>
                      <a:pt x="240721" y="5189"/>
                      <a:pt x="192561" y="30808"/>
                    </a:cubicBezTo>
                    <a:cubicBezTo>
                      <a:pt x="164683" y="45638"/>
                      <a:pt x="94502" y="97029"/>
                      <a:pt x="46783" y="194505"/>
                    </a:cubicBezTo>
                    <a:cubicBezTo>
                      <a:pt x="30799" y="254255"/>
                      <a:pt x="-1824" y="294481"/>
                      <a:pt x="79" y="356133"/>
                    </a:cubicBezTo>
                    <a:cubicBezTo>
                      <a:pt x="460" y="373639"/>
                      <a:pt x="79999" y="318457"/>
                      <a:pt x="85327" y="307801"/>
                    </a:cubicBezTo>
                    <a:cubicBezTo>
                      <a:pt x="100169" y="277736"/>
                      <a:pt x="87610" y="243485"/>
                      <a:pt x="127570" y="230165"/>
                    </a:cubicBezTo>
                    <a:cubicBezTo>
                      <a:pt x="173619" y="214942"/>
                      <a:pt x="204445" y="184877"/>
                      <a:pt x="229943" y="144537"/>
                    </a:cubicBezTo>
                    <a:cubicBezTo>
                      <a:pt x="240599" y="127792"/>
                      <a:pt x="248210" y="101533"/>
                      <a:pt x="263813" y="88593"/>
                    </a:cubicBezTo>
                    <a:cubicBezTo>
                      <a:pt x="282842" y="72990"/>
                      <a:pt x="311385" y="80982"/>
                      <a:pt x="329271" y="63856"/>
                    </a:cubicBezTo>
                    <a:cubicBezTo>
                      <a:pt x="347158" y="47111"/>
                      <a:pt x="337263" y="6010"/>
                      <a:pt x="310243" y="301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4ACC80A-C40D-4D00-9AE4-A7EF96A25D84}"/>
                  </a:ext>
                </a:extLst>
              </p:cNvPr>
              <p:cNvSpPr/>
              <p:nvPr/>
            </p:nvSpPr>
            <p:spPr>
              <a:xfrm>
                <a:off x="7164093" y="2678612"/>
                <a:ext cx="163645" cy="68502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4BA45C-66BE-4124-9C6C-70BDE19FF96D}"/>
                  </a:ext>
                </a:extLst>
              </p:cNvPr>
              <p:cNvSpPr/>
              <p:nvPr/>
            </p:nvSpPr>
            <p:spPr>
              <a:xfrm>
                <a:off x="7256312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0BB7DC1-3CBC-4BFD-BA5D-619DC0226ADF}"/>
                  </a:ext>
                </a:extLst>
              </p:cNvPr>
              <p:cNvSpPr/>
              <p:nvPr/>
            </p:nvSpPr>
            <p:spPr>
              <a:xfrm>
                <a:off x="7200749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B22DF24-0DE4-4966-A40E-CFE596C993EE}"/>
                  </a:ext>
                </a:extLst>
              </p:cNvPr>
              <p:cNvSpPr/>
              <p:nvPr/>
            </p:nvSpPr>
            <p:spPr>
              <a:xfrm>
                <a:off x="6868512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D9994D4-EC50-4082-BD50-E370D945606D}"/>
                  </a:ext>
                </a:extLst>
              </p:cNvPr>
              <p:cNvSpPr/>
              <p:nvPr/>
            </p:nvSpPr>
            <p:spPr>
              <a:xfrm>
                <a:off x="6699920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Isosceles Triangle 10246">
              <a:extLst>
                <a:ext uri="{FF2B5EF4-FFF2-40B4-BE49-F238E27FC236}">
                  <a16:creationId xmlns:a16="http://schemas.microsoft.com/office/drawing/2014/main" id="{D5055592-B6DC-46A1-B53C-1D18954245E7}"/>
                </a:ext>
              </a:extLst>
            </p:cNvPr>
            <p:cNvSpPr/>
            <p:nvPr/>
          </p:nvSpPr>
          <p:spPr>
            <a:xfrm rot="2760000">
              <a:off x="4737773" y="1996745"/>
              <a:ext cx="144974" cy="448564"/>
            </a:xfrm>
            <a:custGeom>
              <a:avLst/>
              <a:gdLst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0 w 383406"/>
                <a:gd name="connsiteY5" fmla="*/ 914400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45250 w 383406"/>
                <a:gd name="connsiteY4" fmla="*/ 86888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75131 w 383406"/>
                <a:gd name="connsiteY2" fmla="*/ 63677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406" h="1691846">
                  <a:moveTo>
                    <a:pt x="0" y="0"/>
                  </a:moveTo>
                  <a:lnTo>
                    <a:pt x="164938" y="634959"/>
                  </a:lnTo>
                  <a:lnTo>
                    <a:pt x="300199" y="538809"/>
                  </a:lnTo>
                  <a:cubicBezTo>
                    <a:pt x="321692" y="899409"/>
                    <a:pt x="380648" y="1340154"/>
                    <a:pt x="383406" y="1691846"/>
                  </a:cubicBezTo>
                  <a:lnTo>
                    <a:pt x="187172" y="903248"/>
                  </a:lnTo>
                  <a:lnTo>
                    <a:pt x="51909" y="100956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27000" dist="88900" dir="8100000" algn="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44AEA6-1033-4388-BAEE-65FD1453BABD}"/>
                </a:ext>
              </a:extLst>
            </p:cNvPr>
            <p:cNvSpPr/>
            <p:nvPr/>
          </p:nvSpPr>
          <p:spPr>
            <a:xfrm>
              <a:off x="4715447" y="3300078"/>
              <a:ext cx="365760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1B7BC0-1F62-4083-9365-96E778CAA9A7}"/>
              </a:ext>
            </a:extLst>
          </p:cNvPr>
          <p:cNvGrpSpPr/>
          <p:nvPr/>
        </p:nvGrpSpPr>
        <p:grpSpPr>
          <a:xfrm>
            <a:off x="6632881" y="2943896"/>
            <a:ext cx="1764089" cy="579492"/>
            <a:chOff x="661588" y="5061430"/>
            <a:chExt cx="1764089" cy="579492"/>
          </a:xfrm>
        </p:grpSpPr>
        <p:sp>
          <p:nvSpPr>
            <p:cNvPr id="104" name="Chevron 50">
              <a:extLst>
                <a:ext uri="{FF2B5EF4-FFF2-40B4-BE49-F238E27FC236}">
                  <a16:creationId xmlns:a16="http://schemas.microsoft.com/office/drawing/2014/main" id="{CD2A3875-C600-496F-99E3-AA8BD27CFDCE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8EFD4F-8773-475F-8C25-72BA7ECE4F21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Chevron 56">
              <a:extLst>
                <a:ext uri="{FF2B5EF4-FFF2-40B4-BE49-F238E27FC236}">
                  <a16:creationId xmlns:a16="http://schemas.microsoft.com/office/drawing/2014/main" id="{368BC931-0CF9-4BEC-8FB1-BAA60604C0E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B88AFDF-C934-4708-89EC-8D274A405BBB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534447-57C4-4C67-AF7F-F60A5B36A2B8}"/>
              </a:ext>
            </a:extLst>
          </p:cNvPr>
          <p:cNvGrpSpPr/>
          <p:nvPr/>
        </p:nvGrpSpPr>
        <p:grpSpPr>
          <a:xfrm>
            <a:off x="9383086" y="2947176"/>
            <a:ext cx="1764089" cy="579492"/>
            <a:chOff x="661588" y="5061430"/>
            <a:chExt cx="1764089" cy="579492"/>
          </a:xfrm>
        </p:grpSpPr>
        <p:sp>
          <p:nvSpPr>
            <p:cNvPr id="118" name="Chevron 50">
              <a:extLst>
                <a:ext uri="{FF2B5EF4-FFF2-40B4-BE49-F238E27FC236}">
                  <a16:creationId xmlns:a16="http://schemas.microsoft.com/office/drawing/2014/main" id="{BA88487C-31AB-447F-94F5-F8C71DDD0F0E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A756CA-293B-499D-99EA-E8CBB8ECC3E4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Chevron 56">
              <a:extLst>
                <a:ext uri="{FF2B5EF4-FFF2-40B4-BE49-F238E27FC236}">
                  <a16:creationId xmlns:a16="http://schemas.microsoft.com/office/drawing/2014/main" id="{20D4A8EB-9D97-4903-894F-3DB7751DA407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AAFD2D8-3526-46CF-93E7-2A608B14F507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823A14-B6F2-4EBD-9ED7-BD40B7B248C5}"/>
              </a:ext>
            </a:extLst>
          </p:cNvPr>
          <p:cNvGrpSpPr/>
          <p:nvPr/>
        </p:nvGrpSpPr>
        <p:grpSpPr>
          <a:xfrm>
            <a:off x="6676425" y="4805789"/>
            <a:ext cx="1764089" cy="579492"/>
            <a:chOff x="661588" y="5061430"/>
            <a:chExt cx="1764089" cy="579492"/>
          </a:xfrm>
        </p:grpSpPr>
        <p:sp>
          <p:nvSpPr>
            <p:cNvPr id="128" name="Chevron 50">
              <a:extLst>
                <a:ext uri="{FF2B5EF4-FFF2-40B4-BE49-F238E27FC236}">
                  <a16:creationId xmlns:a16="http://schemas.microsoft.com/office/drawing/2014/main" id="{7D3E8B8B-B34D-4571-8495-A1C9BBD4C73B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377EA99-35D1-42ED-8D72-845C1A4A3933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Chevron 56">
              <a:extLst>
                <a:ext uri="{FF2B5EF4-FFF2-40B4-BE49-F238E27FC236}">
                  <a16:creationId xmlns:a16="http://schemas.microsoft.com/office/drawing/2014/main" id="{9C277B9D-10BD-4CF9-B99A-DB22A8BD255A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A93AE64-A517-49F6-9829-6A4AF44C4716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A4A2C51-F9F4-4557-9A4C-B8468A773C3E}"/>
              </a:ext>
            </a:extLst>
          </p:cNvPr>
          <p:cNvGrpSpPr/>
          <p:nvPr/>
        </p:nvGrpSpPr>
        <p:grpSpPr>
          <a:xfrm>
            <a:off x="9426630" y="4809069"/>
            <a:ext cx="1764089" cy="579492"/>
            <a:chOff x="661588" y="5061430"/>
            <a:chExt cx="1764089" cy="579492"/>
          </a:xfrm>
        </p:grpSpPr>
        <p:sp>
          <p:nvSpPr>
            <p:cNvPr id="133" name="Chevron 50">
              <a:extLst>
                <a:ext uri="{FF2B5EF4-FFF2-40B4-BE49-F238E27FC236}">
                  <a16:creationId xmlns:a16="http://schemas.microsoft.com/office/drawing/2014/main" id="{5BF9B3BF-881F-41F1-9674-2F95B156F833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3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8419E2-0975-40C8-8460-60ED9C614F4A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Chevron 56">
              <a:extLst>
                <a:ext uri="{FF2B5EF4-FFF2-40B4-BE49-F238E27FC236}">
                  <a16:creationId xmlns:a16="http://schemas.microsoft.com/office/drawing/2014/main" id="{7D7CB98B-9601-42BA-882B-851835535DF7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3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DB6DA4-7BD1-42A2-A228-7FE64B5B345D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7" name="Right Arrow 5">
            <a:extLst>
              <a:ext uri="{FF2B5EF4-FFF2-40B4-BE49-F238E27FC236}">
                <a16:creationId xmlns:a16="http://schemas.microsoft.com/office/drawing/2014/main" id="{E2675DE1-0FB7-4504-98A5-DDCD9C7BB4C9}"/>
              </a:ext>
            </a:extLst>
          </p:cNvPr>
          <p:cNvSpPr/>
          <p:nvPr/>
        </p:nvSpPr>
        <p:spPr>
          <a:xfrm>
            <a:off x="2929349" y="1414624"/>
            <a:ext cx="371725" cy="31272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8" name="Right Arrow 5">
            <a:extLst>
              <a:ext uri="{FF2B5EF4-FFF2-40B4-BE49-F238E27FC236}">
                <a16:creationId xmlns:a16="http://schemas.microsoft.com/office/drawing/2014/main" id="{56B390A5-C182-47FC-9C11-F6190F504548}"/>
              </a:ext>
            </a:extLst>
          </p:cNvPr>
          <p:cNvSpPr/>
          <p:nvPr/>
        </p:nvSpPr>
        <p:spPr>
          <a:xfrm rot="5400000">
            <a:off x="4340666" y="3336582"/>
            <a:ext cx="371725" cy="31272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9" name="Right Arrow 5">
            <a:extLst>
              <a:ext uri="{FF2B5EF4-FFF2-40B4-BE49-F238E27FC236}">
                <a16:creationId xmlns:a16="http://schemas.microsoft.com/office/drawing/2014/main" id="{144A55D3-1432-4F00-A357-1BB3A4B7CA41}"/>
              </a:ext>
            </a:extLst>
          </p:cNvPr>
          <p:cNvSpPr/>
          <p:nvPr/>
        </p:nvSpPr>
        <p:spPr>
          <a:xfrm rot="10800000">
            <a:off x="2926797" y="4759527"/>
            <a:ext cx="371725" cy="31272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90A26C11-0701-4E7A-9F8F-53F66C29A837}"/>
              </a:ext>
            </a:extLst>
          </p:cNvPr>
          <p:cNvSpPr txBox="1">
            <a:spLocks/>
          </p:cNvSpPr>
          <p:nvPr/>
        </p:nvSpPr>
        <p:spPr>
          <a:xfrm>
            <a:off x="6514500" y="502134"/>
            <a:ext cx="4925956" cy="16030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accent4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5400" spc="300" dirty="0">
                <a:solidFill>
                  <a:schemeClr val="accent6"/>
                </a:solidFill>
              </a:rPr>
              <a:t>CARIES STAGES</a:t>
            </a:r>
            <a:endParaRPr lang="ko-KR" altLang="en-US" sz="5400" spc="300" dirty="0">
              <a:solidFill>
                <a:schemeClr val="accent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5FD6B-3C2D-43FB-BEBB-EF436236BC64}"/>
              </a:ext>
            </a:extLst>
          </p:cNvPr>
          <p:cNvGrpSpPr/>
          <p:nvPr/>
        </p:nvGrpSpPr>
        <p:grpSpPr>
          <a:xfrm>
            <a:off x="957822" y="2666360"/>
            <a:ext cx="1451795" cy="388504"/>
            <a:chOff x="1120327" y="2869980"/>
            <a:chExt cx="1451795" cy="388504"/>
          </a:xfrm>
        </p:grpSpPr>
        <p:sp>
          <p:nvSpPr>
            <p:cNvPr id="141" name="타원 18">
              <a:extLst>
                <a:ext uri="{FF2B5EF4-FFF2-40B4-BE49-F238E27FC236}">
                  <a16:creationId xmlns:a16="http://schemas.microsoft.com/office/drawing/2014/main" id="{5F494BC3-A1F4-4DDC-8D51-8694D6F09958}"/>
                </a:ext>
              </a:extLst>
            </p:cNvPr>
            <p:cNvSpPr/>
            <p:nvPr/>
          </p:nvSpPr>
          <p:spPr>
            <a:xfrm>
              <a:off x="2183618" y="2869980"/>
              <a:ext cx="388504" cy="38850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sp>
          <p:nvSpPr>
            <p:cNvPr id="142" name="텍스트 개체 틀 14">
              <a:extLst>
                <a:ext uri="{FF2B5EF4-FFF2-40B4-BE49-F238E27FC236}">
                  <a16:creationId xmlns:a16="http://schemas.microsoft.com/office/drawing/2014/main" id="{91C85CC8-F66D-4BC0-B759-DFDD0A497DFA}"/>
                </a:ext>
              </a:extLst>
            </p:cNvPr>
            <p:cNvSpPr txBox="1">
              <a:spLocks/>
            </p:cNvSpPr>
            <p:nvPr/>
          </p:nvSpPr>
          <p:spPr>
            <a:xfrm>
              <a:off x="1120327" y="2884212"/>
              <a:ext cx="1034019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97EB35-177B-4163-9754-DC615147A81C}"/>
              </a:ext>
            </a:extLst>
          </p:cNvPr>
          <p:cNvGrpSpPr/>
          <p:nvPr/>
        </p:nvGrpSpPr>
        <p:grpSpPr>
          <a:xfrm>
            <a:off x="3764427" y="2666360"/>
            <a:ext cx="1451795" cy="388504"/>
            <a:chOff x="1120327" y="2869980"/>
            <a:chExt cx="1451795" cy="388504"/>
          </a:xfrm>
        </p:grpSpPr>
        <p:sp>
          <p:nvSpPr>
            <p:cNvPr id="144" name="타원 18">
              <a:extLst>
                <a:ext uri="{FF2B5EF4-FFF2-40B4-BE49-F238E27FC236}">
                  <a16:creationId xmlns:a16="http://schemas.microsoft.com/office/drawing/2014/main" id="{AF6C489F-EEB7-40CE-9567-C1C40E2CE4AB}"/>
                </a:ext>
              </a:extLst>
            </p:cNvPr>
            <p:cNvSpPr/>
            <p:nvPr/>
          </p:nvSpPr>
          <p:spPr>
            <a:xfrm>
              <a:off x="2183618" y="2869980"/>
              <a:ext cx="388504" cy="38850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145" name="텍스트 개체 틀 14">
              <a:extLst>
                <a:ext uri="{FF2B5EF4-FFF2-40B4-BE49-F238E27FC236}">
                  <a16:creationId xmlns:a16="http://schemas.microsoft.com/office/drawing/2014/main" id="{A3E7E3EC-8050-4824-BFF6-14EFEE85E0A9}"/>
                </a:ext>
              </a:extLst>
            </p:cNvPr>
            <p:cNvSpPr txBox="1">
              <a:spLocks/>
            </p:cNvSpPr>
            <p:nvPr/>
          </p:nvSpPr>
          <p:spPr>
            <a:xfrm>
              <a:off x="1120327" y="2884212"/>
              <a:ext cx="1034019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B24108-213B-4920-950D-F1306DC71F3C}"/>
              </a:ext>
            </a:extLst>
          </p:cNvPr>
          <p:cNvGrpSpPr/>
          <p:nvPr/>
        </p:nvGrpSpPr>
        <p:grpSpPr>
          <a:xfrm>
            <a:off x="3764427" y="5857586"/>
            <a:ext cx="1451795" cy="388504"/>
            <a:chOff x="1120327" y="2869980"/>
            <a:chExt cx="1451795" cy="388504"/>
          </a:xfrm>
        </p:grpSpPr>
        <p:sp>
          <p:nvSpPr>
            <p:cNvPr id="147" name="타원 18">
              <a:extLst>
                <a:ext uri="{FF2B5EF4-FFF2-40B4-BE49-F238E27FC236}">
                  <a16:creationId xmlns:a16="http://schemas.microsoft.com/office/drawing/2014/main" id="{ABC7780C-4841-4073-9E52-C658D850FAE1}"/>
                </a:ext>
              </a:extLst>
            </p:cNvPr>
            <p:cNvSpPr/>
            <p:nvPr/>
          </p:nvSpPr>
          <p:spPr>
            <a:xfrm>
              <a:off x="2183618" y="2869980"/>
              <a:ext cx="388504" cy="38850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148" name="텍스트 개체 틀 14">
              <a:extLst>
                <a:ext uri="{FF2B5EF4-FFF2-40B4-BE49-F238E27FC236}">
                  <a16:creationId xmlns:a16="http://schemas.microsoft.com/office/drawing/2014/main" id="{B5B279BA-438E-4008-AFAC-C3F25ABAE12F}"/>
                </a:ext>
              </a:extLst>
            </p:cNvPr>
            <p:cNvSpPr txBox="1">
              <a:spLocks/>
            </p:cNvSpPr>
            <p:nvPr/>
          </p:nvSpPr>
          <p:spPr>
            <a:xfrm>
              <a:off x="1120327" y="2884212"/>
              <a:ext cx="1034019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44BD1E-7695-49C6-BA04-B0743DB0F68C}"/>
              </a:ext>
            </a:extLst>
          </p:cNvPr>
          <p:cNvGrpSpPr/>
          <p:nvPr/>
        </p:nvGrpSpPr>
        <p:grpSpPr>
          <a:xfrm>
            <a:off x="957822" y="5857586"/>
            <a:ext cx="1451795" cy="388504"/>
            <a:chOff x="1120327" y="2869980"/>
            <a:chExt cx="1451795" cy="388504"/>
          </a:xfrm>
        </p:grpSpPr>
        <p:sp>
          <p:nvSpPr>
            <p:cNvPr id="150" name="타원 18">
              <a:extLst>
                <a:ext uri="{FF2B5EF4-FFF2-40B4-BE49-F238E27FC236}">
                  <a16:creationId xmlns:a16="http://schemas.microsoft.com/office/drawing/2014/main" id="{A677ACAF-08EC-479C-B6C5-E7CB576EA01F}"/>
                </a:ext>
              </a:extLst>
            </p:cNvPr>
            <p:cNvSpPr/>
            <p:nvPr/>
          </p:nvSpPr>
          <p:spPr>
            <a:xfrm>
              <a:off x="2183618" y="2869980"/>
              <a:ext cx="388504" cy="38850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151" name="텍스트 개체 틀 14">
              <a:extLst>
                <a:ext uri="{FF2B5EF4-FFF2-40B4-BE49-F238E27FC236}">
                  <a16:creationId xmlns:a16="http://schemas.microsoft.com/office/drawing/2014/main" id="{027616C0-9C8F-4D4A-8EE8-BE6AA126BDC6}"/>
                </a:ext>
              </a:extLst>
            </p:cNvPr>
            <p:cNvSpPr txBox="1">
              <a:spLocks/>
            </p:cNvSpPr>
            <p:nvPr/>
          </p:nvSpPr>
          <p:spPr>
            <a:xfrm>
              <a:off x="1120327" y="2884212"/>
              <a:ext cx="1034019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2" name="Group 23">
            <a:extLst>
              <a:ext uri="{FF2B5EF4-FFF2-40B4-BE49-F238E27FC236}">
                <a16:creationId xmlns:a16="http://schemas.microsoft.com/office/drawing/2014/main" id="{D1129404-1690-4202-ACE5-BD0ECFBFC23F}"/>
              </a:ext>
            </a:extLst>
          </p:cNvPr>
          <p:cNvGrpSpPr/>
          <p:nvPr/>
        </p:nvGrpSpPr>
        <p:grpSpPr>
          <a:xfrm>
            <a:off x="9635086" y="3579418"/>
            <a:ext cx="1967296" cy="895504"/>
            <a:chOff x="-311419" y="4190375"/>
            <a:chExt cx="2830398" cy="107965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8B0892B-3CFB-40F8-B222-53C9385FC39D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2E27EB2-1F0B-40B9-82E6-D2C099CE75DA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23">
            <a:extLst>
              <a:ext uri="{FF2B5EF4-FFF2-40B4-BE49-F238E27FC236}">
                <a16:creationId xmlns:a16="http://schemas.microsoft.com/office/drawing/2014/main" id="{3271D6B5-0462-4074-818E-DB274505A90D}"/>
              </a:ext>
            </a:extLst>
          </p:cNvPr>
          <p:cNvGrpSpPr/>
          <p:nvPr/>
        </p:nvGrpSpPr>
        <p:grpSpPr>
          <a:xfrm>
            <a:off x="6904621" y="3579418"/>
            <a:ext cx="1967296" cy="895504"/>
            <a:chOff x="-311419" y="4190375"/>
            <a:chExt cx="2830398" cy="1079657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48733C0-0085-487E-8A65-F4C2B296B3E8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687BF5F-A1D4-415B-92F4-4B6F1CE14E3C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9" name="Group 23">
            <a:extLst>
              <a:ext uri="{FF2B5EF4-FFF2-40B4-BE49-F238E27FC236}">
                <a16:creationId xmlns:a16="http://schemas.microsoft.com/office/drawing/2014/main" id="{D7BCC3D0-F3C2-4E87-A434-625A8D81F8DB}"/>
              </a:ext>
            </a:extLst>
          </p:cNvPr>
          <p:cNvGrpSpPr/>
          <p:nvPr/>
        </p:nvGrpSpPr>
        <p:grpSpPr>
          <a:xfrm>
            <a:off x="6904621" y="5428760"/>
            <a:ext cx="1967296" cy="895504"/>
            <a:chOff x="-311419" y="4190375"/>
            <a:chExt cx="2830398" cy="107965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9393BA1-C468-4F86-BA90-BE70345C0FE6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973DB49-663E-4453-9041-41693BB1ED7D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2" name="Group 23">
            <a:extLst>
              <a:ext uri="{FF2B5EF4-FFF2-40B4-BE49-F238E27FC236}">
                <a16:creationId xmlns:a16="http://schemas.microsoft.com/office/drawing/2014/main" id="{F2F69AAA-C1D4-49F1-A493-7F0264D78CC2}"/>
              </a:ext>
            </a:extLst>
          </p:cNvPr>
          <p:cNvGrpSpPr/>
          <p:nvPr/>
        </p:nvGrpSpPr>
        <p:grpSpPr>
          <a:xfrm>
            <a:off x="9635086" y="5428760"/>
            <a:ext cx="1967296" cy="895504"/>
            <a:chOff x="-311419" y="4190375"/>
            <a:chExt cx="2830398" cy="1079657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FC53F3-AAC7-49A4-A9F0-8495C835EF03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82DE2BC-9168-47C8-92A7-CD749EC98BDF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5" name="자유형 21">
            <a:extLst>
              <a:ext uri="{FF2B5EF4-FFF2-40B4-BE49-F238E27FC236}">
                <a16:creationId xmlns:a16="http://schemas.microsoft.com/office/drawing/2014/main" id="{C28165EE-F9EC-43A2-B530-84A12D747A4B}"/>
              </a:ext>
            </a:extLst>
          </p:cNvPr>
          <p:cNvSpPr/>
          <p:nvPr/>
        </p:nvSpPr>
        <p:spPr>
          <a:xfrm flipV="1">
            <a:off x="6641109" y="2234532"/>
            <a:ext cx="493776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6" name="자유형 22">
            <a:extLst>
              <a:ext uri="{FF2B5EF4-FFF2-40B4-BE49-F238E27FC236}">
                <a16:creationId xmlns:a16="http://schemas.microsoft.com/office/drawing/2014/main" id="{B4344362-6BC3-4A52-BFD8-A57B252F5557}"/>
              </a:ext>
            </a:extLst>
          </p:cNvPr>
          <p:cNvSpPr/>
          <p:nvPr/>
        </p:nvSpPr>
        <p:spPr>
          <a:xfrm flipV="1">
            <a:off x="6642743" y="2666801"/>
            <a:ext cx="493776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242F-5D32-4931-9BEC-338A2E820FBA}"/>
              </a:ext>
            </a:extLst>
          </p:cNvPr>
          <p:cNvSpPr txBox="1"/>
          <p:nvPr/>
        </p:nvSpPr>
        <p:spPr>
          <a:xfrm>
            <a:off x="6758881" y="2305745"/>
            <a:ext cx="1967295" cy="36933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7AAB-1654-4E33-92BD-729A90BD67E9}"/>
              </a:ext>
            </a:extLst>
          </p:cNvPr>
          <p:cNvGrpSpPr/>
          <p:nvPr/>
        </p:nvGrpSpPr>
        <p:grpSpPr>
          <a:xfrm>
            <a:off x="908116" y="3401496"/>
            <a:ext cx="3366592" cy="2472764"/>
            <a:chOff x="3131840" y="2780928"/>
            <a:chExt cx="2880320" cy="2808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690720-013B-4AE1-99AF-9E0AD8AF1E8D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9FA04A-1F3B-4D19-BE80-63FFEB85C0D4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731496-C30A-4506-B007-F46DED09BA88}"/>
              </a:ext>
            </a:extLst>
          </p:cNvPr>
          <p:cNvGrpSpPr/>
          <p:nvPr/>
        </p:nvGrpSpPr>
        <p:grpSpPr>
          <a:xfrm>
            <a:off x="7913785" y="3415982"/>
            <a:ext cx="3366592" cy="2472764"/>
            <a:chOff x="3131840" y="2780928"/>
            <a:chExt cx="2880320" cy="2808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174498-34E6-4A6E-B255-4084DC8A310B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39A661-74FA-43EC-8156-658060977A3F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A29DD-6F0B-4453-90C1-A6A3F59450B2}"/>
              </a:ext>
            </a:extLst>
          </p:cNvPr>
          <p:cNvGrpSpPr/>
          <p:nvPr/>
        </p:nvGrpSpPr>
        <p:grpSpPr>
          <a:xfrm>
            <a:off x="4448535" y="3248208"/>
            <a:ext cx="3291426" cy="2808312"/>
            <a:chOff x="3131840" y="2780928"/>
            <a:chExt cx="2880320" cy="2808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099A0-98F4-484A-849E-62993EC44B4F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7F95E4-D2C5-4289-99B6-A505174B352E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24548B-FF6E-4693-83C1-217BCFE3DE08}"/>
              </a:ext>
            </a:extLst>
          </p:cNvPr>
          <p:cNvGrpSpPr/>
          <p:nvPr/>
        </p:nvGrpSpPr>
        <p:grpSpPr>
          <a:xfrm>
            <a:off x="4451061" y="1760347"/>
            <a:ext cx="3293154" cy="1319689"/>
            <a:chOff x="3131840" y="1484784"/>
            <a:chExt cx="2881833" cy="115937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94B93653-3C29-47D0-A2A1-8413517BD131}"/>
                </a:ext>
              </a:extLst>
            </p:cNvPr>
            <p:cNvSpPr/>
            <p:nvPr/>
          </p:nvSpPr>
          <p:spPr>
            <a:xfrm rot="5400000">
              <a:off x="3992314" y="624310"/>
              <a:ext cx="1159371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83A63D-20D6-44E4-9336-B772BAFA55B0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57295D-BAA8-4882-9953-47C666EE22BD}"/>
              </a:ext>
            </a:extLst>
          </p:cNvPr>
          <p:cNvSpPr txBox="1"/>
          <p:nvPr/>
        </p:nvSpPr>
        <p:spPr>
          <a:xfrm>
            <a:off x="4646315" y="3302440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7502A-1838-425B-81BC-D3A02C812745}"/>
              </a:ext>
            </a:extLst>
          </p:cNvPr>
          <p:cNvSpPr txBox="1"/>
          <p:nvPr/>
        </p:nvSpPr>
        <p:spPr>
          <a:xfrm>
            <a:off x="5007689" y="1776378"/>
            <a:ext cx="21575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170C6-B5BD-4A8C-8F7F-D4F85F45C38C}"/>
              </a:ext>
            </a:extLst>
          </p:cNvPr>
          <p:cNvSpPr txBox="1"/>
          <p:nvPr/>
        </p:nvSpPr>
        <p:spPr>
          <a:xfrm>
            <a:off x="4655098" y="2217261"/>
            <a:ext cx="28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7F43B-543F-4D59-8C3A-FB382A21D211}"/>
              </a:ext>
            </a:extLst>
          </p:cNvPr>
          <p:cNvSpPr txBox="1"/>
          <p:nvPr/>
        </p:nvSpPr>
        <p:spPr>
          <a:xfrm>
            <a:off x="4718324" y="3934381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rgbClr val="26262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412986-CBDB-46D9-88C0-8102C91048AD}"/>
              </a:ext>
            </a:extLst>
          </p:cNvPr>
          <p:cNvGrpSpPr/>
          <p:nvPr/>
        </p:nvGrpSpPr>
        <p:grpSpPr>
          <a:xfrm>
            <a:off x="1085593" y="2079438"/>
            <a:ext cx="3011638" cy="1030113"/>
            <a:chOff x="3131840" y="1484784"/>
            <a:chExt cx="2881833" cy="1152128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9BEA6273-673D-45F4-8AC7-54335BDBB282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7071A5-2750-42B2-9D55-E3BFBE865A60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그룹 35">
            <a:extLst>
              <a:ext uri="{FF2B5EF4-FFF2-40B4-BE49-F238E27FC236}">
                <a16:creationId xmlns:a16="http://schemas.microsoft.com/office/drawing/2014/main" id="{2835FDA4-9C66-4EB0-8D2E-8990759F40E3}"/>
              </a:ext>
            </a:extLst>
          </p:cNvPr>
          <p:cNvGrpSpPr/>
          <p:nvPr/>
        </p:nvGrpSpPr>
        <p:grpSpPr>
          <a:xfrm>
            <a:off x="1303772" y="2087002"/>
            <a:ext cx="2575283" cy="779118"/>
            <a:chOff x="1372495" y="2153677"/>
            <a:chExt cx="2575283" cy="7791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1F54D-CBDB-4838-9388-E8936AE32018}"/>
                </a:ext>
              </a:extLst>
            </p:cNvPr>
            <p:cNvSpPr txBox="1"/>
            <p:nvPr/>
          </p:nvSpPr>
          <p:spPr>
            <a:xfrm>
              <a:off x="1372495" y="2153677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4AE03B-86C2-424C-B47A-CD0F0A6601C1}"/>
                </a:ext>
              </a:extLst>
            </p:cNvPr>
            <p:cNvSpPr txBox="1"/>
            <p:nvPr/>
          </p:nvSpPr>
          <p:spPr>
            <a:xfrm>
              <a:off x="1379763" y="2471130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6517E3-E0D2-46DA-BADC-D08AF503B79F}"/>
              </a:ext>
            </a:extLst>
          </p:cNvPr>
          <p:cNvGrpSpPr/>
          <p:nvPr/>
        </p:nvGrpSpPr>
        <p:grpSpPr>
          <a:xfrm>
            <a:off x="8086395" y="2087003"/>
            <a:ext cx="3021374" cy="1030113"/>
            <a:chOff x="3122700" y="1484784"/>
            <a:chExt cx="2891151" cy="1152128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6FD55F6-8451-4A31-BC95-1ED99FC4BD7A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52D156-1297-4116-9CAE-50DDF41ED486}"/>
                </a:ext>
              </a:extLst>
            </p:cNvPr>
            <p:cNvSpPr/>
            <p:nvPr/>
          </p:nvSpPr>
          <p:spPr>
            <a:xfrm>
              <a:off x="3122700" y="1484784"/>
              <a:ext cx="2891151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EAD8A36B-D6C0-414F-96B2-F30359705D75}"/>
              </a:ext>
            </a:extLst>
          </p:cNvPr>
          <p:cNvGrpSpPr/>
          <p:nvPr/>
        </p:nvGrpSpPr>
        <p:grpSpPr>
          <a:xfrm>
            <a:off x="8309441" y="2106748"/>
            <a:ext cx="2575283" cy="766938"/>
            <a:chOff x="9230402" y="2173422"/>
            <a:chExt cx="2575283" cy="7669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D34E0F-5A95-4D26-BA80-4E709FA3F9BC}"/>
                </a:ext>
              </a:extLst>
            </p:cNvPr>
            <p:cNvSpPr txBox="1"/>
            <p:nvPr/>
          </p:nvSpPr>
          <p:spPr>
            <a:xfrm>
              <a:off x="9230402" y="2173422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4D534-60F9-4615-9927-C755174C68DC}"/>
                </a:ext>
              </a:extLst>
            </p:cNvPr>
            <p:cNvSpPr txBox="1"/>
            <p:nvPr/>
          </p:nvSpPr>
          <p:spPr>
            <a:xfrm>
              <a:off x="9237670" y="2478695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767C702-ED0F-4B59-9A67-1ECA708B959E}"/>
              </a:ext>
            </a:extLst>
          </p:cNvPr>
          <p:cNvSpPr txBox="1"/>
          <p:nvPr/>
        </p:nvSpPr>
        <p:spPr>
          <a:xfrm>
            <a:off x="1434102" y="3414074"/>
            <a:ext cx="2314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2C681-EFAA-4678-91E1-1E3497478251}"/>
              </a:ext>
            </a:extLst>
          </p:cNvPr>
          <p:cNvSpPr txBox="1"/>
          <p:nvPr/>
        </p:nvSpPr>
        <p:spPr>
          <a:xfrm>
            <a:off x="1292405" y="4126821"/>
            <a:ext cx="2598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1AC35-728F-4066-A468-6103CEFB9B73}"/>
              </a:ext>
            </a:extLst>
          </p:cNvPr>
          <p:cNvSpPr txBox="1"/>
          <p:nvPr/>
        </p:nvSpPr>
        <p:spPr>
          <a:xfrm>
            <a:off x="8477661" y="3439481"/>
            <a:ext cx="22388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E8D720-8C99-4A25-B6CE-08239299F75E}"/>
              </a:ext>
            </a:extLst>
          </p:cNvPr>
          <p:cNvSpPr txBox="1"/>
          <p:nvPr/>
        </p:nvSpPr>
        <p:spPr>
          <a:xfrm>
            <a:off x="8340603" y="4169455"/>
            <a:ext cx="25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393692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413841" y="362071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6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8EB55B-5D39-4F76-8FE1-607786195285}"/>
              </a:ext>
            </a:extLst>
          </p:cNvPr>
          <p:cNvGrpSpPr/>
          <p:nvPr/>
        </p:nvGrpSpPr>
        <p:grpSpPr>
          <a:xfrm>
            <a:off x="7239000" y="2929547"/>
            <a:ext cx="131885" cy="1070823"/>
            <a:chOff x="5829300" y="4599143"/>
            <a:chExt cx="131885" cy="1547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434246-D14C-4FB3-A50D-37537B4444F2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BAD6DE-3E38-47A3-957D-7AC9AA272558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FFC800-186F-418F-9355-AD7032D1AF4A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23CE1-99A9-4604-BB4C-C1DE0AB3F8B0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4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80F8D-E184-43C9-9584-715E5E128689}"/>
              </a:ext>
            </a:extLst>
          </p:cNvPr>
          <p:cNvSpPr txBox="1"/>
          <p:nvPr/>
        </p:nvSpPr>
        <p:spPr>
          <a:xfrm>
            <a:off x="8161056" y="1407333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2AEEF06-0A11-4BA2-A6C9-C9FAE0C7DCBC}"/>
              </a:ext>
            </a:extLst>
          </p:cNvPr>
          <p:cNvSpPr txBox="1">
            <a:spLocks/>
          </p:cNvSpPr>
          <p:nvPr/>
        </p:nvSpPr>
        <p:spPr>
          <a:xfrm>
            <a:off x="6553479" y="4643531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E32A2F-C7BF-47E7-8EB2-8A1CA4084FE0}"/>
              </a:ext>
            </a:extLst>
          </p:cNvPr>
          <p:cNvSpPr/>
          <p:nvPr/>
        </p:nvSpPr>
        <p:spPr>
          <a:xfrm>
            <a:off x="7366279" y="910933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80530-8C6E-4B48-940F-41C76871A9A9}"/>
              </a:ext>
            </a:extLst>
          </p:cNvPr>
          <p:cNvGrpSpPr/>
          <p:nvPr/>
        </p:nvGrpSpPr>
        <p:grpSpPr>
          <a:xfrm rot="16200000">
            <a:off x="4580193" y="1543609"/>
            <a:ext cx="3031617" cy="4741332"/>
            <a:chOff x="4680573" y="1245347"/>
            <a:chExt cx="2814395" cy="4401592"/>
          </a:xfrm>
        </p:grpSpPr>
        <p:sp>
          <p:nvSpPr>
            <p:cNvPr id="4" name="Bent Arrow 9">
              <a:extLst>
                <a:ext uri="{FF2B5EF4-FFF2-40B4-BE49-F238E27FC236}">
                  <a16:creationId xmlns:a16="http://schemas.microsoft.com/office/drawing/2014/main" id="{60B5DA81-C7AA-4E19-82A4-0F7F2BCE80A2}"/>
                </a:ext>
              </a:extLst>
            </p:cNvPr>
            <p:cNvSpPr/>
            <p:nvPr/>
          </p:nvSpPr>
          <p:spPr>
            <a:xfrm>
              <a:off x="5005650" y="1489625"/>
              <a:ext cx="668408" cy="1470500"/>
            </a:xfrm>
            <a:prstGeom prst="bentArrow">
              <a:avLst>
                <a:gd name="adj1" fmla="val 15772"/>
                <a:gd name="adj2" fmla="val 17802"/>
                <a:gd name="adj3" fmla="val 28740"/>
                <a:gd name="adj4" fmla="val 27522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636BA9-D051-4731-A0EF-A66825E6E0E4}"/>
                </a:ext>
              </a:extLst>
            </p:cNvPr>
            <p:cNvGrpSpPr/>
            <p:nvPr/>
          </p:nvGrpSpPr>
          <p:grpSpPr>
            <a:xfrm>
              <a:off x="5693634" y="1245347"/>
              <a:ext cx="763052" cy="4401592"/>
              <a:chOff x="5655835" y="1245347"/>
              <a:chExt cx="763052" cy="440159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34C253B-205F-46D2-A66F-1F8CF1F736D4}"/>
                  </a:ext>
                </a:extLst>
              </p:cNvPr>
              <p:cNvSpPr/>
              <p:nvPr/>
            </p:nvSpPr>
            <p:spPr>
              <a:xfrm>
                <a:off x="5655835" y="1245347"/>
                <a:ext cx="763052" cy="7630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1911C9-571B-4FB9-8D16-38FAFB11D327}"/>
                  </a:ext>
                </a:extLst>
              </p:cNvPr>
              <p:cNvSpPr/>
              <p:nvPr/>
            </p:nvSpPr>
            <p:spPr>
              <a:xfrm>
                <a:off x="5655835" y="4883887"/>
                <a:ext cx="763052" cy="7630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52DD9E-EEBF-4B6D-B43E-79732D746FF4}"/>
                </a:ext>
              </a:extLst>
            </p:cNvPr>
            <p:cNvGrpSpPr/>
            <p:nvPr/>
          </p:nvGrpSpPr>
          <p:grpSpPr>
            <a:xfrm>
              <a:off x="4680573" y="3065897"/>
              <a:ext cx="2814395" cy="763052"/>
              <a:chOff x="4680573" y="3065897"/>
              <a:chExt cx="2814395" cy="76305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3FB953-C014-4A76-B74C-556C5B4ABAA7}"/>
                  </a:ext>
                </a:extLst>
              </p:cNvPr>
              <p:cNvSpPr/>
              <p:nvPr/>
            </p:nvSpPr>
            <p:spPr>
              <a:xfrm>
                <a:off x="4680573" y="3065897"/>
                <a:ext cx="763052" cy="763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1A4EBD-445D-43DF-8B53-65A29AB6475E}"/>
                  </a:ext>
                </a:extLst>
              </p:cNvPr>
              <p:cNvSpPr/>
              <p:nvPr/>
            </p:nvSpPr>
            <p:spPr>
              <a:xfrm>
                <a:off x="6731916" y="3065897"/>
                <a:ext cx="763052" cy="7630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7" name="Bent Arrow 52">
              <a:extLst>
                <a:ext uri="{FF2B5EF4-FFF2-40B4-BE49-F238E27FC236}">
                  <a16:creationId xmlns:a16="http://schemas.microsoft.com/office/drawing/2014/main" id="{BABED8D2-C30D-4400-B648-9ACCC11F839E}"/>
                </a:ext>
              </a:extLst>
            </p:cNvPr>
            <p:cNvSpPr/>
            <p:nvPr/>
          </p:nvSpPr>
          <p:spPr>
            <a:xfrm rot="16200000">
              <a:off x="4542031" y="4289907"/>
              <a:ext cx="1470500" cy="668408"/>
            </a:xfrm>
            <a:prstGeom prst="bentArrow">
              <a:avLst>
                <a:gd name="adj1" fmla="val 15909"/>
                <a:gd name="adj2" fmla="val 18319"/>
                <a:gd name="adj3" fmla="val 28663"/>
                <a:gd name="adj4" fmla="val 29876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ent Arrow 9">
              <a:extLst>
                <a:ext uri="{FF2B5EF4-FFF2-40B4-BE49-F238E27FC236}">
                  <a16:creationId xmlns:a16="http://schemas.microsoft.com/office/drawing/2014/main" id="{71DEF040-5E50-4A4F-8513-5926F548B525}"/>
                </a:ext>
              </a:extLst>
            </p:cNvPr>
            <p:cNvSpPr/>
            <p:nvPr/>
          </p:nvSpPr>
          <p:spPr>
            <a:xfrm rot="10800000">
              <a:off x="6508814" y="3944950"/>
              <a:ext cx="668408" cy="1470500"/>
            </a:xfrm>
            <a:prstGeom prst="bentArrow">
              <a:avLst>
                <a:gd name="adj1" fmla="val 15772"/>
                <a:gd name="adj2" fmla="val 17802"/>
                <a:gd name="adj3" fmla="val 28740"/>
                <a:gd name="adj4" fmla="val 27522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Bent Arrow 52">
              <a:extLst>
                <a:ext uri="{FF2B5EF4-FFF2-40B4-BE49-F238E27FC236}">
                  <a16:creationId xmlns:a16="http://schemas.microsoft.com/office/drawing/2014/main" id="{E14CB4DA-FB20-4245-ADA1-0658B6F3B8FC}"/>
                </a:ext>
              </a:extLst>
            </p:cNvPr>
            <p:cNvSpPr/>
            <p:nvPr/>
          </p:nvSpPr>
          <p:spPr>
            <a:xfrm rot="5400000">
              <a:off x="6155267" y="1953042"/>
              <a:ext cx="1470500" cy="668408"/>
            </a:xfrm>
            <a:prstGeom prst="bentArrow">
              <a:avLst>
                <a:gd name="adj1" fmla="val 15909"/>
                <a:gd name="adj2" fmla="val 18319"/>
                <a:gd name="adj3" fmla="val 28663"/>
                <a:gd name="adj4" fmla="val 29876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B5250B-0923-4E91-8E2D-CE4EDA03105E}"/>
              </a:ext>
            </a:extLst>
          </p:cNvPr>
          <p:cNvGrpSpPr/>
          <p:nvPr/>
        </p:nvGrpSpPr>
        <p:grpSpPr>
          <a:xfrm>
            <a:off x="4739632" y="3848401"/>
            <a:ext cx="2712738" cy="696808"/>
            <a:chOff x="5328220" y="3089998"/>
            <a:chExt cx="1379637" cy="6968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3BEC37-6705-42D5-9C0A-42229822CF5F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541AED-E557-42C2-8B44-A5BE1179766E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9952E4-125F-477C-BA7A-1206CA3B9049}"/>
              </a:ext>
            </a:extLst>
          </p:cNvPr>
          <p:cNvGrpSpPr/>
          <p:nvPr/>
        </p:nvGrpSpPr>
        <p:grpSpPr>
          <a:xfrm>
            <a:off x="8691147" y="3537404"/>
            <a:ext cx="2687808" cy="770022"/>
            <a:chOff x="5210294" y="837292"/>
            <a:chExt cx="1750034" cy="5156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F494C7-5D85-4503-8F18-58E57B53A9E1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709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C6B831-5984-4752-9520-49B04803DC48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23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00D6A3-42D6-4D43-BBA0-6E6ED05CC754}"/>
              </a:ext>
            </a:extLst>
          </p:cNvPr>
          <p:cNvGrpSpPr/>
          <p:nvPr/>
        </p:nvGrpSpPr>
        <p:grpSpPr>
          <a:xfrm>
            <a:off x="905346" y="3537403"/>
            <a:ext cx="2595558" cy="770022"/>
            <a:chOff x="5210294" y="837292"/>
            <a:chExt cx="1750034" cy="5156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000518-6DA7-472C-B363-AE9D1412611C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70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6C1E67-91C0-4302-B9E9-91A673C06A7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3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CC3582-0B68-4E45-8DB5-7011BC6C099F}"/>
              </a:ext>
            </a:extLst>
          </p:cNvPr>
          <p:cNvGrpSpPr/>
          <p:nvPr/>
        </p:nvGrpSpPr>
        <p:grpSpPr>
          <a:xfrm>
            <a:off x="4620958" y="5507393"/>
            <a:ext cx="2949234" cy="585357"/>
            <a:chOff x="5210294" y="837292"/>
            <a:chExt cx="1750034" cy="3919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F3492A-D1CC-4932-B748-2119BF3836E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7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608678-F14E-4EF2-B2EF-0B7C02693A3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3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3A065B-ADF5-43B1-92D9-F2F3B0C48683}"/>
              </a:ext>
            </a:extLst>
          </p:cNvPr>
          <p:cNvGrpSpPr/>
          <p:nvPr/>
        </p:nvGrpSpPr>
        <p:grpSpPr>
          <a:xfrm>
            <a:off x="4621384" y="1772145"/>
            <a:ext cx="2949234" cy="570092"/>
            <a:chOff x="5210294" y="837292"/>
            <a:chExt cx="1750034" cy="41077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586E78-5DAD-4413-8157-5FBE66EE9D1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9685D4-EF8C-4FB9-ABF6-A9044AE4E3E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ED3F433-0C52-48BE-8D2A-ACE79A989C35}"/>
              </a:ext>
            </a:extLst>
          </p:cNvPr>
          <p:cNvSpPr/>
          <p:nvPr/>
        </p:nvSpPr>
        <p:spPr>
          <a:xfrm>
            <a:off x="5908072" y="4791509"/>
            <a:ext cx="417916" cy="403252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BD6C5F-2A43-4235-AA02-15A6968B461F}"/>
              </a:ext>
            </a:extLst>
          </p:cNvPr>
          <p:cNvSpPr/>
          <p:nvPr/>
        </p:nvSpPr>
        <p:spPr>
          <a:xfrm>
            <a:off x="7925169" y="3694418"/>
            <a:ext cx="290830" cy="481459"/>
          </a:xfrm>
          <a:custGeom>
            <a:avLst/>
            <a:gdLst>
              <a:gd name="connsiteX0" fmla="*/ 365907 w 1133475"/>
              <a:gd name="connsiteY0" fmla="*/ 423863 h 1876425"/>
              <a:gd name="connsiteX1" fmla="*/ 365907 w 1133475"/>
              <a:gd name="connsiteY1" fmla="*/ 338138 h 1876425"/>
              <a:gd name="connsiteX2" fmla="*/ 302090 w 1133475"/>
              <a:gd name="connsiteY2" fmla="*/ 241935 h 1876425"/>
              <a:gd name="connsiteX3" fmla="*/ 301138 w 1133475"/>
              <a:gd name="connsiteY3" fmla="*/ 60960 h 1876425"/>
              <a:gd name="connsiteX4" fmla="*/ 359240 w 1133475"/>
              <a:gd name="connsiteY4" fmla="*/ 0 h 1876425"/>
              <a:gd name="connsiteX5" fmla="*/ 783102 w 1133475"/>
              <a:gd name="connsiteY5" fmla="*/ 0 h 1876425"/>
              <a:gd name="connsiteX6" fmla="*/ 842157 w 1133475"/>
              <a:gd name="connsiteY6" fmla="*/ 60007 h 1876425"/>
              <a:gd name="connsiteX7" fmla="*/ 842157 w 1133475"/>
              <a:gd name="connsiteY7" fmla="*/ 260032 h 1876425"/>
              <a:gd name="connsiteX8" fmla="*/ 780245 w 1133475"/>
              <a:gd name="connsiteY8" fmla="*/ 330518 h 1876425"/>
              <a:gd name="connsiteX9" fmla="*/ 774530 w 1133475"/>
              <a:gd name="connsiteY9" fmla="*/ 350520 h 1876425"/>
              <a:gd name="connsiteX10" fmla="*/ 850730 w 1133475"/>
              <a:gd name="connsiteY10" fmla="*/ 430530 h 1876425"/>
              <a:gd name="connsiteX11" fmla="*/ 988842 w 1133475"/>
              <a:gd name="connsiteY11" fmla="*/ 433388 h 1876425"/>
              <a:gd name="connsiteX12" fmla="*/ 1138385 w 1133475"/>
              <a:gd name="connsiteY12" fmla="*/ 591503 h 1876425"/>
              <a:gd name="connsiteX13" fmla="*/ 1138385 w 1133475"/>
              <a:gd name="connsiteY13" fmla="*/ 739140 h 1876425"/>
              <a:gd name="connsiteX14" fmla="*/ 1031705 w 1133475"/>
              <a:gd name="connsiteY14" fmla="*/ 888682 h 1876425"/>
              <a:gd name="connsiteX15" fmla="*/ 998367 w 1133475"/>
              <a:gd name="connsiteY15" fmla="*/ 936307 h 1876425"/>
              <a:gd name="connsiteX16" fmla="*/ 998367 w 1133475"/>
              <a:gd name="connsiteY16" fmla="*/ 1369695 h 1876425"/>
              <a:gd name="connsiteX17" fmla="*/ 1029800 w 1133475"/>
              <a:gd name="connsiteY17" fmla="*/ 1418273 h 1876425"/>
              <a:gd name="connsiteX18" fmla="*/ 1138385 w 1133475"/>
              <a:gd name="connsiteY18" fmla="*/ 1575435 h 1876425"/>
              <a:gd name="connsiteX19" fmla="*/ 1138385 w 1133475"/>
              <a:gd name="connsiteY19" fmla="*/ 1699260 h 1876425"/>
              <a:gd name="connsiteX20" fmla="*/ 970745 w 1133475"/>
              <a:gd name="connsiteY20" fmla="*/ 1875473 h 1876425"/>
              <a:gd name="connsiteX21" fmla="*/ 170645 w 1133475"/>
              <a:gd name="connsiteY21" fmla="*/ 1875473 h 1876425"/>
              <a:gd name="connsiteX22" fmla="*/ 1100 w 1133475"/>
              <a:gd name="connsiteY22" fmla="*/ 1700213 h 1876425"/>
              <a:gd name="connsiteX23" fmla="*/ 1100 w 1133475"/>
              <a:gd name="connsiteY23" fmla="*/ 1576388 h 1876425"/>
              <a:gd name="connsiteX24" fmla="*/ 118257 w 1133475"/>
              <a:gd name="connsiteY24" fmla="*/ 1412557 h 1876425"/>
              <a:gd name="connsiteX25" fmla="*/ 143975 w 1133475"/>
              <a:gd name="connsiteY25" fmla="*/ 1377315 h 1876425"/>
              <a:gd name="connsiteX26" fmla="*/ 143975 w 1133475"/>
              <a:gd name="connsiteY26" fmla="*/ 929640 h 1876425"/>
              <a:gd name="connsiteX27" fmla="*/ 115400 w 1133475"/>
              <a:gd name="connsiteY27" fmla="*/ 890588 h 1876425"/>
              <a:gd name="connsiteX28" fmla="*/ 7767 w 1133475"/>
              <a:gd name="connsiteY28" fmla="*/ 762953 h 1876425"/>
              <a:gd name="connsiteX29" fmla="*/ 6815 w 1133475"/>
              <a:gd name="connsiteY29" fmla="*/ 573405 h 1876425"/>
              <a:gd name="connsiteX30" fmla="*/ 180170 w 1133475"/>
              <a:gd name="connsiteY30" fmla="*/ 429578 h 1876425"/>
              <a:gd name="connsiteX31" fmla="*/ 351620 w 1133475"/>
              <a:gd name="connsiteY31" fmla="*/ 428625 h 1876425"/>
              <a:gd name="connsiteX32" fmla="*/ 365907 w 1133475"/>
              <a:gd name="connsiteY32" fmla="*/ 423863 h 1876425"/>
              <a:gd name="connsiteX33" fmla="*/ 456395 w 1133475"/>
              <a:gd name="connsiteY33" fmla="*/ 330518 h 1876425"/>
              <a:gd name="connsiteX34" fmla="*/ 456395 w 1133475"/>
              <a:gd name="connsiteY34" fmla="*/ 431482 h 1876425"/>
              <a:gd name="connsiteX35" fmla="*/ 691663 w 1133475"/>
              <a:gd name="connsiteY35" fmla="*/ 431482 h 1876425"/>
              <a:gd name="connsiteX36" fmla="*/ 691663 w 1133475"/>
              <a:gd name="connsiteY36" fmla="*/ 330518 h 1876425"/>
              <a:gd name="connsiteX37" fmla="*/ 456395 w 1133475"/>
              <a:gd name="connsiteY37" fmla="*/ 330518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3475" h="1876425">
                <a:moveTo>
                  <a:pt x="365907" y="423863"/>
                </a:moveTo>
                <a:cubicBezTo>
                  <a:pt x="365907" y="394335"/>
                  <a:pt x="365907" y="366713"/>
                  <a:pt x="365907" y="338138"/>
                </a:cubicBezTo>
                <a:cubicBezTo>
                  <a:pt x="302090" y="315278"/>
                  <a:pt x="302090" y="315278"/>
                  <a:pt x="302090" y="241935"/>
                </a:cubicBezTo>
                <a:cubicBezTo>
                  <a:pt x="302090" y="181928"/>
                  <a:pt x="303995" y="120968"/>
                  <a:pt x="301138" y="60960"/>
                </a:cubicBezTo>
                <a:cubicBezTo>
                  <a:pt x="300185" y="18097"/>
                  <a:pt x="316377" y="0"/>
                  <a:pt x="359240" y="0"/>
                </a:cubicBezTo>
                <a:cubicBezTo>
                  <a:pt x="500210" y="953"/>
                  <a:pt x="642132" y="953"/>
                  <a:pt x="783102" y="0"/>
                </a:cubicBezTo>
                <a:cubicBezTo>
                  <a:pt x="825013" y="0"/>
                  <a:pt x="843110" y="17145"/>
                  <a:pt x="842157" y="60007"/>
                </a:cubicBezTo>
                <a:cubicBezTo>
                  <a:pt x="840252" y="126682"/>
                  <a:pt x="839300" y="193357"/>
                  <a:pt x="842157" y="260032"/>
                </a:cubicBezTo>
                <a:cubicBezTo>
                  <a:pt x="844063" y="306705"/>
                  <a:pt x="832632" y="335280"/>
                  <a:pt x="780245" y="330518"/>
                </a:cubicBezTo>
                <a:cubicBezTo>
                  <a:pt x="778340" y="339090"/>
                  <a:pt x="775482" y="344805"/>
                  <a:pt x="774530" y="350520"/>
                </a:cubicBezTo>
                <a:cubicBezTo>
                  <a:pt x="769767" y="430530"/>
                  <a:pt x="769767" y="430530"/>
                  <a:pt x="850730" y="430530"/>
                </a:cubicBezTo>
                <a:cubicBezTo>
                  <a:pt x="896450" y="430530"/>
                  <a:pt x="943122" y="428625"/>
                  <a:pt x="988842" y="433388"/>
                </a:cubicBezTo>
                <a:cubicBezTo>
                  <a:pt x="1073615" y="441960"/>
                  <a:pt x="1134575" y="506730"/>
                  <a:pt x="1138385" y="591503"/>
                </a:cubicBezTo>
                <a:cubicBezTo>
                  <a:pt x="1140290" y="641032"/>
                  <a:pt x="1141242" y="689610"/>
                  <a:pt x="1138385" y="739140"/>
                </a:cubicBezTo>
                <a:cubicBezTo>
                  <a:pt x="1134575" y="810578"/>
                  <a:pt x="1098380" y="862013"/>
                  <a:pt x="1031705" y="888682"/>
                </a:cubicBezTo>
                <a:cubicBezTo>
                  <a:pt x="1006940" y="898207"/>
                  <a:pt x="998367" y="909638"/>
                  <a:pt x="998367" y="936307"/>
                </a:cubicBezTo>
                <a:cubicBezTo>
                  <a:pt x="999320" y="1081088"/>
                  <a:pt x="999320" y="1224915"/>
                  <a:pt x="998367" y="1369695"/>
                </a:cubicBezTo>
                <a:cubicBezTo>
                  <a:pt x="998367" y="1393507"/>
                  <a:pt x="1002177" y="1407795"/>
                  <a:pt x="1029800" y="1418273"/>
                </a:cubicBezTo>
                <a:cubicBezTo>
                  <a:pt x="1099332" y="1444943"/>
                  <a:pt x="1137432" y="1499235"/>
                  <a:pt x="1138385" y="1575435"/>
                </a:cubicBezTo>
                <a:cubicBezTo>
                  <a:pt x="1139338" y="1616393"/>
                  <a:pt x="1139338" y="1658303"/>
                  <a:pt x="1138385" y="1699260"/>
                </a:cubicBezTo>
                <a:cubicBezTo>
                  <a:pt x="1137432" y="1801178"/>
                  <a:pt x="1071710" y="1874520"/>
                  <a:pt x="970745" y="1875473"/>
                </a:cubicBezTo>
                <a:cubicBezTo>
                  <a:pt x="704045" y="1878330"/>
                  <a:pt x="437345" y="1878330"/>
                  <a:pt x="170645" y="1875473"/>
                </a:cubicBezTo>
                <a:cubicBezTo>
                  <a:pt x="68727" y="1874520"/>
                  <a:pt x="3957" y="1802130"/>
                  <a:pt x="1100" y="1700213"/>
                </a:cubicBezTo>
                <a:cubicBezTo>
                  <a:pt x="147" y="1659255"/>
                  <a:pt x="-805" y="1617345"/>
                  <a:pt x="1100" y="1576388"/>
                </a:cubicBezTo>
                <a:cubicBezTo>
                  <a:pt x="4910" y="1497330"/>
                  <a:pt x="43010" y="1442085"/>
                  <a:pt x="118257" y="1412557"/>
                </a:cubicBezTo>
                <a:cubicBezTo>
                  <a:pt x="129688" y="1407795"/>
                  <a:pt x="143975" y="1389698"/>
                  <a:pt x="143975" y="1377315"/>
                </a:cubicBezTo>
                <a:cubicBezTo>
                  <a:pt x="145880" y="1227773"/>
                  <a:pt x="145880" y="1079182"/>
                  <a:pt x="143975" y="929640"/>
                </a:cubicBezTo>
                <a:cubicBezTo>
                  <a:pt x="143975" y="916305"/>
                  <a:pt x="128735" y="896303"/>
                  <a:pt x="115400" y="890588"/>
                </a:cubicBezTo>
                <a:cubicBezTo>
                  <a:pt x="55392" y="866775"/>
                  <a:pt x="14435" y="825818"/>
                  <a:pt x="7767" y="762953"/>
                </a:cubicBezTo>
                <a:cubicBezTo>
                  <a:pt x="1100" y="700088"/>
                  <a:pt x="-805" y="635318"/>
                  <a:pt x="6815" y="573405"/>
                </a:cubicBezTo>
                <a:cubicBezTo>
                  <a:pt x="18245" y="481965"/>
                  <a:pt x="84920" y="432435"/>
                  <a:pt x="180170" y="429578"/>
                </a:cubicBezTo>
                <a:cubicBezTo>
                  <a:pt x="237320" y="428625"/>
                  <a:pt x="294470" y="428625"/>
                  <a:pt x="351620" y="428625"/>
                </a:cubicBezTo>
                <a:cubicBezTo>
                  <a:pt x="354477" y="429578"/>
                  <a:pt x="357335" y="427672"/>
                  <a:pt x="365907" y="423863"/>
                </a:cubicBezTo>
                <a:close/>
                <a:moveTo>
                  <a:pt x="456395" y="330518"/>
                </a:moveTo>
                <a:cubicBezTo>
                  <a:pt x="456395" y="367665"/>
                  <a:pt x="456395" y="399097"/>
                  <a:pt x="456395" y="431482"/>
                </a:cubicBezTo>
                <a:cubicBezTo>
                  <a:pt x="536405" y="431482"/>
                  <a:pt x="613557" y="431482"/>
                  <a:pt x="691663" y="431482"/>
                </a:cubicBezTo>
                <a:cubicBezTo>
                  <a:pt x="691663" y="396240"/>
                  <a:pt x="691663" y="363855"/>
                  <a:pt x="691663" y="330518"/>
                </a:cubicBezTo>
                <a:cubicBezTo>
                  <a:pt x="611652" y="330518"/>
                  <a:pt x="535452" y="330518"/>
                  <a:pt x="456395" y="3305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C2D107B-124A-4733-BEE8-3E855A4A6F47}"/>
              </a:ext>
            </a:extLst>
          </p:cNvPr>
          <p:cNvSpPr/>
          <p:nvPr/>
        </p:nvSpPr>
        <p:spPr>
          <a:xfrm>
            <a:off x="5986707" y="2567829"/>
            <a:ext cx="246839" cy="513230"/>
          </a:xfrm>
          <a:custGeom>
            <a:avLst/>
            <a:gdLst>
              <a:gd name="connsiteX0" fmla="*/ 727844 w 962025"/>
              <a:gd name="connsiteY0" fmla="*/ 368617 h 2000250"/>
              <a:gd name="connsiteX1" fmla="*/ 727844 w 962025"/>
              <a:gd name="connsiteY1" fmla="*/ 436245 h 2000250"/>
              <a:gd name="connsiteX2" fmla="*/ 812617 w 962025"/>
              <a:gd name="connsiteY2" fmla="*/ 436245 h 2000250"/>
              <a:gd name="connsiteX3" fmla="*/ 870719 w 962025"/>
              <a:gd name="connsiteY3" fmla="*/ 488632 h 2000250"/>
              <a:gd name="connsiteX4" fmla="*/ 943109 w 962025"/>
              <a:gd name="connsiteY4" fmla="*/ 1503998 h 2000250"/>
              <a:gd name="connsiteX5" fmla="*/ 962159 w 962025"/>
              <a:gd name="connsiteY5" fmla="*/ 1750695 h 2000250"/>
              <a:gd name="connsiteX6" fmla="*/ 905009 w 962025"/>
              <a:gd name="connsiteY6" fmla="*/ 1847850 h 2000250"/>
              <a:gd name="connsiteX7" fmla="*/ 905009 w 962025"/>
              <a:gd name="connsiteY7" fmla="*/ 1941195 h 2000250"/>
              <a:gd name="connsiteX8" fmla="*/ 847859 w 962025"/>
              <a:gd name="connsiteY8" fmla="*/ 2000250 h 2000250"/>
              <a:gd name="connsiteX9" fmla="*/ 114434 w 962025"/>
              <a:gd name="connsiteY9" fmla="*/ 2000250 h 2000250"/>
              <a:gd name="connsiteX10" fmla="*/ 60142 w 962025"/>
              <a:gd name="connsiteY10" fmla="*/ 1944053 h 2000250"/>
              <a:gd name="connsiteX11" fmla="*/ 60142 w 962025"/>
              <a:gd name="connsiteY11" fmla="*/ 1844040 h 2000250"/>
              <a:gd name="connsiteX12" fmla="*/ 2039 w 962025"/>
              <a:gd name="connsiteY12" fmla="*/ 1744028 h 2000250"/>
              <a:gd name="connsiteX13" fmla="*/ 91574 w 962025"/>
              <a:gd name="connsiteY13" fmla="*/ 516255 h 2000250"/>
              <a:gd name="connsiteX14" fmla="*/ 175394 w 962025"/>
              <a:gd name="connsiteY14" fmla="*/ 436245 h 2000250"/>
              <a:gd name="connsiteX15" fmla="*/ 234449 w 962025"/>
              <a:gd name="connsiteY15" fmla="*/ 436245 h 2000250"/>
              <a:gd name="connsiteX16" fmla="*/ 234449 w 962025"/>
              <a:gd name="connsiteY16" fmla="*/ 369570 h 2000250"/>
              <a:gd name="connsiteX17" fmla="*/ 208732 w 962025"/>
              <a:gd name="connsiteY17" fmla="*/ 365760 h 2000250"/>
              <a:gd name="connsiteX18" fmla="*/ 153487 w 962025"/>
              <a:gd name="connsiteY18" fmla="*/ 311467 h 2000250"/>
              <a:gd name="connsiteX19" fmla="*/ 153487 w 962025"/>
              <a:gd name="connsiteY19" fmla="*/ 54292 h 2000250"/>
              <a:gd name="connsiteX20" fmla="*/ 209684 w 962025"/>
              <a:gd name="connsiteY20" fmla="*/ 0 h 2000250"/>
              <a:gd name="connsiteX21" fmla="*/ 752609 w 962025"/>
              <a:gd name="connsiteY21" fmla="*/ 0 h 2000250"/>
              <a:gd name="connsiteX22" fmla="*/ 808807 w 962025"/>
              <a:gd name="connsiteY22" fmla="*/ 57150 h 2000250"/>
              <a:gd name="connsiteX23" fmla="*/ 808807 w 962025"/>
              <a:gd name="connsiteY23" fmla="*/ 280988 h 2000250"/>
              <a:gd name="connsiteX24" fmla="*/ 727844 w 962025"/>
              <a:gd name="connsiteY24" fmla="*/ 368617 h 2000250"/>
              <a:gd name="connsiteX25" fmla="*/ 141104 w 962025"/>
              <a:gd name="connsiteY25" fmla="*/ 1912620 h 2000250"/>
              <a:gd name="connsiteX26" fmla="*/ 820237 w 962025"/>
              <a:gd name="connsiteY26" fmla="*/ 1912620 h 2000250"/>
              <a:gd name="connsiteX27" fmla="*/ 820237 w 962025"/>
              <a:gd name="connsiteY27" fmla="*/ 1837373 h 2000250"/>
              <a:gd name="connsiteX28" fmla="*/ 141104 w 962025"/>
              <a:gd name="connsiteY28" fmla="*/ 1837373 h 2000250"/>
              <a:gd name="connsiteX29" fmla="*/ 141104 w 962025"/>
              <a:gd name="connsiteY29" fmla="*/ 1912620 h 2000250"/>
              <a:gd name="connsiteX30" fmla="*/ 644976 w 962025"/>
              <a:gd name="connsiteY30" fmla="*/ 365760 h 2000250"/>
              <a:gd name="connsiteX31" fmla="*/ 321126 w 962025"/>
              <a:gd name="connsiteY31" fmla="*/ 365760 h 2000250"/>
              <a:gd name="connsiteX32" fmla="*/ 321126 w 962025"/>
              <a:gd name="connsiteY32" fmla="*/ 435292 h 2000250"/>
              <a:gd name="connsiteX33" fmla="*/ 644976 w 962025"/>
              <a:gd name="connsiteY33" fmla="*/ 435292 h 2000250"/>
              <a:gd name="connsiteX34" fmla="*/ 644976 w 962025"/>
              <a:gd name="connsiteY34" fmla="*/ 36576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62025" h="2000250">
                <a:moveTo>
                  <a:pt x="727844" y="368617"/>
                </a:moveTo>
                <a:cubicBezTo>
                  <a:pt x="727844" y="390525"/>
                  <a:pt x="727844" y="408622"/>
                  <a:pt x="727844" y="436245"/>
                </a:cubicBezTo>
                <a:cubicBezTo>
                  <a:pt x="757372" y="436245"/>
                  <a:pt x="784994" y="436245"/>
                  <a:pt x="812617" y="436245"/>
                </a:cubicBezTo>
                <a:cubicBezTo>
                  <a:pt x="847859" y="436245"/>
                  <a:pt x="867862" y="449580"/>
                  <a:pt x="870719" y="488632"/>
                </a:cubicBezTo>
                <a:cubicBezTo>
                  <a:pt x="894532" y="826770"/>
                  <a:pt x="918344" y="1164907"/>
                  <a:pt x="943109" y="1503998"/>
                </a:cubicBezTo>
                <a:cubicBezTo>
                  <a:pt x="948824" y="1585913"/>
                  <a:pt x="955492" y="1668780"/>
                  <a:pt x="962159" y="1750695"/>
                </a:cubicBezTo>
                <a:cubicBezTo>
                  <a:pt x="967874" y="1820228"/>
                  <a:pt x="967874" y="1820228"/>
                  <a:pt x="905009" y="1847850"/>
                </a:cubicBezTo>
                <a:cubicBezTo>
                  <a:pt x="905009" y="1878330"/>
                  <a:pt x="905009" y="1909763"/>
                  <a:pt x="905009" y="1941195"/>
                </a:cubicBezTo>
                <a:cubicBezTo>
                  <a:pt x="905962" y="1980248"/>
                  <a:pt x="887864" y="2000250"/>
                  <a:pt x="847859" y="2000250"/>
                </a:cubicBezTo>
                <a:cubicBezTo>
                  <a:pt x="603067" y="2000250"/>
                  <a:pt x="359226" y="2000250"/>
                  <a:pt x="114434" y="2000250"/>
                </a:cubicBezTo>
                <a:cubicBezTo>
                  <a:pt x="77287" y="2000250"/>
                  <a:pt x="59189" y="1981200"/>
                  <a:pt x="60142" y="1944053"/>
                </a:cubicBezTo>
                <a:cubicBezTo>
                  <a:pt x="60142" y="1912620"/>
                  <a:pt x="60142" y="1881188"/>
                  <a:pt x="60142" y="1844040"/>
                </a:cubicBezTo>
                <a:cubicBezTo>
                  <a:pt x="-7486" y="1839278"/>
                  <a:pt x="-1771" y="1793557"/>
                  <a:pt x="2039" y="1744028"/>
                </a:cubicBezTo>
                <a:cubicBezTo>
                  <a:pt x="32519" y="1334453"/>
                  <a:pt x="62047" y="925830"/>
                  <a:pt x="91574" y="516255"/>
                </a:cubicBezTo>
                <a:cubicBezTo>
                  <a:pt x="97289" y="439103"/>
                  <a:pt x="100147" y="436245"/>
                  <a:pt x="175394" y="436245"/>
                </a:cubicBezTo>
                <a:cubicBezTo>
                  <a:pt x="194444" y="436245"/>
                  <a:pt x="212542" y="436245"/>
                  <a:pt x="234449" y="436245"/>
                </a:cubicBezTo>
                <a:cubicBezTo>
                  <a:pt x="234449" y="412432"/>
                  <a:pt x="234449" y="392430"/>
                  <a:pt x="234449" y="369570"/>
                </a:cubicBezTo>
                <a:cubicBezTo>
                  <a:pt x="226829" y="368617"/>
                  <a:pt x="217304" y="364807"/>
                  <a:pt x="208732" y="365760"/>
                </a:cubicBezTo>
                <a:cubicBezTo>
                  <a:pt x="168726" y="368617"/>
                  <a:pt x="153487" y="346710"/>
                  <a:pt x="153487" y="311467"/>
                </a:cubicBezTo>
                <a:cubicBezTo>
                  <a:pt x="153487" y="225742"/>
                  <a:pt x="153487" y="140017"/>
                  <a:pt x="153487" y="54292"/>
                </a:cubicBezTo>
                <a:cubicBezTo>
                  <a:pt x="153487" y="18097"/>
                  <a:pt x="169679" y="0"/>
                  <a:pt x="209684" y="0"/>
                </a:cubicBezTo>
                <a:cubicBezTo>
                  <a:pt x="390659" y="952"/>
                  <a:pt x="571634" y="952"/>
                  <a:pt x="752609" y="0"/>
                </a:cubicBezTo>
                <a:cubicBezTo>
                  <a:pt x="793567" y="0"/>
                  <a:pt x="809759" y="17145"/>
                  <a:pt x="808807" y="57150"/>
                </a:cubicBezTo>
                <a:cubicBezTo>
                  <a:pt x="807854" y="131445"/>
                  <a:pt x="808807" y="206692"/>
                  <a:pt x="808807" y="280988"/>
                </a:cubicBezTo>
                <a:cubicBezTo>
                  <a:pt x="806901" y="360045"/>
                  <a:pt x="806901" y="360045"/>
                  <a:pt x="727844" y="368617"/>
                </a:cubicBezTo>
                <a:close/>
                <a:moveTo>
                  <a:pt x="141104" y="1912620"/>
                </a:moveTo>
                <a:cubicBezTo>
                  <a:pt x="371609" y="1912620"/>
                  <a:pt x="595447" y="1912620"/>
                  <a:pt x="820237" y="1912620"/>
                </a:cubicBezTo>
                <a:cubicBezTo>
                  <a:pt x="820237" y="1885950"/>
                  <a:pt x="820237" y="1862138"/>
                  <a:pt x="820237" y="1837373"/>
                </a:cubicBezTo>
                <a:cubicBezTo>
                  <a:pt x="592589" y="1837373"/>
                  <a:pt x="367799" y="1837373"/>
                  <a:pt x="141104" y="1837373"/>
                </a:cubicBezTo>
                <a:cubicBezTo>
                  <a:pt x="141104" y="1863090"/>
                  <a:pt x="141104" y="1886903"/>
                  <a:pt x="141104" y="1912620"/>
                </a:cubicBezTo>
                <a:close/>
                <a:moveTo>
                  <a:pt x="644976" y="365760"/>
                </a:moveTo>
                <a:cubicBezTo>
                  <a:pt x="536392" y="365760"/>
                  <a:pt x="429712" y="365760"/>
                  <a:pt x="321126" y="365760"/>
                </a:cubicBezTo>
                <a:cubicBezTo>
                  <a:pt x="321126" y="389572"/>
                  <a:pt x="321126" y="411480"/>
                  <a:pt x="321126" y="435292"/>
                </a:cubicBezTo>
                <a:cubicBezTo>
                  <a:pt x="429712" y="435292"/>
                  <a:pt x="536392" y="435292"/>
                  <a:pt x="644976" y="435292"/>
                </a:cubicBezTo>
                <a:cubicBezTo>
                  <a:pt x="644976" y="411480"/>
                  <a:pt x="644976" y="390525"/>
                  <a:pt x="644976" y="36576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D4C2CD-F843-42D4-8334-22477607830C}"/>
              </a:ext>
            </a:extLst>
          </p:cNvPr>
          <p:cNvSpPr/>
          <p:nvPr/>
        </p:nvSpPr>
        <p:spPr>
          <a:xfrm>
            <a:off x="3800609" y="3743187"/>
            <a:ext cx="537988" cy="396573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2DC1372-8496-425D-AE2C-DEEA4DD70D19}"/>
              </a:ext>
            </a:extLst>
          </p:cNvPr>
          <p:cNvSpPr/>
          <p:nvPr/>
        </p:nvSpPr>
        <p:spPr>
          <a:xfrm>
            <a:off x="5838239" y="3317028"/>
            <a:ext cx="412936" cy="485752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8CD48A-376B-487F-B283-6567CCE9BCDF}"/>
              </a:ext>
            </a:extLst>
          </p:cNvPr>
          <p:cNvGrpSpPr/>
          <p:nvPr/>
        </p:nvGrpSpPr>
        <p:grpSpPr>
          <a:xfrm>
            <a:off x="1399271" y="1883318"/>
            <a:ext cx="3476599" cy="1555207"/>
            <a:chOff x="1047775" y="1588043"/>
            <a:chExt cx="3476599" cy="15552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B67B75-792A-4D25-A07D-789E8B4FC241}"/>
                </a:ext>
              </a:extLst>
            </p:cNvPr>
            <p:cNvSpPr/>
            <p:nvPr/>
          </p:nvSpPr>
          <p:spPr>
            <a:xfrm>
              <a:off x="1047775" y="2132878"/>
              <a:ext cx="3476599" cy="10103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raphic 56">
              <a:extLst>
                <a:ext uri="{FF2B5EF4-FFF2-40B4-BE49-F238E27FC236}">
                  <a16:creationId xmlns:a16="http://schemas.microsoft.com/office/drawing/2014/main" id="{2812E0AD-7F05-4175-9583-5E6AD373EDED}"/>
                </a:ext>
              </a:extLst>
            </p:cNvPr>
            <p:cNvSpPr/>
            <p:nvPr/>
          </p:nvSpPr>
          <p:spPr>
            <a:xfrm>
              <a:off x="1341239" y="1588043"/>
              <a:ext cx="934135" cy="1211363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4D1697-6AFB-47EA-8313-C8F44935BF26}"/>
                </a:ext>
              </a:extLst>
            </p:cNvPr>
            <p:cNvSpPr/>
            <p:nvPr/>
          </p:nvSpPr>
          <p:spPr>
            <a:xfrm>
              <a:off x="2280709" y="1588043"/>
              <a:ext cx="939472" cy="1287396"/>
            </a:xfrm>
            <a:custGeom>
              <a:avLst/>
              <a:gdLst>
                <a:gd name="connsiteX0" fmla="*/ 373172 w 939472"/>
                <a:gd name="connsiteY0" fmla="*/ 1146817 h 1287396"/>
                <a:gd name="connsiteX1" fmla="*/ 575265 w 939472"/>
                <a:gd name="connsiteY1" fmla="*/ 1188990 h 1287396"/>
                <a:gd name="connsiteX2" fmla="*/ 570672 w 939472"/>
                <a:gd name="connsiteY2" fmla="*/ 1235850 h 1287396"/>
                <a:gd name="connsiteX3" fmla="*/ 477280 w 939472"/>
                <a:gd name="connsiteY3" fmla="*/ 1287396 h 1287396"/>
                <a:gd name="connsiteX4" fmla="*/ 386951 w 939472"/>
                <a:gd name="connsiteY4" fmla="*/ 1237022 h 1287396"/>
                <a:gd name="connsiteX5" fmla="*/ 321655 w 939472"/>
                <a:gd name="connsiteY5" fmla="*/ 1076286 h 1287396"/>
                <a:gd name="connsiteX6" fmla="*/ 331381 w 939472"/>
                <a:gd name="connsiteY6" fmla="*/ 1076752 h 1287396"/>
                <a:gd name="connsiteX7" fmla="*/ 594061 w 939472"/>
                <a:gd name="connsiteY7" fmla="*/ 1130610 h 1287396"/>
                <a:gd name="connsiteX8" fmla="*/ 611414 w 939472"/>
                <a:gd name="connsiteY8" fmla="*/ 1153607 h 1287396"/>
                <a:gd name="connsiteX9" fmla="*/ 611413 w 939472"/>
                <a:gd name="connsiteY9" fmla="*/ 1153607 h 1287396"/>
                <a:gd name="connsiteX10" fmla="*/ 581357 w 939472"/>
                <a:gd name="connsiteY10" fmla="*/ 1166884 h 1287396"/>
                <a:gd name="connsiteX11" fmla="*/ 318678 w 939472"/>
                <a:gd name="connsiteY11" fmla="*/ 1113027 h 1287396"/>
                <a:gd name="connsiteX12" fmla="*/ 301325 w 939472"/>
                <a:gd name="connsiteY12" fmla="*/ 1090030 h 1287396"/>
                <a:gd name="connsiteX13" fmla="*/ 321655 w 939472"/>
                <a:gd name="connsiteY13" fmla="*/ 1076286 h 1287396"/>
                <a:gd name="connsiteX14" fmla="*/ 336428 w 939472"/>
                <a:gd name="connsiteY14" fmla="*/ 985152 h 1287396"/>
                <a:gd name="connsiteX15" fmla="*/ 599761 w 939472"/>
                <a:gd name="connsiteY15" fmla="*/ 1042554 h 1287396"/>
                <a:gd name="connsiteX16" fmla="*/ 590575 w 939472"/>
                <a:gd name="connsiteY16" fmla="*/ 1096443 h 1287396"/>
                <a:gd name="connsiteX17" fmla="*/ 344082 w 939472"/>
                <a:gd name="connsiteY17" fmla="*/ 1046070 h 1287396"/>
                <a:gd name="connsiteX18" fmla="*/ 301349 w 939472"/>
                <a:gd name="connsiteY18" fmla="*/ 912183 h 1287396"/>
                <a:gd name="connsiteX19" fmla="*/ 311075 w 939472"/>
                <a:gd name="connsiteY19" fmla="*/ 912649 h 1287396"/>
                <a:gd name="connsiteX20" fmla="*/ 631768 w 939472"/>
                <a:gd name="connsiteY20" fmla="*/ 978401 h 1287396"/>
                <a:gd name="connsiteX21" fmla="*/ 649121 w 939472"/>
                <a:gd name="connsiteY21" fmla="*/ 1001399 h 1287396"/>
                <a:gd name="connsiteX22" fmla="*/ 649120 w 939472"/>
                <a:gd name="connsiteY22" fmla="*/ 1001397 h 1287396"/>
                <a:gd name="connsiteX23" fmla="*/ 619064 w 939472"/>
                <a:gd name="connsiteY23" fmla="*/ 1014676 h 1287396"/>
                <a:gd name="connsiteX24" fmla="*/ 298372 w 939472"/>
                <a:gd name="connsiteY24" fmla="*/ 948925 h 1287396"/>
                <a:gd name="connsiteX25" fmla="*/ 281020 w 939472"/>
                <a:gd name="connsiteY25" fmla="*/ 925927 h 1287396"/>
                <a:gd name="connsiteX26" fmla="*/ 301349 w 939472"/>
                <a:gd name="connsiteY26" fmla="*/ 912183 h 1287396"/>
                <a:gd name="connsiteX27" fmla="*/ 308868 w 939472"/>
                <a:gd name="connsiteY27" fmla="*/ 829343 h 1287396"/>
                <a:gd name="connsiteX28" fmla="*/ 621194 w 939472"/>
                <a:gd name="connsiteY28" fmla="*/ 896118 h 1287396"/>
                <a:gd name="connsiteX29" fmla="*/ 618132 w 939472"/>
                <a:gd name="connsiteY29" fmla="*/ 948835 h 1287396"/>
                <a:gd name="connsiteX30" fmla="*/ 318054 w 939472"/>
                <a:gd name="connsiteY30" fmla="*/ 891432 h 1287396"/>
                <a:gd name="connsiteX31" fmla="*/ 268680 w 939472"/>
                <a:gd name="connsiteY31" fmla="*/ 751781 h 1287396"/>
                <a:gd name="connsiteX32" fmla="*/ 278406 w 939472"/>
                <a:gd name="connsiteY32" fmla="*/ 752247 h 1287396"/>
                <a:gd name="connsiteX33" fmla="*/ 663097 w 939472"/>
                <a:gd name="connsiteY33" fmla="*/ 831120 h 1287396"/>
                <a:gd name="connsiteX34" fmla="*/ 680449 w 939472"/>
                <a:gd name="connsiteY34" fmla="*/ 854117 h 1287396"/>
                <a:gd name="connsiteX35" fmla="*/ 680448 w 939472"/>
                <a:gd name="connsiteY35" fmla="*/ 854117 h 1287396"/>
                <a:gd name="connsiteX36" fmla="*/ 650392 w 939472"/>
                <a:gd name="connsiteY36" fmla="*/ 867394 h 1287396"/>
                <a:gd name="connsiteX37" fmla="*/ 265703 w 939472"/>
                <a:gd name="connsiteY37" fmla="*/ 788522 h 1287396"/>
                <a:gd name="connsiteX38" fmla="*/ 248350 w 939472"/>
                <a:gd name="connsiteY38" fmla="*/ 765525 h 1287396"/>
                <a:gd name="connsiteX39" fmla="*/ 268680 w 939472"/>
                <a:gd name="connsiteY39" fmla="*/ 751781 h 1287396"/>
                <a:gd name="connsiteX40" fmla="*/ 293559 w 939472"/>
                <a:gd name="connsiteY40" fmla="*/ 680564 h 1287396"/>
                <a:gd name="connsiteX41" fmla="*/ 653169 w 939472"/>
                <a:gd name="connsiteY41" fmla="*/ 681356 h 1287396"/>
                <a:gd name="connsiteX42" fmla="*/ 642629 w 939472"/>
                <a:gd name="connsiteY42" fmla="*/ 801228 h 1287396"/>
                <a:gd name="connsiteX43" fmla="*/ 295089 w 939472"/>
                <a:gd name="connsiteY43" fmla="*/ 729766 h 1287396"/>
                <a:gd name="connsiteX44" fmla="*/ 293559 w 939472"/>
                <a:gd name="connsiteY44" fmla="*/ 680564 h 1287396"/>
                <a:gd name="connsiteX45" fmla="*/ 197052 w 939472"/>
                <a:gd name="connsiteY45" fmla="*/ 607 h 1287396"/>
                <a:gd name="connsiteX46" fmla="*/ 351938 w 939472"/>
                <a:gd name="connsiteY46" fmla="*/ 29535 h 1287396"/>
                <a:gd name="connsiteX47" fmla="*/ 470060 w 939472"/>
                <a:gd name="connsiteY47" fmla="*/ 46409 h 1287396"/>
                <a:gd name="connsiteX48" fmla="*/ 588185 w 939472"/>
                <a:gd name="connsiteY48" fmla="*/ 29535 h 1287396"/>
                <a:gd name="connsiteX49" fmla="*/ 743069 w 939472"/>
                <a:gd name="connsiteY49" fmla="*/ 607 h 1287396"/>
                <a:gd name="connsiteX50" fmla="*/ 896751 w 939472"/>
                <a:gd name="connsiteY50" fmla="*/ 85582 h 1287396"/>
                <a:gd name="connsiteX51" fmla="*/ 938334 w 939472"/>
                <a:gd name="connsiteY51" fmla="*/ 222990 h 1287396"/>
                <a:gd name="connsiteX52" fmla="*/ 920254 w 939472"/>
                <a:gd name="connsiteY52" fmla="*/ 374863 h 1287396"/>
                <a:gd name="connsiteX53" fmla="*/ 912419 w 939472"/>
                <a:gd name="connsiteY53" fmla="*/ 401381 h 1287396"/>
                <a:gd name="connsiteX54" fmla="*/ 841908 w 939472"/>
                <a:gd name="connsiteY54" fmla="*/ 573141 h 1287396"/>
                <a:gd name="connsiteX55" fmla="*/ 826289 w 939472"/>
                <a:gd name="connsiteY55" fmla="*/ 654684 h 1287396"/>
                <a:gd name="connsiteX56" fmla="*/ 113832 w 939472"/>
                <a:gd name="connsiteY56" fmla="*/ 654684 h 1287396"/>
                <a:gd name="connsiteX57" fmla="*/ 98215 w 939472"/>
                <a:gd name="connsiteY57" fmla="*/ 573141 h 1287396"/>
                <a:gd name="connsiteX58" fmla="*/ 27703 w 939472"/>
                <a:gd name="connsiteY58" fmla="*/ 401381 h 1287396"/>
                <a:gd name="connsiteX59" fmla="*/ 19868 w 939472"/>
                <a:gd name="connsiteY59" fmla="*/ 374863 h 1287396"/>
                <a:gd name="connsiteX60" fmla="*/ 1185 w 939472"/>
                <a:gd name="connsiteY60" fmla="*/ 222990 h 1287396"/>
                <a:gd name="connsiteX61" fmla="*/ 43372 w 939472"/>
                <a:gd name="connsiteY61" fmla="*/ 85582 h 1287396"/>
                <a:gd name="connsiteX62" fmla="*/ 197052 w 939472"/>
                <a:gd name="connsiteY62" fmla="*/ 607 h 128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9472" h="1287396">
                  <a:moveTo>
                    <a:pt x="373172" y="1146817"/>
                  </a:moveTo>
                  <a:lnTo>
                    <a:pt x="575265" y="1188990"/>
                  </a:lnTo>
                  <a:lnTo>
                    <a:pt x="570672" y="1235850"/>
                  </a:lnTo>
                  <a:lnTo>
                    <a:pt x="477280" y="1287396"/>
                  </a:lnTo>
                  <a:lnTo>
                    <a:pt x="386951" y="1237022"/>
                  </a:lnTo>
                  <a:close/>
                  <a:moveTo>
                    <a:pt x="321655" y="1076286"/>
                  </a:moveTo>
                  <a:cubicBezTo>
                    <a:pt x="324812" y="1075949"/>
                    <a:pt x="328108" y="1076081"/>
                    <a:pt x="331381" y="1076752"/>
                  </a:cubicBezTo>
                  <a:cubicBezTo>
                    <a:pt x="418942" y="1094704"/>
                    <a:pt x="506501" y="1112657"/>
                    <a:pt x="594061" y="1130610"/>
                  </a:cubicBezTo>
                  <a:cubicBezTo>
                    <a:pt x="607152" y="1133293"/>
                    <a:pt x="614921" y="1143590"/>
                    <a:pt x="611414" y="1153607"/>
                  </a:cubicBezTo>
                  <a:lnTo>
                    <a:pt x="611413" y="1153607"/>
                  </a:lnTo>
                  <a:cubicBezTo>
                    <a:pt x="607905" y="1163624"/>
                    <a:pt x="594449" y="1169568"/>
                    <a:pt x="581357" y="1166884"/>
                  </a:cubicBezTo>
                  <a:lnTo>
                    <a:pt x="318678" y="1113027"/>
                  </a:lnTo>
                  <a:cubicBezTo>
                    <a:pt x="305586" y="1110343"/>
                    <a:pt x="297818" y="1100047"/>
                    <a:pt x="301325" y="1090030"/>
                  </a:cubicBezTo>
                  <a:cubicBezTo>
                    <a:pt x="303956" y="1082516"/>
                    <a:pt x="312183" y="1077295"/>
                    <a:pt x="321655" y="1076286"/>
                  </a:cubicBezTo>
                  <a:close/>
                  <a:moveTo>
                    <a:pt x="336428" y="985152"/>
                  </a:moveTo>
                  <a:lnTo>
                    <a:pt x="599761" y="1042554"/>
                  </a:lnTo>
                  <a:lnTo>
                    <a:pt x="590575" y="1096443"/>
                  </a:lnTo>
                  <a:lnTo>
                    <a:pt x="344082" y="1046070"/>
                  </a:lnTo>
                  <a:close/>
                  <a:moveTo>
                    <a:pt x="301349" y="912183"/>
                  </a:moveTo>
                  <a:cubicBezTo>
                    <a:pt x="304507" y="911846"/>
                    <a:pt x="307802" y="911978"/>
                    <a:pt x="311075" y="912649"/>
                  </a:cubicBezTo>
                  <a:cubicBezTo>
                    <a:pt x="417973" y="934566"/>
                    <a:pt x="524871" y="956483"/>
                    <a:pt x="631768" y="978401"/>
                  </a:cubicBezTo>
                  <a:cubicBezTo>
                    <a:pt x="644860" y="981085"/>
                    <a:pt x="652629" y="991381"/>
                    <a:pt x="649121" y="1001399"/>
                  </a:cubicBezTo>
                  <a:lnTo>
                    <a:pt x="649120" y="1001397"/>
                  </a:lnTo>
                  <a:cubicBezTo>
                    <a:pt x="645612" y="1011415"/>
                    <a:pt x="632156" y="1017359"/>
                    <a:pt x="619064" y="1014676"/>
                  </a:cubicBezTo>
                  <a:lnTo>
                    <a:pt x="298372" y="948925"/>
                  </a:lnTo>
                  <a:cubicBezTo>
                    <a:pt x="285281" y="946241"/>
                    <a:pt x="277512" y="935944"/>
                    <a:pt x="281020" y="925927"/>
                  </a:cubicBezTo>
                  <a:cubicBezTo>
                    <a:pt x="283650" y="918414"/>
                    <a:pt x="291877" y="913191"/>
                    <a:pt x="301349" y="912183"/>
                  </a:cubicBezTo>
                  <a:close/>
                  <a:moveTo>
                    <a:pt x="308868" y="829343"/>
                  </a:moveTo>
                  <a:lnTo>
                    <a:pt x="621194" y="896118"/>
                  </a:lnTo>
                  <a:lnTo>
                    <a:pt x="618132" y="948835"/>
                  </a:lnTo>
                  <a:lnTo>
                    <a:pt x="318054" y="891432"/>
                  </a:lnTo>
                  <a:close/>
                  <a:moveTo>
                    <a:pt x="268680" y="751781"/>
                  </a:moveTo>
                  <a:cubicBezTo>
                    <a:pt x="271838" y="751444"/>
                    <a:pt x="275133" y="751576"/>
                    <a:pt x="278406" y="752247"/>
                  </a:cubicBezTo>
                  <a:cubicBezTo>
                    <a:pt x="406636" y="778537"/>
                    <a:pt x="534866" y="804829"/>
                    <a:pt x="663097" y="831120"/>
                  </a:cubicBezTo>
                  <a:cubicBezTo>
                    <a:pt x="676189" y="833805"/>
                    <a:pt x="683957" y="844100"/>
                    <a:pt x="680449" y="854117"/>
                  </a:cubicBezTo>
                  <a:lnTo>
                    <a:pt x="680448" y="854117"/>
                  </a:lnTo>
                  <a:cubicBezTo>
                    <a:pt x="676940" y="864134"/>
                    <a:pt x="663484" y="870079"/>
                    <a:pt x="650392" y="867394"/>
                  </a:cubicBezTo>
                  <a:lnTo>
                    <a:pt x="265703" y="788522"/>
                  </a:lnTo>
                  <a:cubicBezTo>
                    <a:pt x="252612" y="785838"/>
                    <a:pt x="244843" y="775542"/>
                    <a:pt x="248350" y="765525"/>
                  </a:cubicBezTo>
                  <a:cubicBezTo>
                    <a:pt x="250981" y="758011"/>
                    <a:pt x="259208" y="752790"/>
                    <a:pt x="268680" y="751781"/>
                  </a:cubicBezTo>
                  <a:close/>
                  <a:moveTo>
                    <a:pt x="293559" y="680564"/>
                  </a:moveTo>
                  <a:lnTo>
                    <a:pt x="653169" y="681356"/>
                  </a:lnTo>
                  <a:cubicBezTo>
                    <a:pt x="680273" y="686407"/>
                    <a:pt x="671579" y="714558"/>
                    <a:pt x="642629" y="801228"/>
                  </a:cubicBezTo>
                  <a:lnTo>
                    <a:pt x="295089" y="729766"/>
                  </a:lnTo>
                  <a:cubicBezTo>
                    <a:pt x="285596" y="704108"/>
                    <a:pt x="267717" y="682423"/>
                    <a:pt x="293559" y="680564"/>
                  </a:cubicBezTo>
                  <a:close/>
                  <a:moveTo>
                    <a:pt x="197052" y="607"/>
                  </a:moveTo>
                  <a:cubicBezTo>
                    <a:pt x="253100" y="-3613"/>
                    <a:pt x="299506" y="15071"/>
                    <a:pt x="351938" y="29535"/>
                  </a:cubicBezTo>
                  <a:cubicBezTo>
                    <a:pt x="390509" y="40382"/>
                    <a:pt x="430285" y="45807"/>
                    <a:pt x="470060" y="46409"/>
                  </a:cubicBezTo>
                  <a:cubicBezTo>
                    <a:pt x="509837" y="45807"/>
                    <a:pt x="549614" y="40382"/>
                    <a:pt x="588185" y="29535"/>
                  </a:cubicBezTo>
                  <a:cubicBezTo>
                    <a:pt x="640616" y="15071"/>
                    <a:pt x="687022" y="-3613"/>
                    <a:pt x="743069" y="607"/>
                  </a:cubicBezTo>
                  <a:cubicBezTo>
                    <a:pt x="803337" y="5428"/>
                    <a:pt x="859988" y="31945"/>
                    <a:pt x="896751" y="85582"/>
                  </a:cubicBezTo>
                  <a:cubicBezTo>
                    <a:pt x="924473" y="125961"/>
                    <a:pt x="934718" y="174174"/>
                    <a:pt x="938334" y="222990"/>
                  </a:cubicBezTo>
                  <a:cubicBezTo>
                    <a:pt x="942553" y="276025"/>
                    <a:pt x="934718" y="324841"/>
                    <a:pt x="920254" y="374863"/>
                  </a:cubicBezTo>
                  <a:cubicBezTo>
                    <a:pt x="920254" y="374863"/>
                    <a:pt x="912419" y="401381"/>
                    <a:pt x="912419" y="401381"/>
                  </a:cubicBezTo>
                  <a:cubicBezTo>
                    <a:pt x="892531" y="458634"/>
                    <a:pt x="861193" y="514682"/>
                    <a:pt x="841908" y="573141"/>
                  </a:cubicBezTo>
                  <a:lnTo>
                    <a:pt x="826289" y="654684"/>
                  </a:lnTo>
                  <a:lnTo>
                    <a:pt x="113832" y="654684"/>
                  </a:lnTo>
                  <a:lnTo>
                    <a:pt x="98215" y="573141"/>
                  </a:lnTo>
                  <a:cubicBezTo>
                    <a:pt x="78929" y="515284"/>
                    <a:pt x="48193" y="459237"/>
                    <a:pt x="27703" y="401381"/>
                  </a:cubicBezTo>
                  <a:cubicBezTo>
                    <a:pt x="27703" y="401381"/>
                    <a:pt x="19868" y="374863"/>
                    <a:pt x="19868" y="374863"/>
                  </a:cubicBezTo>
                  <a:cubicBezTo>
                    <a:pt x="4199" y="324239"/>
                    <a:pt x="-3033" y="276025"/>
                    <a:pt x="1185" y="222990"/>
                  </a:cubicBezTo>
                  <a:cubicBezTo>
                    <a:pt x="4801" y="174174"/>
                    <a:pt x="15047" y="125961"/>
                    <a:pt x="43372" y="85582"/>
                  </a:cubicBezTo>
                  <a:cubicBezTo>
                    <a:pt x="80135" y="31343"/>
                    <a:pt x="136785" y="5428"/>
                    <a:pt x="197052" y="6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Graphic 56">
              <a:extLst>
                <a:ext uri="{FF2B5EF4-FFF2-40B4-BE49-F238E27FC236}">
                  <a16:creationId xmlns:a16="http://schemas.microsoft.com/office/drawing/2014/main" id="{A1DDCE6C-2418-401C-BA8E-DF8B801A0456}"/>
                </a:ext>
              </a:extLst>
            </p:cNvPr>
            <p:cNvSpPr/>
            <p:nvPr/>
          </p:nvSpPr>
          <p:spPr>
            <a:xfrm>
              <a:off x="3225516" y="1588043"/>
              <a:ext cx="934135" cy="1211363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28CBF3-A5C7-42B4-AB83-082ADCB639F8}"/>
              </a:ext>
            </a:extLst>
          </p:cNvPr>
          <p:cNvGrpSpPr/>
          <p:nvPr/>
        </p:nvGrpSpPr>
        <p:grpSpPr>
          <a:xfrm>
            <a:off x="7316132" y="1883318"/>
            <a:ext cx="3476599" cy="1555207"/>
            <a:chOff x="4846413" y="1853632"/>
            <a:chExt cx="3476599" cy="15552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21E0A-8499-4730-8461-E071C39E39C6}"/>
                </a:ext>
              </a:extLst>
            </p:cNvPr>
            <p:cNvSpPr/>
            <p:nvPr/>
          </p:nvSpPr>
          <p:spPr>
            <a:xfrm>
              <a:off x="4846413" y="2398467"/>
              <a:ext cx="3476599" cy="10103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Graphic 56">
              <a:extLst>
                <a:ext uri="{FF2B5EF4-FFF2-40B4-BE49-F238E27FC236}">
                  <a16:creationId xmlns:a16="http://schemas.microsoft.com/office/drawing/2014/main" id="{E64AF843-3828-496F-992B-C7E8252205D9}"/>
                </a:ext>
              </a:extLst>
            </p:cNvPr>
            <p:cNvSpPr/>
            <p:nvPr/>
          </p:nvSpPr>
          <p:spPr>
            <a:xfrm>
              <a:off x="5216214" y="1952625"/>
              <a:ext cx="781462" cy="1013378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rgbClr val="FDF2CF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56">
              <a:extLst>
                <a:ext uri="{FF2B5EF4-FFF2-40B4-BE49-F238E27FC236}">
                  <a16:creationId xmlns:a16="http://schemas.microsoft.com/office/drawing/2014/main" id="{CCCD4F6E-6122-47D1-8B44-718DD5287D05}"/>
                </a:ext>
              </a:extLst>
            </p:cNvPr>
            <p:cNvSpPr/>
            <p:nvPr/>
          </p:nvSpPr>
          <p:spPr>
            <a:xfrm>
              <a:off x="7085213" y="1932812"/>
              <a:ext cx="812018" cy="1053004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rgbClr val="FDF2CF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284E00-D5F9-4FF4-96A4-AEF41EF2511D}"/>
                </a:ext>
              </a:extLst>
            </p:cNvPr>
            <p:cNvSpPr/>
            <p:nvPr/>
          </p:nvSpPr>
          <p:spPr>
            <a:xfrm>
              <a:off x="5137209" y="1853632"/>
              <a:ext cx="2827927" cy="654684"/>
            </a:xfrm>
            <a:custGeom>
              <a:avLst/>
              <a:gdLst>
                <a:gd name="connsiteX0" fmla="*/ 197052 w 2827927"/>
                <a:gd name="connsiteY0" fmla="*/ 607 h 654684"/>
                <a:gd name="connsiteX1" fmla="*/ 351938 w 2827927"/>
                <a:gd name="connsiteY1" fmla="*/ 29535 h 654684"/>
                <a:gd name="connsiteX2" fmla="*/ 470060 w 2827927"/>
                <a:gd name="connsiteY2" fmla="*/ 46409 h 654684"/>
                <a:gd name="connsiteX3" fmla="*/ 588185 w 2827927"/>
                <a:gd name="connsiteY3" fmla="*/ 29535 h 654684"/>
                <a:gd name="connsiteX4" fmla="*/ 743069 w 2827927"/>
                <a:gd name="connsiteY4" fmla="*/ 607 h 654684"/>
                <a:gd name="connsiteX5" fmla="*/ 896751 w 2827927"/>
                <a:gd name="connsiteY5" fmla="*/ 85582 h 654684"/>
                <a:gd name="connsiteX6" fmla="*/ 926583 w 2827927"/>
                <a:gd name="connsiteY6" fmla="*/ 151122 h 654684"/>
                <a:gd name="connsiteX7" fmla="*/ 938265 w 2827927"/>
                <a:gd name="connsiteY7" fmla="*/ 222567 h 654684"/>
                <a:gd name="connsiteX8" fmla="*/ 943393 w 2827927"/>
                <a:gd name="connsiteY8" fmla="*/ 222567 h 654684"/>
                <a:gd name="connsiteX9" fmla="*/ 955151 w 2827927"/>
                <a:gd name="connsiteY9" fmla="*/ 151122 h 654684"/>
                <a:gd name="connsiteX10" fmla="*/ 985510 w 2827927"/>
                <a:gd name="connsiteY10" fmla="*/ 85582 h 654684"/>
                <a:gd name="connsiteX11" fmla="*/ 1139190 w 2827927"/>
                <a:gd name="connsiteY11" fmla="*/ 607 h 654684"/>
                <a:gd name="connsiteX12" fmla="*/ 1294076 w 2827927"/>
                <a:gd name="connsiteY12" fmla="*/ 29535 h 654684"/>
                <a:gd name="connsiteX13" fmla="*/ 1412198 w 2827927"/>
                <a:gd name="connsiteY13" fmla="*/ 46409 h 654684"/>
                <a:gd name="connsiteX14" fmla="*/ 1530323 w 2827927"/>
                <a:gd name="connsiteY14" fmla="*/ 29535 h 654684"/>
                <a:gd name="connsiteX15" fmla="*/ 1685207 w 2827927"/>
                <a:gd name="connsiteY15" fmla="*/ 607 h 654684"/>
                <a:gd name="connsiteX16" fmla="*/ 1838889 w 2827927"/>
                <a:gd name="connsiteY16" fmla="*/ 85582 h 654684"/>
                <a:gd name="connsiteX17" fmla="*/ 1868720 w 2827927"/>
                <a:gd name="connsiteY17" fmla="*/ 151122 h 654684"/>
                <a:gd name="connsiteX18" fmla="*/ 1880403 w 2827927"/>
                <a:gd name="connsiteY18" fmla="*/ 222567 h 654684"/>
                <a:gd name="connsiteX19" fmla="*/ 1889710 w 2827927"/>
                <a:gd name="connsiteY19" fmla="*/ 222567 h 654684"/>
                <a:gd name="connsiteX20" fmla="*/ 1901468 w 2827927"/>
                <a:gd name="connsiteY20" fmla="*/ 151122 h 654684"/>
                <a:gd name="connsiteX21" fmla="*/ 1931827 w 2827927"/>
                <a:gd name="connsiteY21" fmla="*/ 85582 h 654684"/>
                <a:gd name="connsiteX22" fmla="*/ 2085507 w 2827927"/>
                <a:gd name="connsiteY22" fmla="*/ 607 h 654684"/>
                <a:gd name="connsiteX23" fmla="*/ 2240393 w 2827927"/>
                <a:gd name="connsiteY23" fmla="*/ 29535 h 654684"/>
                <a:gd name="connsiteX24" fmla="*/ 2358515 w 2827927"/>
                <a:gd name="connsiteY24" fmla="*/ 46409 h 654684"/>
                <a:gd name="connsiteX25" fmla="*/ 2476640 w 2827927"/>
                <a:gd name="connsiteY25" fmla="*/ 29535 h 654684"/>
                <a:gd name="connsiteX26" fmla="*/ 2631524 w 2827927"/>
                <a:gd name="connsiteY26" fmla="*/ 607 h 654684"/>
                <a:gd name="connsiteX27" fmla="*/ 2785206 w 2827927"/>
                <a:gd name="connsiteY27" fmla="*/ 85582 h 654684"/>
                <a:gd name="connsiteX28" fmla="*/ 2826789 w 2827927"/>
                <a:gd name="connsiteY28" fmla="*/ 222990 h 654684"/>
                <a:gd name="connsiteX29" fmla="*/ 2808709 w 2827927"/>
                <a:gd name="connsiteY29" fmla="*/ 374863 h 654684"/>
                <a:gd name="connsiteX30" fmla="*/ 2800874 w 2827927"/>
                <a:gd name="connsiteY30" fmla="*/ 401381 h 654684"/>
                <a:gd name="connsiteX31" fmla="*/ 2730363 w 2827927"/>
                <a:gd name="connsiteY31" fmla="*/ 573141 h 654684"/>
                <a:gd name="connsiteX32" fmla="*/ 2714744 w 2827927"/>
                <a:gd name="connsiteY32" fmla="*/ 654684 h 654684"/>
                <a:gd name="connsiteX33" fmla="*/ 2002287 w 2827927"/>
                <a:gd name="connsiteY33" fmla="*/ 654684 h 654684"/>
                <a:gd name="connsiteX34" fmla="*/ 1986670 w 2827927"/>
                <a:gd name="connsiteY34" fmla="*/ 573141 h 654684"/>
                <a:gd name="connsiteX35" fmla="*/ 1928776 w 2827927"/>
                <a:gd name="connsiteY35" fmla="*/ 432117 h 654684"/>
                <a:gd name="connsiteX36" fmla="*/ 1841940 w 2827927"/>
                <a:gd name="connsiteY36" fmla="*/ 432117 h 654684"/>
                <a:gd name="connsiteX37" fmla="*/ 1784046 w 2827927"/>
                <a:gd name="connsiteY37" fmla="*/ 573141 h 654684"/>
                <a:gd name="connsiteX38" fmla="*/ 1768427 w 2827927"/>
                <a:gd name="connsiteY38" fmla="*/ 654684 h 654684"/>
                <a:gd name="connsiteX39" fmla="*/ 1055970 w 2827927"/>
                <a:gd name="connsiteY39" fmla="*/ 654684 h 654684"/>
                <a:gd name="connsiteX40" fmla="*/ 1040353 w 2827927"/>
                <a:gd name="connsiteY40" fmla="*/ 573141 h 654684"/>
                <a:gd name="connsiteX41" fmla="*/ 982459 w 2827927"/>
                <a:gd name="connsiteY41" fmla="*/ 432117 h 654684"/>
                <a:gd name="connsiteX42" fmla="*/ 899802 w 2827927"/>
                <a:gd name="connsiteY42" fmla="*/ 432117 h 654684"/>
                <a:gd name="connsiteX43" fmla="*/ 841908 w 2827927"/>
                <a:gd name="connsiteY43" fmla="*/ 573141 h 654684"/>
                <a:gd name="connsiteX44" fmla="*/ 826289 w 2827927"/>
                <a:gd name="connsiteY44" fmla="*/ 654684 h 654684"/>
                <a:gd name="connsiteX45" fmla="*/ 113832 w 2827927"/>
                <a:gd name="connsiteY45" fmla="*/ 654684 h 654684"/>
                <a:gd name="connsiteX46" fmla="*/ 98215 w 2827927"/>
                <a:gd name="connsiteY46" fmla="*/ 573141 h 654684"/>
                <a:gd name="connsiteX47" fmla="*/ 27703 w 2827927"/>
                <a:gd name="connsiteY47" fmla="*/ 401381 h 654684"/>
                <a:gd name="connsiteX48" fmla="*/ 19868 w 2827927"/>
                <a:gd name="connsiteY48" fmla="*/ 374863 h 654684"/>
                <a:gd name="connsiteX49" fmla="*/ 1185 w 2827927"/>
                <a:gd name="connsiteY49" fmla="*/ 222990 h 654684"/>
                <a:gd name="connsiteX50" fmla="*/ 43372 w 2827927"/>
                <a:gd name="connsiteY50" fmla="*/ 85582 h 654684"/>
                <a:gd name="connsiteX51" fmla="*/ 197052 w 2827927"/>
                <a:gd name="connsiteY51" fmla="*/ 607 h 6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27927" h="654684">
                  <a:moveTo>
                    <a:pt x="197052" y="607"/>
                  </a:moveTo>
                  <a:cubicBezTo>
                    <a:pt x="253100" y="-3613"/>
                    <a:pt x="299506" y="15071"/>
                    <a:pt x="351938" y="29535"/>
                  </a:cubicBezTo>
                  <a:cubicBezTo>
                    <a:pt x="390509" y="40382"/>
                    <a:pt x="430285" y="45807"/>
                    <a:pt x="470060" y="46409"/>
                  </a:cubicBezTo>
                  <a:cubicBezTo>
                    <a:pt x="509837" y="45807"/>
                    <a:pt x="549614" y="40382"/>
                    <a:pt x="588185" y="29535"/>
                  </a:cubicBezTo>
                  <a:cubicBezTo>
                    <a:pt x="640616" y="15071"/>
                    <a:pt x="687022" y="-3613"/>
                    <a:pt x="743069" y="607"/>
                  </a:cubicBezTo>
                  <a:cubicBezTo>
                    <a:pt x="803337" y="5428"/>
                    <a:pt x="859988" y="31945"/>
                    <a:pt x="896751" y="85582"/>
                  </a:cubicBezTo>
                  <a:cubicBezTo>
                    <a:pt x="910612" y="105772"/>
                    <a:pt x="920104" y="127920"/>
                    <a:pt x="926583" y="151122"/>
                  </a:cubicBezTo>
                  <a:lnTo>
                    <a:pt x="938265" y="222567"/>
                  </a:lnTo>
                  <a:lnTo>
                    <a:pt x="943393" y="222567"/>
                  </a:lnTo>
                  <a:lnTo>
                    <a:pt x="955151" y="151122"/>
                  </a:lnTo>
                  <a:cubicBezTo>
                    <a:pt x="961705" y="127920"/>
                    <a:pt x="971348" y="105772"/>
                    <a:pt x="985510" y="85582"/>
                  </a:cubicBezTo>
                  <a:cubicBezTo>
                    <a:pt x="1022273" y="31343"/>
                    <a:pt x="1078923" y="5428"/>
                    <a:pt x="1139190" y="607"/>
                  </a:cubicBezTo>
                  <a:cubicBezTo>
                    <a:pt x="1195238" y="-3613"/>
                    <a:pt x="1241644" y="15071"/>
                    <a:pt x="1294076" y="29535"/>
                  </a:cubicBezTo>
                  <a:cubicBezTo>
                    <a:pt x="1332647" y="40382"/>
                    <a:pt x="1372423" y="45807"/>
                    <a:pt x="1412198" y="46409"/>
                  </a:cubicBezTo>
                  <a:cubicBezTo>
                    <a:pt x="1451975" y="45807"/>
                    <a:pt x="1491752" y="40382"/>
                    <a:pt x="1530323" y="29535"/>
                  </a:cubicBezTo>
                  <a:cubicBezTo>
                    <a:pt x="1582754" y="15071"/>
                    <a:pt x="1629160" y="-3613"/>
                    <a:pt x="1685207" y="607"/>
                  </a:cubicBezTo>
                  <a:cubicBezTo>
                    <a:pt x="1745475" y="5428"/>
                    <a:pt x="1802126" y="31945"/>
                    <a:pt x="1838889" y="85582"/>
                  </a:cubicBezTo>
                  <a:cubicBezTo>
                    <a:pt x="1852750" y="105772"/>
                    <a:pt x="1862242" y="127920"/>
                    <a:pt x="1868720" y="151122"/>
                  </a:cubicBezTo>
                  <a:lnTo>
                    <a:pt x="1880403" y="222567"/>
                  </a:lnTo>
                  <a:lnTo>
                    <a:pt x="1889710" y="222567"/>
                  </a:lnTo>
                  <a:lnTo>
                    <a:pt x="1901468" y="151122"/>
                  </a:lnTo>
                  <a:cubicBezTo>
                    <a:pt x="1908022" y="127920"/>
                    <a:pt x="1917665" y="105772"/>
                    <a:pt x="1931827" y="85582"/>
                  </a:cubicBezTo>
                  <a:cubicBezTo>
                    <a:pt x="1968590" y="31343"/>
                    <a:pt x="2025240" y="5428"/>
                    <a:pt x="2085507" y="607"/>
                  </a:cubicBezTo>
                  <a:cubicBezTo>
                    <a:pt x="2141555" y="-3613"/>
                    <a:pt x="2187961" y="15071"/>
                    <a:pt x="2240393" y="29535"/>
                  </a:cubicBezTo>
                  <a:cubicBezTo>
                    <a:pt x="2278964" y="40382"/>
                    <a:pt x="2318740" y="45807"/>
                    <a:pt x="2358515" y="46409"/>
                  </a:cubicBezTo>
                  <a:cubicBezTo>
                    <a:pt x="2398292" y="45807"/>
                    <a:pt x="2438069" y="40382"/>
                    <a:pt x="2476640" y="29535"/>
                  </a:cubicBezTo>
                  <a:cubicBezTo>
                    <a:pt x="2529071" y="15071"/>
                    <a:pt x="2575477" y="-3613"/>
                    <a:pt x="2631524" y="607"/>
                  </a:cubicBezTo>
                  <a:cubicBezTo>
                    <a:pt x="2691792" y="5428"/>
                    <a:pt x="2748443" y="31945"/>
                    <a:pt x="2785206" y="85582"/>
                  </a:cubicBezTo>
                  <a:cubicBezTo>
                    <a:pt x="2812928" y="125961"/>
                    <a:pt x="2823173" y="174174"/>
                    <a:pt x="2826789" y="222990"/>
                  </a:cubicBezTo>
                  <a:cubicBezTo>
                    <a:pt x="2831008" y="276025"/>
                    <a:pt x="2823173" y="324841"/>
                    <a:pt x="2808709" y="374863"/>
                  </a:cubicBezTo>
                  <a:lnTo>
                    <a:pt x="2800874" y="401381"/>
                  </a:lnTo>
                  <a:cubicBezTo>
                    <a:pt x="2780986" y="458634"/>
                    <a:pt x="2749648" y="514682"/>
                    <a:pt x="2730363" y="573141"/>
                  </a:cubicBezTo>
                  <a:lnTo>
                    <a:pt x="2714744" y="654684"/>
                  </a:lnTo>
                  <a:lnTo>
                    <a:pt x="2002287" y="654684"/>
                  </a:lnTo>
                  <a:lnTo>
                    <a:pt x="1986670" y="573141"/>
                  </a:lnTo>
                  <a:lnTo>
                    <a:pt x="1928776" y="432117"/>
                  </a:lnTo>
                  <a:lnTo>
                    <a:pt x="1841940" y="432117"/>
                  </a:lnTo>
                  <a:lnTo>
                    <a:pt x="1784046" y="573141"/>
                  </a:lnTo>
                  <a:lnTo>
                    <a:pt x="1768427" y="654684"/>
                  </a:lnTo>
                  <a:lnTo>
                    <a:pt x="1055970" y="654684"/>
                  </a:lnTo>
                  <a:lnTo>
                    <a:pt x="1040353" y="573141"/>
                  </a:lnTo>
                  <a:lnTo>
                    <a:pt x="982459" y="432117"/>
                  </a:lnTo>
                  <a:lnTo>
                    <a:pt x="899802" y="432117"/>
                  </a:lnTo>
                  <a:lnTo>
                    <a:pt x="841908" y="573141"/>
                  </a:lnTo>
                  <a:lnTo>
                    <a:pt x="826289" y="654684"/>
                  </a:lnTo>
                  <a:lnTo>
                    <a:pt x="113832" y="654684"/>
                  </a:lnTo>
                  <a:lnTo>
                    <a:pt x="98215" y="573141"/>
                  </a:lnTo>
                  <a:cubicBezTo>
                    <a:pt x="78929" y="515284"/>
                    <a:pt x="48193" y="459237"/>
                    <a:pt x="27703" y="401381"/>
                  </a:cubicBezTo>
                  <a:lnTo>
                    <a:pt x="19868" y="374863"/>
                  </a:lnTo>
                  <a:cubicBezTo>
                    <a:pt x="4199" y="324239"/>
                    <a:pt x="-3033" y="276025"/>
                    <a:pt x="1185" y="222990"/>
                  </a:cubicBezTo>
                  <a:cubicBezTo>
                    <a:pt x="4801" y="174174"/>
                    <a:pt x="15047" y="125961"/>
                    <a:pt x="43372" y="85582"/>
                  </a:cubicBezTo>
                  <a:cubicBezTo>
                    <a:pt x="80135" y="31343"/>
                    <a:pt x="136785" y="5428"/>
                    <a:pt x="197052" y="6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CDB316-F8E9-42F3-BDDE-76D51A08BC69}"/>
              </a:ext>
            </a:extLst>
          </p:cNvPr>
          <p:cNvGrpSpPr/>
          <p:nvPr/>
        </p:nvGrpSpPr>
        <p:grpSpPr>
          <a:xfrm>
            <a:off x="635570" y="4201552"/>
            <a:ext cx="5004000" cy="2035379"/>
            <a:chOff x="930876" y="4201552"/>
            <a:chExt cx="5004000" cy="20353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0D37AC-2970-425C-86B3-CADDF8BD87E1}"/>
                </a:ext>
              </a:extLst>
            </p:cNvPr>
            <p:cNvSpPr txBox="1"/>
            <p:nvPr/>
          </p:nvSpPr>
          <p:spPr>
            <a:xfrm>
              <a:off x="3572032" y="4201552"/>
              <a:ext cx="1300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40</a:t>
              </a:r>
              <a:r>
                <a:rPr lang="en-US" altLang="ko-KR" sz="24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5" name="Down Arrow 4">
              <a:extLst>
                <a:ext uri="{FF2B5EF4-FFF2-40B4-BE49-F238E27FC236}">
                  <a16:creationId xmlns:a16="http://schemas.microsoft.com/office/drawing/2014/main" id="{9FAB3CF2-5F90-4D83-BC6B-7F229F77F783}"/>
                </a:ext>
              </a:extLst>
            </p:cNvPr>
            <p:cNvSpPr/>
            <p:nvPr/>
          </p:nvSpPr>
          <p:spPr>
            <a:xfrm rot="10800000">
              <a:off x="5056588" y="4267152"/>
              <a:ext cx="582983" cy="79212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8371EF2-4A80-4627-A5C6-953EF6A62669}"/>
                </a:ext>
              </a:extLst>
            </p:cNvPr>
            <p:cNvGrpSpPr/>
            <p:nvPr/>
          </p:nvGrpSpPr>
          <p:grpSpPr>
            <a:xfrm>
              <a:off x="1459355" y="4307632"/>
              <a:ext cx="1928437" cy="711174"/>
              <a:chOff x="3131840" y="2220253"/>
              <a:chExt cx="3096344" cy="71117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79B23-2E94-4D30-AB73-08DA165E0D55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DC30E3-7FA7-49F1-A0F3-D71B65463C3C}"/>
                  </a:ext>
                </a:extLst>
              </p:cNvPr>
              <p:cNvSpPr txBox="1"/>
              <p:nvPr/>
            </p:nvSpPr>
            <p:spPr>
              <a:xfrm>
                <a:off x="3131840" y="2469762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     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01FCCB-4530-4129-913A-1DA1CC53E35E}"/>
                </a:ext>
              </a:extLst>
            </p:cNvPr>
            <p:cNvSpPr/>
            <p:nvPr/>
          </p:nvSpPr>
          <p:spPr>
            <a:xfrm>
              <a:off x="930876" y="5162116"/>
              <a:ext cx="5004000" cy="107481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9D0C79-9116-4CB5-959C-3A871FCB38C8}"/>
                </a:ext>
              </a:extLst>
            </p:cNvPr>
            <p:cNvGrpSpPr/>
            <p:nvPr/>
          </p:nvGrpSpPr>
          <p:grpSpPr>
            <a:xfrm>
              <a:off x="1200372" y="5278461"/>
              <a:ext cx="4465010" cy="860596"/>
              <a:chOff x="2079598" y="4287457"/>
              <a:chExt cx="2262901" cy="86059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EE7E7EB-B09B-4D2A-9C7D-308F371BAEA8}"/>
                  </a:ext>
                </a:extLst>
              </p:cNvPr>
              <p:cNvSpPr txBox="1"/>
              <p:nvPr/>
            </p:nvSpPr>
            <p:spPr>
              <a:xfrm>
                <a:off x="2079598" y="4501722"/>
                <a:ext cx="2262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Get a modern PowerPoint  Presentation that is beautifully designed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7AE6E3-2495-4374-A58E-CB9BC157DA3C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262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29903E-3D31-4C4D-9BCB-BD778476A1CA}"/>
              </a:ext>
            </a:extLst>
          </p:cNvPr>
          <p:cNvGrpSpPr/>
          <p:nvPr/>
        </p:nvGrpSpPr>
        <p:grpSpPr>
          <a:xfrm>
            <a:off x="6552431" y="4201552"/>
            <a:ext cx="5004000" cy="2035379"/>
            <a:chOff x="6257124" y="4201552"/>
            <a:chExt cx="5004000" cy="20353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877E01-A1DA-4F00-BE46-361975BD7B29}"/>
                </a:ext>
              </a:extLst>
            </p:cNvPr>
            <p:cNvSpPr txBox="1"/>
            <p:nvPr/>
          </p:nvSpPr>
          <p:spPr>
            <a:xfrm>
              <a:off x="7334150" y="4201552"/>
              <a:ext cx="1300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20</a:t>
              </a:r>
              <a:r>
                <a:rPr lang="en-US" altLang="ko-KR" sz="24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6" name="Down Arrow 45">
              <a:extLst>
                <a:ext uri="{FF2B5EF4-FFF2-40B4-BE49-F238E27FC236}">
                  <a16:creationId xmlns:a16="http://schemas.microsoft.com/office/drawing/2014/main" id="{E866176D-B578-4A60-8274-283F0D9BB6C1}"/>
                </a:ext>
              </a:extLst>
            </p:cNvPr>
            <p:cNvSpPr/>
            <p:nvPr/>
          </p:nvSpPr>
          <p:spPr>
            <a:xfrm>
              <a:off x="6545754" y="4267152"/>
              <a:ext cx="582983" cy="79212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0274F7-DE87-4F66-A8D9-82DFDF841FF4}"/>
                </a:ext>
              </a:extLst>
            </p:cNvPr>
            <p:cNvGrpSpPr/>
            <p:nvPr/>
          </p:nvGrpSpPr>
          <p:grpSpPr>
            <a:xfrm>
              <a:off x="8839878" y="4307632"/>
              <a:ext cx="1892769" cy="711174"/>
              <a:chOff x="3131840" y="2220253"/>
              <a:chExt cx="3096344" cy="71117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0E33B-21CB-4C52-A80F-635BFD8166FD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909AE1-F0A9-4402-8BE7-9ED8570AEC95}"/>
                  </a:ext>
                </a:extLst>
              </p:cNvPr>
              <p:cNvSpPr txBox="1"/>
              <p:nvPr/>
            </p:nvSpPr>
            <p:spPr>
              <a:xfrm>
                <a:off x="3131840" y="2469762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    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59DB19-C3D9-45AA-8067-7C2FF6A0815E}"/>
                </a:ext>
              </a:extLst>
            </p:cNvPr>
            <p:cNvSpPr/>
            <p:nvPr/>
          </p:nvSpPr>
          <p:spPr>
            <a:xfrm>
              <a:off x="6257124" y="5162116"/>
              <a:ext cx="5004000" cy="10748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C45D74-A732-4D37-9A6E-FC44A9AFA89F}"/>
                </a:ext>
              </a:extLst>
            </p:cNvPr>
            <p:cNvGrpSpPr/>
            <p:nvPr/>
          </p:nvGrpSpPr>
          <p:grpSpPr>
            <a:xfrm>
              <a:off x="6526620" y="5278461"/>
              <a:ext cx="4465010" cy="860596"/>
              <a:chOff x="2079598" y="4287457"/>
              <a:chExt cx="2262901" cy="86059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360015-32C2-4B9B-9136-307896547DCD}"/>
                  </a:ext>
                </a:extLst>
              </p:cNvPr>
              <p:cNvSpPr txBox="1"/>
              <p:nvPr/>
            </p:nvSpPr>
            <p:spPr>
              <a:xfrm>
                <a:off x="2079598" y="4501722"/>
                <a:ext cx="2262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Get a modern PowerPoint  Presentation that is beautifully designed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4C3DBD-B96D-47C5-9726-615BD3FB8B50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262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7E8CA7F-4E9E-4893-B1AF-1EEA7CD6B760}"/>
              </a:ext>
            </a:extLst>
          </p:cNvPr>
          <p:cNvSpPr txBox="1"/>
          <p:nvPr/>
        </p:nvSpPr>
        <p:spPr>
          <a:xfrm>
            <a:off x="5461332" y="2311511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VS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66CBD1-1F2A-4FFF-A586-6D9CF6987C50}"/>
              </a:ext>
            </a:extLst>
          </p:cNvPr>
          <p:cNvSpPr txBox="1"/>
          <p:nvPr/>
        </p:nvSpPr>
        <p:spPr>
          <a:xfrm>
            <a:off x="829725" y="3484661"/>
            <a:ext cx="46156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Dental Implants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EF4BB1-D199-49AE-9425-B1FFC681D055}"/>
              </a:ext>
            </a:extLst>
          </p:cNvPr>
          <p:cNvSpPr txBox="1"/>
          <p:nvPr/>
        </p:nvSpPr>
        <p:spPr>
          <a:xfrm>
            <a:off x="6746586" y="3389355"/>
            <a:ext cx="46156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Dental Bridges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DFFB84-35F7-4705-B8A0-24C6241D60E7}"/>
              </a:ext>
            </a:extLst>
          </p:cNvPr>
          <p:cNvSpPr txBox="1"/>
          <p:nvPr/>
        </p:nvSpPr>
        <p:spPr>
          <a:xfrm>
            <a:off x="3474173" y="3429000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10" name="직사각형 34">
            <a:extLst>
              <a:ext uri="{FF2B5EF4-FFF2-40B4-BE49-F238E27FC236}">
                <a16:creationId xmlns:a16="http://schemas.microsoft.com/office/drawing/2014/main" id="{41FCB0D7-23F7-439A-A35C-CA648FF90B09}"/>
              </a:ext>
            </a:extLst>
          </p:cNvPr>
          <p:cNvSpPr/>
          <p:nvPr/>
        </p:nvSpPr>
        <p:spPr>
          <a:xfrm>
            <a:off x="2754093" y="3799460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11" name="직사각형 35">
            <a:extLst>
              <a:ext uri="{FF2B5EF4-FFF2-40B4-BE49-F238E27FC236}">
                <a16:creationId xmlns:a16="http://schemas.microsoft.com/office/drawing/2014/main" id="{7F90DCAC-17F0-4A2B-85BD-F6784B0110A4}"/>
              </a:ext>
            </a:extLst>
          </p:cNvPr>
          <p:cNvSpPr/>
          <p:nvPr/>
        </p:nvSpPr>
        <p:spPr>
          <a:xfrm>
            <a:off x="2178029" y="4169919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6"/>
                </a:solidFill>
              </a:rPr>
              <a:t>PRESENTATION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F94C7DFE-08A4-4DA1-B327-03C761733164}"/>
              </a:ext>
            </a:extLst>
          </p:cNvPr>
          <p:cNvSpPr txBox="1">
            <a:spLocks/>
          </p:cNvSpPr>
          <p:nvPr/>
        </p:nvSpPr>
        <p:spPr>
          <a:xfrm>
            <a:off x="808340" y="4540379"/>
            <a:ext cx="4228515" cy="1540238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97187-1B29-4A31-A315-BE604C9D070F}"/>
              </a:ext>
            </a:extLst>
          </p:cNvPr>
          <p:cNvSpPr txBox="1"/>
          <p:nvPr/>
        </p:nvSpPr>
        <p:spPr>
          <a:xfrm>
            <a:off x="808340" y="530642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75B7D-85EB-4B00-89AA-A47FD975F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B36926-4894-4F48-BD92-7AFF9CD8F9EE}"/>
              </a:ext>
            </a:extLst>
          </p:cNvPr>
          <p:cNvSpPr/>
          <p:nvPr/>
        </p:nvSpPr>
        <p:spPr>
          <a:xfrm>
            <a:off x="1397194" y="1823581"/>
            <a:ext cx="2160000" cy="4212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6669D-6511-4B8F-BA3C-1E40B4E8C5A3}"/>
              </a:ext>
            </a:extLst>
          </p:cNvPr>
          <p:cNvSpPr/>
          <p:nvPr/>
        </p:nvSpPr>
        <p:spPr>
          <a:xfrm>
            <a:off x="3782408" y="1823581"/>
            <a:ext cx="2160000" cy="4212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6B4A1-BCFE-43D7-89C5-A00F35B5175F}"/>
              </a:ext>
            </a:extLst>
          </p:cNvPr>
          <p:cNvSpPr/>
          <p:nvPr/>
        </p:nvSpPr>
        <p:spPr>
          <a:xfrm>
            <a:off x="6167622" y="1823581"/>
            <a:ext cx="2160000" cy="421200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09060-C6BC-4BBD-912F-5C162ECF3F01}"/>
              </a:ext>
            </a:extLst>
          </p:cNvPr>
          <p:cNvSpPr/>
          <p:nvPr/>
        </p:nvSpPr>
        <p:spPr>
          <a:xfrm>
            <a:off x="8552836" y="1823581"/>
            <a:ext cx="2160000" cy="4212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2BB0C-80E1-43F5-AE5F-C259DC22A73C}"/>
              </a:ext>
            </a:extLst>
          </p:cNvPr>
          <p:cNvSpPr/>
          <p:nvPr/>
        </p:nvSpPr>
        <p:spPr>
          <a:xfrm>
            <a:off x="10218133" y="2546467"/>
            <a:ext cx="1004129" cy="10041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ight Arrow Callout 8">
            <a:extLst>
              <a:ext uri="{FF2B5EF4-FFF2-40B4-BE49-F238E27FC236}">
                <a16:creationId xmlns:a16="http://schemas.microsoft.com/office/drawing/2014/main" id="{AEA67BE8-C851-42B8-832B-466FDAA37EAC}"/>
              </a:ext>
            </a:extLst>
          </p:cNvPr>
          <p:cNvSpPr/>
          <p:nvPr/>
        </p:nvSpPr>
        <p:spPr>
          <a:xfrm>
            <a:off x="903438" y="2531438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ight Arrow Callout 9">
            <a:extLst>
              <a:ext uri="{FF2B5EF4-FFF2-40B4-BE49-F238E27FC236}">
                <a16:creationId xmlns:a16="http://schemas.microsoft.com/office/drawing/2014/main" id="{D232EAC9-1161-47DC-A8D7-0C781727D3A6}"/>
              </a:ext>
            </a:extLst>
          </p:cNvPr>
          <p:cNvSpPr/>
          <p:nvPr/>
        </p:nvSpPr>
        <p:spPr>
          <a:xfrm>
            <a:off x="3199634" y="2531438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ight Arrow Callout 10">
            <a:extLst>
              <a:ext uri="{FF2B5EF4-FFF2-40B4-BE49-F238E27FC236}">
                <a16:creationId xmlns:a16="http://schemas.microsoft.com/office/drawing/2014/main" id="{07137C55-D5BC-4F4C-A861-F96EB5ED2260}"/>
              </a:ext>
            </a:extLst>
          </p:cNvPr>
          <p:cNvSpPr/>
          <p:nvPr/>
        </p:nvSpPr>
        <p:spPr>
          <a:xfrm>
            <a:off x="5539134" y="2531438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ight Arrow Callout 11">
            <a:extLst>
              <a:ext uri="{FF2B5EF4-FFF2-40B4-BE49-F238E27FC236}">
                <a16:creationId xmlns:a16="http://schemas.microsoft.com/office/drawing/2014/main" id="{D1CBCB3C-B617-4170-9623-B14276C4CD76}"/>
              </a:ext>
            </a:extLst>
          </p:cNvPr>
          <p:cNvSpPr/>
          <p:nvPr/>
        </p:nvSpPr>
        <p:spPr>
          <a:xfrm>
            <a:off x="7878634" y="2531438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0B9F9-7ADD-4DDC-B509-D5995A738AF9}"/>
              </a:ext>
            </a:extLst>
          </p:cNvPr>
          <p:cNvSpPr txBox="1"/>
          <p:nvPr/>
        </p:nvSpPr>
        <p:spPr>
          <a:xfrm>
            <a:off x="1553362" y="2026254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95E0F-CEAC-4FFD-A16C-360DE10805B6}"/>
              </a:ext>
            </a:extLst>
          </p:cNvPr>
          <p:cNvSpPr txBox="1"/>
          <p:nvPr/>
        </p:nvSpPr>
        <p:spPr>
          <a:xfrm>
            <a:off x="3938576" y="2026254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9299-D06B-4DA3-B089-CC91DDEBCF9A}"/>
              </a:ext>
            </a:extLst>
          </p:cNvPr>
          <p:cNvSpPr txBox="1"/>
          <p:nvPr/>
        </p:nvSpPr>
        <p:spPr>
          <a:xfrm>
            <a:off x="6323790" y="2026254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B6F82-C89A-4F08-9CDD-4B03A33582C2}"/>
              </a:ext>
            </a:extLst>
          </p:cNvPr>
          <p:cNvSpPr txBox="1"/>
          <p:nvPr/>
        </p:nvSpPr>
        <p:spPr>
          <a:xfrm>
            <a:off x="8732386" y="2026254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AFCE2-C896-4249-95CA-7C5344492457}"/>
              </a:ext>
            </a:extLst>
          </p:cNvPr>
          <p:cNvSpPr txBox="1"/>
          <p:nvPr/>
        </p:nvSpPr>
        <p:spPr>
          <a:xfrm>
            <a:off x="1019108" y="2775797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1C123-8AAE-4BC9-90D4-09411BE7FAB1}"/>
              </a:ext>
            </a:extLst>
          </p:cNvPr>
          <p:cNvSpPr txBox="1"/>
          <p:nvPr/>
        </p:nvSpPr>
        <p:spPr>
          <a:xfrm>
            <a:off x="3325896" y="2775797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96EF4-FF93-4F4F-B49E-AC846A4DC651}"/>
              </a:ext>
            </a:extLst>
          </p:cNvPr>
          <p:cNvSpPr txBox="1"/>
          <p:nvPr/>
        </p:nvSpPr>
        <p:spPr>
          <a:xfrm>
            <a:off x="5661870" y="2775797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574D6-A05A-4F04-96C6-D66784E9C3A2}"/>
              </a:ext>
            </a:extLst>
          </p:cNvPr>
          <p:cNvSpPr txBox="1"/>
          <p:nvPr/>
        </p:nvSpPr>
        <p:spPr>
          <a:xfrm>
            <a:off x="7997846" y="2775797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37B85-BEF9-41C0-9B90-9B7432D8C596}"/>
              </a:ext>
            </a:extLst>
          </p:cNvPr>
          <p:cNvSpPr txBox="1"/>
          <p:nvPr/>
        </p:nvSpPr>
        <p:spPr>
          <a:xfrm>
            <a:off x="10333822" y="2775797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46CB6-238B-402E-87BA-10CAB2C7F20D}"/>
              </a:ext>
            </a:extLst>
          </p:cNvPr>
          <p:cNvSpPr txBox="1"/>
          <p:nvPr/>
        </p:nvSpPr>
        <p:spPr>
          <a:xfrm>
            <a:off x="1553362" y="3793535"/>
            <a:ext cx="184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DF71-AC32-42CE-ADD3-938F7AA79690}"/>
              </a:ext>
            </a:extLst>
          </p:cNvPr>
          <p:cNvSpPr txBox="1"/>
          <p:nvPr/>
        </p:nvSpPr>
        <p:spPr>
          <a:xfrm>
            <a:off x="3938576" y="3793535"/>
            <a:ext cx="184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20A62-D1FB-46F4-BCBC-E30C1E35EDEE}"/>
              </a:ext>
            </a:extLst>
          </p:cNvPr>
          <p:cNvSpPr txBox="1"/>
          <p:nvPr/>
        </p:nvSpPr>
        <p:spPr>
          <a:xfrm>
            <a:off x="6323790" y="3793535"/>
            <a:ext cx="184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439A-E16B-4B06-8A49-61352307DE56}"/>
              </a:ext>
            </a:extLst>
          </p:cNvPr>
          <p:cNvSpPr txBox="1"/>
          <p:nvPr/>
        </p:nvSpPr>
        <p:spPr>
          <a:xfrm>
            <a:off x="8712384" y="3747556"/>
            <a:ext cx="188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raphic 56">
            <a:extLst>
              <a:ext uri="{FF2B5EF4-FFF2-40B4-BE49-F238E27FC236}">
                <a16:creationId xmlns:a16="http://schemas.microsoft.com/office/drawing/2014/main" id="{2B61FA35-2CA9-45C3-A870-FC41BB3831E2}"/>
              </a:ext>
            </a:extLst>
          </p:cNvPr>
          <p:cNvSpPr/>
          <p:nvPr/>
        </p:nvSpPr>
        <p:spPr>
          <a:xfrm>
            <a:off x="780468" y="1836326"/>
            <a:ext cx="3220857" cy="417672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1D9F49-DCF6-452F-B7FF-9CC069EB655C}"/>
              </a:ext>
            </a:extLst>
          </p:cNvPr>
          <p:cNvGrpSpPr/>
          <p:nvPr/>
        </p:nvGrpSpPr>
        <p:grpSpPr>
          <a:xfrm>
            <a:off x="2688464" y="1725937"/>
            <a:ext cx="3386419" cy="4670534"/>
            <a:chOff x="2008249" y="1390537"/>
            <a:chExt cx="3853437" cy="53146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5D9459-2407-450F-8E1E-CCBFC18015F3}"/>
                </a:ext>
              </a:extLst>
            </p:cNvPr>
            <p:cNvGrpSpPr/>
            <p:nvPr/>
          </p:nvGrpSpPr>
          <p:grpSpPr>
            <a:xfrm>
              <a:off x="2008249" y="1592548"/>
              <a:ext cx="3162554" cy="3162551"/>
              <a:chOff x="1675022" y="1809122"/>
              <a:chExt cx="2691828" cy="2691825"/>
            </a:xfrm>
          </p:grpSpPr>
          <p:sp>
            <p:nvSpPr>
              <p:cNvPr id="7" name="Rounded Rectangle 43">
                <a:extLst>
                  <a:ext uri="{FF2B5EF4-FFF2-40B4-BE49-F238E27FC236}">
                    <a16:creationId xmlns:a16="http://schemas.microsoft.com/office/drawing/2014/main" id="{912E397B-CFE4-4F06-9B00-70D8242863D2}"/>
                  </a:ext>
                </a:extLst>
              </p:cNvPr>
              <p:cNvSpPr/>
              <p:nvPr/>
            </p:nvSpPr>
            <p:spPr>
              <a:xfrm>
                <a:off x="1751631" y="3545861"/>
                <a:ext cx="2427908" cy="955086"/>
              </a:xfrm>
              <a:custGeom>
                <a:avLst/>
                <a:gdLst/>
                <a:ahLst/>
                <a:cxnLst/>
                <a:rect l="l" t="t" r="r" b="b"/>
                <a:pathLst>
                  <a:path w="2427908" h="767653">
                    <a:moveTo>
                      <a:pt x="0" y="0"/>
                    </a:moveTo>
                    <a:lnTo>
                      <a:pt x="2427908" y="0"/>
                    </a:lnTo>
                    <a:cubicBezTo>
                      <a:pt x="2212894" y="454249"/>
                      <a:pt x="1750033" y="767646"/>
                      <a:pt x="1213974" y="767653"/>
                    </a:cubicBezTo>
                    <a:lnTo>
                      <a:pt x="1213934" y="767653"/>
                    </a:lnTo>
                    <a:cubicBezTo>
                      <a:pt x="677875" y="767646"/>
                      <a:pt x="215014" y="454249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0EE1B220-69C8-4B0E-B901-D73BCF002883}"/>
                  </a:ext>
                </a:extLst>
              </p:cNvPr>
              <p:cNvSpPr/>
              <p:nvPr/>
            </p:nvSpPr>
            <p:spPr>
              <a:xfrm>
                <a:off x="1675022" y="3079589"/>
                <a:ext cx="2691826" cy="599365"/>
              </a:xfrm>
              <a:custGeom>
                <a:avLst/>
                <a:gdLst/>
                <a:ahLst/>
                <a:cxnLst/>
                <a:rect l="l" t="t" r="r" b="b"/>
                <a:pathLst>
                  <a:path w="2691826" h="767653">
                    <a:moveTo>
                      <a:pt x="3810" y="0"/>
                    </a:moveTo>
                    <a:lnTo>
                      <a:pt x="2646755" y="0"/>
                    </a:lnTo>
                    <a:cubicBezTo>
                      <a:pt x="2662406" y="0"/>
                      <a:pt x="2677027" y="4410"/>
                      <a:pt x="2688687" y="13283"/>
                    </a:cubicBezTo>
                    <a:cubicBezTo>
                      <a:pt x="2691351" y="33834"/>
                      <a:pt x="2691826" y="54585"/>
                      <a:pt x="2691826" y="75446"/>
                    </a:cubicBezTo>
                    <a:cubicBezTo>
                      <a:pt x="2691826" y="328918"/>
                      <a:pt x="2621758" y="566026"/>
                      <a:pt x="2498602" y="767653"/>
                    </a:cubicBezTo>
                    <a:lnTo>
                      <a:pt x="193224" y="767653"/>
                    </a:lnTo>
                    <a:cubicBezTo>
                      <a:pt x="70068" y="566026"/>
                      <a:pt x="0" y="328918"/>
                      <a:pt x="0" y="754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9" name="Rounded Rectangle 47">
                <a:extLst>
                  <a:ext uri="{FF2B5EF4-FFF2-40B4-BE49-F238E27FC236}">
                    <a16:creationId xmlns:a16="http://schemas.microsoft.com/office/drawing/2014/main" id="{2257EFF8-1322-48AB-907E-CA6D8B5615D3}"/>
                  </a:ext>
                </a:extLst>
              </p:cNvPr>
              <p:cNvSpPr/>
              <p:nvPr/>
            </p:nvSpPr>
            <p:spPr>
              <a:xfrm>
                <a:off x="1675024" y="2425884"/>
                <a:ext cx="2691826" cy="767653"/>
              </a:xfrm>
              <a:custGeom>
                <a:avLst/>
                <a:gdLst/>
                <a:ahLst/>
                <a:cxnLst/>
                <a:rect l="l" t="t" r="r" b="b"/>
                <a:pathLst>
                  <a:path w="2691826" h="767653">
                    <a:moveTo>
                      <a:pt x="215668" y="0"/>
                    </a:moveTo>
                    <a:lnTo>
                      <a:pt x="2476158" y="0"/>
                    </a:lnTo>
                    <a:cubicBezTo>
                      <a:pt x="2612935" y="209662"/>
                      <a:pt x="2691826" y="460194"/>
                      <a:pt x="2691826" y="729151"/>
                    </a:cubicBezTo>
                    <a:lnTo>
                      <a:pt x="2690618" y="753068"/>
                    </a:lnTo>
                    <a:cubicBezTo>
                      <a:pt x="2678610" y="762751"/>
                      <a:pt x="2663255" y="767653"/>
                      <a:pt x="2646755" y="767653"/>
                    </a:cubicBezTo>
                    <a:lnTo>
                      <a:pt x="1944" y="767653"/>
                    </a:lnTo>
                    <a:cubicBezTo>
                      <a:pt x="181" y="754889"/>
                      <a:pt x="0" y="742041"/>
                      <a:pt x="0" y="729151"/>
                    </a:cubicBezTo>
                    <a:cubicBezTo>
                      <a:pt x="0" y="460194"/>
                      <a:pt x="78891" y="209662"/>
                      <a:pt x="21566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10" name="Rounded Rectangle 49">
                <a:extLst>
                  <a:ext uri="{FF2B5EF4-FFF2-40B4-BE49-F238E27FC236}">
                    <a16:creationId xmlns:a16="http://schemas.microsoft.com/office/drawing/2014/main" id="{7BFF3A7B-4EC2-4909-906B-62EDE8E2087D}"/>
                  </a:ext>
                </a:extLst>
              </p:cNvPr>
              <p:cNvSpPr/>
              <p:nvPr/>
            </p:nvSpPr>
            <p:spPr>
              <a:xfrm>
                <a:off x="1769428" y="1809122"/>
                <a:ext cx="2392314" cy="888917"/>
              </a:xfrm>
              <a:custGeom>
                <a:avLst/>
                <a:gdLst/>
                <a:ahLst/>
                <a:cxnLst/>
                <a:rect l="l" t="t" r="r" b="b"/>
                <a:pathLst>
                  <a:path w="2392314" h="730710">
                    <a:moveTo>
                      <a:pt x="1196157" y="0"/>
                    </a:moveTo>
                    <a:cubicBezTo>
                      <a:pt x="1717615" y="0"/>
                      <a:pt x="2169810" y="296550"/>
                      <a:pt x="2392314" y="730710"/>
                    </a:cubicBezTo>
                    <a:lnTo>
                      <a:pt x="0" y="730710"/>
                    </a:lnTo>
                    <a:cubicBezTo>
                      <a:pt x="222504" y="296550"/>
                      <a:pt x="674699" y="0"/>
                      <a:pt x="119615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6" name="Round Same Side Corner Rectangle 9">
              <a:extLst>
                <a:ext uri="{FF2B5EF4-FFF2-40B4-BE49-F238E27FC236}">
                  <a16:creationId xmlns:a16="http://schemas.microsoft.com/office/drawing/2014/main" id="{7C75B5F3-2BF0-4484-B01C-AD0BDE8F1B70}"/>
                </a:ext>
              </a:extLst>
            </p:cNvPr>
            <p:cNvSpPr/>
            <p:nvPr/>
          </p:nvSpPr>
          <p:spPr>
            <a:xfrm rot="8594075">
              <a:off x="2562235" y="1390537"/>
              <a:ext cx="3299451" cy="5314648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88900" dir="4200000" algn="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908124-C90B-48CD-ADCC-9D08CB10CBAB}"/>
              </a:ext>
            </a:extLst>
          </p:cNvPr>
          <p:cNvSpPr txBox="1"/>
          <p:nvPr/>
        </p:nvSpPr>
        <p:spPr>
          <a:xfrm>
            <a:off x="3903448" y="2463351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1B16E-7BF2-40B6-B2F4-415475914359}"/>
              </a:ext>
            </a:extLst>
          </p:cNvPr>
          <p:cNvSpPr txBox="1"/>
          <p:nvPr/>
        </p:nvSpPr>
        <p:spPr>
          <a:xfrm>
            <a:off x="3903448" y="2977507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6F8B6-6505-4479-A521-5F9B5CCFA058}"/>
              </a:ext>
            </a:extLst>
          </p:cNvPr>
          <p:cNvSpPr txBox="1"/>
          <p:nvPr/>
        </p:nvSpPr>
        <p:spPr>
          <a:xfrm>
            <a:off x="3903448" y="3491661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0A843-E495-49A7-9B4F-5CD87BEBB5FE}"/>
              </a:ext>
            </a:extLst>
          </p:cNvPr>
          <p:cNvSpPr txBox="1"/>
          <p:nvPr/>
        </p:nvSpPr>
        <p:spPr>
          <a:xfrm>
            <a:off x="3903448" y="4005817"/>
            <a:ext cx="9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4417E9-45AB-4C3C-BFF0-5CBD3648B1D8}"/>
              </a:ext>
            </a:extLst>
          </p:cNvPr>
          <p:cNvSpPr/>
          <p:nvPr/>
        </p:nvSpPr>
        <p:spPr>
          <a:xfrm>
            <a:off x="6514636" y="2232214"/>
            <a:ext cx="676755" cy="6767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F0697-5E23-4A78-9DD9-0506392ECBBA}"/>
              </a:ext>
            </a:extLst>
          </p:cNvPr>
          <p:cNvSpPr txBox="1"/>
          <p:nvPr/>
        </p:nvSpPr>
        <p:spPr>
          <a:xfrm>
            <a:off x="6551019" y="232212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A1C950-4AB9-43A0-A844-71B2E0562F7C}"/>
              </a:ext>
            </a:extLst>
          </p:cNvPr>
          <p:cNvSpPr/>
          <p:nvPr/>
        </p:nvSpPr>
        <p:spPr>
          <a:xfrm>
            <a:off x="6514636" y="3173684"/>
            <a:ext cx="676755" cy="6767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707CC1-357D-474B-99CF-7B7B1BEF59D5}"/>
              </a:ext>
            </a:extLst>
          </p:cNvPr>
          <p:cNvSpPr txBox="1"/>
          <p:nvPr/>
        </p:nvSpPr>
        <p:spPr>
          <a:xfrm>
            <a:off x="6551019" y="327314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508A0C-0DF7-4F6C-A934-F8CDD68EB730}"/>
              </a:ext>
            </a:extLst>
          </p:cNvPr>
          <p:cNvSpPr/>
          <p:nvPr/>
        </p:nvSpPr>
        <p:spPr>
          <a:xfrm>
            <a:off x="6514636" y="4115156"/>
            <a:ext cx="676755" cy="6767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8BC66D-7161-4BDE-B53E-0612B5C788A5}"/>
              </a:ext>
            </a:extLst>
          </p:cNvPr>
          <p:cNvSpPr txBox="1"/>
          <p:nvPr/>
        </p:nvSpPr>
        <p:spPr>
          <a:xfrm>
            <a:off x="6551019" y="4224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1B5F31-0564-4D69-A83C-40980DDB70C1}"/>
              </a:ext>
            </a:extLst>
          </p:cNvPr>
          <p:cNvSpPr/>
          <p:nvPr/>
        </p:nvSpPr>
        <p:spPr>
          <a:xfrm>
            <a:off x="6514636" y="5056626"/>
            <a:ext cx="676755" cy="6767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5109D-4A5D-439E-8975-691174EFD2E2}"/>
              </a:ext>
            </a:extLst>
          </p:cNvPr>
          <p:cNvSpPr txBox="1"/>
          <p:nvPr/>
        </p:nvSpPr>
        <p:spPr>
          <a:xfrm>
            <a:off x="6551019" y="517517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64854C-055E-4EE5-9180-C98C4799AE79}"/>
              </a:ext>
            </a:extLst>
          </p:cNvPr>
          <p:cNvGrpSpPr/>
          <p:nvPr/>
        </p:nvGrpSpPr>
        <p:grpSpPr>
          <a:xfrm>
            <a:off x="7360127" y="2175716"/>
            <a:ext cx="4038189" cy="760839"/>
            <a:chOff x="6565695" y="2005884"/>
            <a:chExt cx="2055606" cy="7608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85DC93-A8AB-4312-AAA7-2988DDC7A5C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81329-E82A-4CD4-9D00-7AD783DE14C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F59F76-5712-4435-A4BA-CBD37CAD9BEB}"/>
              </a:ext>
            </a:extLst>
          </p:cNvPr>
          <p:cNvGrpSpPr/>
          <p:nvPr/>
        </p:nvGrpSpPr>
        <p:grpSpPr>
          <a:xfrm>
            <a:off x="7360127" y="3122004"/>
            <a:ext cx="4038189" cy="760839"/>
            <a:chOff x="6565695" y="2005884"/>
            <a:chExt cx="2055606" cy="76083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285349-900F-4FC6-96C7-AB131DE4166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8779A0-2C28-47E5-AD89-252726C5AF7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CEC832-CB02-4B53-B5E2-E94D502D2967}"/>
              </a:ext>
            </a:extLst>
          </p:cNvPr>
          <p:cNvGrpSpPr/>
          <p:nvPr/>
        </p:nvGrpSpPr>
        <p:grpSpPr>
          <a:xfrm>
            <a:off x="7360127" y="4068293"/>
            <a:ext cx="4038189" cy="760839"/>
            <a:chOff x="6565695" y="2005884"/>
            <a:chExt cx="2055606" cy="7608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B75D4C-184F-41C8-B414-FE4A8A5CAC09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636B8E-02E8-412F-873E-271B33F6071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BB3E6E-4BC5-435C-BCEF-7050936A7B2A}"/>
              </a:ext>
            </a:extLst>
          </p:cNvPr>
          <p:cNvGrpSpPr/>
          <p:nvPr/>
        </p:nvGrpSpPr>
        <p:grpSpPr>
          <a:xfrm>
            <a:off x="7360127" y="5014582"/>
            <a:ext cx="4038189" cy="760839"/>
            <a:chOff x="6565695" y="2005884"/>
            <a:chExt cx="2055606" cy="7608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34E66F-E022-4946-8C8F-2D4511D68477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266B5A-BD58-4AC7-AAB2-274A89DEF81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ADF3301-02AB-434E-A9AA-9D33A136C17E}"/>
              </a:ext>
            </a:extLst>
          </p:cNvPr>
          <p:cNvSpPr/>
          <p:nvPr/>
        </p:nvSpPr>
        <p:spPr>
          <a:xfrm>
            <a:off x="3385164" y="3465295"/>
            <a:ext cx="286901" cy="276834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7D4E18F-7AB9-428E-9FC0-00D7C5AF6B2D}"/>
              </a:ext>
            </a:extLst>
          </p:cNvPr>
          <p:cNvSpPr/>
          <p:nvPr/>
        </p:nvSpPr>
        <p:spPr>
          <a:xfrm>
            <a:off x="3525827" y="3973452"/>
            <a:ext cx="199656" cy="330524"/>
          </a:xfrm>
          <a:custGeom>
            <a:avLst/>
            <a:gdLst>
              <a:gd name="connsiteX0" fmla="*/ 365907 w 1133475"/>
              <a:gd name="connsiteY0" fmla="*/ 423863 h 1876425"/>
              <a:gd name="connsiteX1" fmla="*/ 365907 w 1133475"/>
              <a:gd name="connsiteY1" fmla="*/ 338138 h 1876425"/>
              <a:gd name="connsiteX2" fmla="*/ 302090 w 1133475"/>
              <a:gd name="connsiteY2" fmla="*/ 241935 h 1876425"/>
              <a:gd name="connsiteX3" fmla="*/ 301138 w 1133475"/>
              <a:gd name="connsiteY3" fmla="*/ 60960 h 1876425"/>
              <a:gd name="connsiteX4" fmla="*/ 359240 w 1133475"/>
              <a:gd name="connsiteY4" fmla="*/ 0 h 1876425"/>
              <a:gd name="connsiteX5" fmla="*/ 783102 w 1133475"/>
              <a:gd name="connsiteY5" fmla="*/ 0 h 1876425"/>
              <a:gd name="connsiteX6" fmla="*/ 842157 w 1133475"/>
              <a:gd name="connsiteY6" fmla="*/ 60007 h 1876425"/>
              <a:gd name="connsiteX7" fmla="*/ 842157 w 1133475"/>
              <a:gd name="connsiteY7" fmla="*/ 260032 h 1876425"/>
              <a:gd name="connsiteX8" fmla="*/ 780245 w 1133475"/>
              <a:gd name="connsiteY8" fmla="*/ 330518 h 1876425"/>
              <a:gd name="connsiteX9" fmla="*/ 774530 w 1133475"/>
              <a:gd name="connsiteY9" fmla="*/ 350520 h 1876425"/>
              <a:gd name="connsiteX10" fmla="*/ 850730 w 1133475"/>
              <a:gd name="connsiteY10" fmla="*/ 430530 h 1876425"/>
              <a:gd name="connsiteX11" fmla="*/ 988842 w 1133475"/>
              <a:gd name="connsiteY11" fmla="*/ 433388 h 1876425"/>
              <a:gd name="connsiteX12" fmla="*/ 1138385 w 1133475"/>
              <a:gd name="connsiteY12" fmla="*/ 591503 h 1876425"/>
              <a:gd name="connsiteX13" fmla="*/ 1138385 w 1133475"/>
              <a:gd name="connsiteY13" fmla="*/ 739140 h 1876425"/>
              <a:gd name="connsiteX14" fmla="*/ 1031705 w 1133475"/>
              <a:gd name="connsiteY14" fmla="*/ 888682 h 1876425"/>
              <a:gd name="connsiteX15" fmla="*/ 998367 w 1133475"/>
              <a:gd name="connsiteY15" fmla="*/ 936307 h 1876425"/>
              <a:gd name="connsiteX16" fmla="*/ 998367 w 1133475"/>
              <a:gd name="connsiteY16" fmla="*/ 1369695 h 1876425"/>
              <a:gd name="connsiteX17" fmla="*/ 1029800 w 1133475"/>
              <a:gd name="connsiteY17" fmla="*/ 1418273 h 1876425"/>
              <a:gd name="connsiteX18" fmla="*/ 1138385 w 1133475"/>
              <a:gd name="connsiteY18" fmla="*/ 1575435 h 1876425"/>
              <a:gd name="connsiteX19" fmla="*/ 1138385 w 1133475"/>
              <a:gd name="connsiteY19" fmla="*/ 1699260 h 1876425"/>
              <a:gd name="connsiteX20" fmla="*/ 970745 w 1133475"/>
              <a:gd name="connsiteY20" fmla="*/ 1875473 h 1876425"/>
              <a:gd name="connsiteX21" fmla="*/ 170645 w 1133475"/>
              <a:gd name="connsiteY21" fmla="*/ 1875473 h 1876425"/>
              <a:gd name="connsiteX22" fmla="*/ 1100 w 1133475"/>
              <a:gd name="connsiteY22" fmla="*/ 1700213 h 1876425"/>
              <a:gd name="connsiteX23" fmla="*/ 1100 w 1133475"/>
              <a:gd name="connsiteY23" fmla="*/ 1576388 h 1876425"/>
              <a:gd name="connsiteX24" fmla="*/ 118257 w 1133475"/>
              <a:gd name="connsiteY24" fmla="*/ 1412557 h 1876425"/>
              <a:gd name="connsiteX25" fmla="*/ 143975 w 1133475"/>
              <a:gd name="connsiteY25" fmla="*/ 1377315 h 1876425"/>
              <a:gd name="connsiteX26" fmla="*/ 143975 w 1133475"/>
              <a:gd name="connsiteY26" fmla="*/ 929640 h 1876425"/>
              <a:gd name="connsiteX27" fmla="*/ 115400 w 1133475"/>
              <a:gd name="connsiteY27" fmla="*/ 890588 h 1876425"/>
              <a:gd name="connsiteX28" fmla="*/ 7767 w 1133475"/>
              <a:gd name="connsiteY28" fmla="*/ 762953 h 1876425"/>
              <a:gd name="connsiteX29" fmla="*/ 6815 w 1133475"/>
              <a:gd name="connsiteY29" fmla="*/ 573405 h 1876425"/>
              <a:gd name="connsiteX30" fmla="*/ 180170 w 1133475"/>
              <a:gd name="connsiteY30" fmla="*/ 429578 h 1876425"/>
              <a:gd name="connsiteX31" fmla="*/ 351620 w 1133475"/>
              <a:gd name="connsiteY31" fmla="*/ 428625 h 1876425"/>
              <a:gd name="connsiteX32" fmla="*/ 365907 w 1133475"/>
              <a:gd name="connsiteY32" fmla="*/ 423863 h 1876425"/>
              <a:gd name="connsiteX33" fmla="*/ 456395 w 1133475"/>
              <a:gd name="connsiteY33" fmla="*/ 330518 h 1876425"/>
              <a:gd name="connsiteX34" fmla="*/ 456395 w 1133475"/>
              <a:gd name="connsiteY34" fmla="*/ 431482 h 1876425"/>
              <a:gd name="connsiteX35" fmla="*/ 691663 w 1133475"/>
              <a:gd name="connsiteY35" fmla="*/ 431482 h 1876425"/>
              <a:gd name="connsiteX36" fmla="*/ 691663 w 1133475"/>
              <a:gd name="connsiteY36" fmla="*/ 330518 h 1876425"/>
              <a:gd name="connsiteX37" fmla="*/ 456395 w 1133475"/>
              <a:gd name="connsiteY37" fmla="*/ 330518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3475" h="1876425">
                <a:moveTo>
                  <a:pt x="365907" y="423863"/>
                </a:moveTo>
                <a:cubicBezTo>
                  <a:pt x="365907" y="394335"/>
                  <a:pt x="365907" y="366713"/>
                  <a:pt x="365907" y="338138"/>
                </a:cubicBezTo>
                <a:cubicBezTo>
                  <a:pt x="302090" y="315278"/>
                  <a:pt x="302090" y="315278"/>
                  <a:pt x="302090" y="241935"/>
                </a:cubicBezTo>
                <a:cubicBezTo>
                  <a:pt x="302090" y="181928"/>
                  <a:pt x="303995" y="120968"/>
                  <a:pt x="301138" y="60960"/>
                </a:cubicBezTo>
                <a:cubicBezTo>
                  <a:pt x="300185" y="18097"/>
                  <a:pt x="316377" y="0"/>
                  <a:pt x="359240" y="0"/>
                </a:cubicBezTo>
                <a:cubicBezTo>
                  <a:pt x="500210" y="953"/>
                  <a:pt x="642132" y="953"/>
                  <a:pt x="783102" y="0"/>
                </a:cubicBezTo>
                <a:cubicBezTo>
                  <a:pt x="825013" y="0"/>
                  <a:pt x="843110" y="17145"/>
                  <a:pt x="842157" y="60007"/>
                </a:cubicBezTo>
                <a:cubicBezTo>
                  <a:pt x="840252" y="126682"/>
                  <a:pt x="839300" y="193357"/>
                  <a:pt x="842157" y="260032"/>
                </a:cubicBezTo>
                <a:cubicBezTo>
                  <a:pt x="844063" y="306705"/>
                  <a:pt x="832632" y="335280"/>
                  <a:pt x="780245" y="330518"/>
                </a:cubicBezTo>
                <a:cubicBezTo>
                  <a:pt x="778340" y="339090"/>
                  <a:pt x="775482" y="344805"/>
                  <a:pt x="774530" y="350520"/>
                </a:cubicBezTo>
                <a:cubicBezTo>
                  <a:pt x="769767" y="430530"/>
                  <a:pt x="769767" y="430530"/>
                  <a:pt x="850730" y="430530"/>
                </a:cubicBezTo>
                <a:cubicBezTo>
                  <a:pt x="896450" y="430530"/>
                  <a:pt x="943122" y="428625"/>
                  <a:pt x="988842" y="433388"/>
                </a:cubicBezTo>
                <a:cubicBezTo>
                  <a:pt x="1073615" y="441960"/>
                  <a:pt x="1134575" y="506730"/>
                  <a:pt x="1138385" y="591503"/>
                </a:cubicBezTo>
                <a:cubicBezTo>
                  <a:pt x="1140290" y="641032"/>
                  <a:pt x="1141242" y="689610"/>
                  <a:pt x="1138385" y="739140"/>
                </a:cubicBezTo>
                <a:cubicBezTo>
                  <a:pt x="1134575" y="810578"/>
                  <a:pt x="1098380" y="862013"/>
                  <a:pt x="1031705" y="888682"/>
                </a:cubicBezTo>
                <a:cubicBezTo>
                  <a:pt x="1006940" y="898207"/>
                  <a:pt x="998367" y="909638"/>
                  <a:pt x="998367" y="936307"/>
                </a:cubicBezTo>
                <a:cubicBezTo>
                  <a:pt x="999320" y="1081088"/>
                  <a:pt x="999320" y="1224915"/>
                  <a:pt x="998367" y="1369695"/>
                </a:cubicBezTo>
                <a:cubicBezTo>
                  <a:pt x="998367" y="1393507"/>
                  <a:pt x="1002177" y="1407795"/>
                  <a:pt x="1029800" y="1418273"/>
                </a:cubicBezTo>
                <a:cubicBezTo>
                  <a:pt x="1099332" y="1444943"/>
                  <a:pt x="1137432" y="1499235"/>
                  <a:pt x="1138385" y="1575435"/>
                </a:cubicBezTo>
                <a:cubicBezTo>
                  <a:pt x="1139338" y="1616393"/>
                  <a:pt x="1139338" y="1658303"/>
                  <a:pt x="1138385" y="1699260"/>
                </a:cubicBezTo>
                <a:cubicBezTo>
                  <a:pt x="1137432" y="1801178"/>
                  <a:pt x="1071710" y="1874520"/>
                  <a:pt x="970745" y="1875473"/>
                </a:cubicBezTo>
                <a:cubicBezTo>
                  <a:pt x="704045" y="1878330"/>
                  <a:pt x="437345" y="1878330"/>
                  <a:pt x="170645" y="1875473"/>
                </a:cubicBezTo>
                <a:cubicBezTo>
                  <a:pt x="68727" y="1874520"/>
                  <a:pt x="3957" y="1802130"/>
                  <a:pt x="1100" y="1700213"/>
                </a:cubicBezTo>
                <a:cubicBezTo>
                  <a:pt x="147" y="1659255"/>
                  <a:pt x="-805" y="1617345"/>
                  <a:pt x="1100" y="1576388"/>
                </a:cubicBezTo>
                <a:cubicBezTo>
                  <a:pt x="4910" y="1497330"/>
                  <a:pt x="43010" y="1442085"/>
                  <a:pt x="118257" y="1412557"/>
                </a:cubicBezTo>
                <a:cubicBezTo>
                  <a:pt x="129688" y="1407795"/>
                  <a:pt x="143975" y="1389698"/>
                  <a:pt x="143975" y="1377315"/>
                </a:cubicBezTo>
                <a:cubicBezTo>
                  <a:pt x="145880" y="1227773"/>
                  <a:pt x="145880" y="1079182"/>
                  <a:pt x="143975" y="929640"/>
                </a:cubicBezTo>
                <a:cubicBezTo>
                  <a:pt x="143975" y="916305"/>
                  <a:pt x="128735" y="896303"/>
                  <a:pt x="115400" y="890588"/>
                </a:cubicBezTo>
                <a:cubicBezTo>
                  <a:pt x="55392" y="866775"/>
                  <a:pt x="14435" y="825818"/>
                  <a:pt x="7767" y="762953"/>
                </a:cubicBezTo>
                <a:cubicBezTo>
                  <a:pt x="1100" y="700088"/>
                  <a:pt x="-805" y="635318"/>
                  <a:pt x="6815" y="573405"/>
                </a:cubicBezTo>
                <a:cubicBezTo>
                  <a:pt x="18245" y="481965"/>
                  <a:pt x="84920" y="432435"/>
                  <a:pt x="180170" y="429578"/>
                </a:cubicBezTo>
                <a:cubicBezTo>
                  <a:pt x="237320" y="428625"/>
                  <a:pt x="294470" y="428625"/>
                  <a:pt x="351620" y="428625"/>
                </a:cubicBezTo>
                <a:cubicBezTo>
                  <a:pt x="354477" y="429578"/>
                  <a:pt x="357335" y="427672"/>
                  <a:pt x="365907" y="423863"/>
                </a:cubicBezTo>
                <a:close/>
                <a:moveTo>
                  <a:pt x="456395" y="330518"/>
                </a:moveTo>
                <a:cubicBezTo>
                  <a:pt x="456395" y="367665"/>
                  <a:pt x="456395" y="399097"/>
                  <a:pt x="456395" y="431482"/>
                </a:cubicBezTo>
                <a:cubicBezTo>
                  <a:pt x="536405" y="431482"/>
                  <a:pt x="613557" y="431482"/>
                  <a:pt x="691663" y="431482"/>
                </a:cubicBezTo>
                <a:cubicBezTo>
                  <a:pt x="691663" y="396240"/>
                  <a:pt x="691663" y="363855"/>
                  <a:pt x="691663" y="330518"/>
                </a:cubicBezTo>
                <a:cubicBezTo>
                  <a:pt x="611652" y="330518"/>
                  <a:pt x="535452" y="330518"/>
                  <a:pt x="456395" y="3305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E22059B-5DFC-4E63-8CEE-DDD11D00B85C}"/>
              </a:ext>
            </a:extLst>
          </p:cNvPr>
          <p:cNvSpPr/>
          <p:nvPr/>
        </p:nvSpPr>
        <p:spPr>
          <a:xfrm>
            <a:off x="3459295" y="2939838"/>
            <a:ext cx="169456" cy="352335"/>
          </a:xfrm>
          <a:custGeom>
            <a:avLst/>
            <a:gdLst>
              <a:gd name="connsiteX0" fmla="*/ 727844 w 962025"/>
              <a:gd name="connsiteY0" fmla="*/ 368617 h 2000250"/>
              <a:gd name="connsiteX1" fmla="*/ 727844 w 962025"/>
              <a:gd name="connsiteY1" fmla="*/ 436245 h 2000250"/>
              <a:gd name="connsiteX2" fmla="*/ 812617 w 962025"/>
              <a:gd name="connsiteY2" fmla="*/ 436245 h 2000250"/>
              <a:gd name="connsiteX3" fmla="*/ 870719 w 962025"/>
              <a:gd name="connsiteY3" fmla="*/ 488632 h 2000250"/>
              <a:gd name="connsiteX4" fmla="*/ 943109 w 962025"/>
              <a:gd name="connsiteY4" fmla="*/ 1503998 h 2000250"/>
              <a:gd name="connsiteX5" fmla="*/ 962159 w 962025"/>
              <a:gd name="connsiteY5" fmla="*/ 1750695 h 2000250"/>
              <a:gd name="connsiteX6" fmla="*/ 905009 w 962025"/>
              <a:gd name="connsiteY6" fmla="*/ 1847850 h 2000250"/>
              <a:gd name="connsiteX7" fmla="*/ 905009 w 962025"/>
              <a:gd name="connsiteY7" fmla="*/ 1941195 h 2000250"/>
              <a:gd name="connsiteX8" fmla="*/ 847859 w 962025"/>
              <a:gd name="connsiteY8" fmla="*/ 2000250 h 2000250"/>
              <a:gd name="connsiteX9" fmla="*/ 114434 w 962025"/>
              <a:gd name="connsiteY9" fmla="*/ 2000250 h 2000250"/>
              <a:gd name="connsiteX10" fmla="*/ 60142 w 962025"/>
              <a:gd name="connsiteY10" fmla="*/ 1944053 h 2000250"/>
              <a:gd name="connsiteX11" fmla="*/ 60142 w 962025"/>
              <a:gd name="connsiteY11" fmla="*/ 1844040 h 2000250"/>
              <a:gd name="connsiteX12" fmla="*/ 2039 w 962025"/>
              <a:gd name="connsiteY12" fmla="*/ 1744028 h 2000250"/>
              <a:gd name="connsiteX13" fmla="*/ 91574 w 962025"/>
              <a:gd name="connsiteY13" fmla="*/ 516255 h 2000250"/>
              <a:gd name="connsiteX14" fmla="*/ 175394 w 962025"/>
              <a:gd name="connsiteY14" fmla="*/ 436245 h 2000250"/>
              <a:gd name="connsiteX15" fmla="*/ 234449 w 962025"/>
              <a:gd name="connsiteY15" fmla="*/ 436245 h 2000250"/>
              <a:gd name="connsiteX16" fmla="*/ 234449 w 962025"/>
              <a:gd name="connsiteY16" fmla="*/ 369570 h 2000250"/>
              <a:gd name="connsiteX17" fmla="*/ 208732 w 962025"/>
              <a:gd name="connsiteY17" fmla="*/ 365760 h 2000250"/>
              <a:gd name="connsiteX18" fmla="*/ 153487 w 962025"/>
              <a:gd name="connsiteY18" fmla="*/ 311467 h 2000250"/>
              <a:gd name="connsiteX19" fmla="*/ 153487 w 962025"/>
              <a:gd name="connsiteY19" fmla="*/ 54292 h 2000250"/>
              <a:gd name="connsiteX20" fmla="*/ 209684 w 962025"/>
              <a:gd name="connsiteY20" fmla="*/ 0 h 2000250"/>
              <a:gd name="connsiteX21" fmla="*/ 752609 w 962025"/>
              <a:gd name="connsiteY21" fmla="*/ 0 h 2000250"/>
              <a:gd name="connsiteX22" fmla="*/ 808807 w 962025"/>
              <a:gd name="connsiteY22" fmla="*/ 57150 h 2000250"/>
              <a:gd name="connsiteX23" fmla="*/ 808807 w 962025"/>
              <a:gd name="connsiteY23" fmla="*/ 280988 h 2000250"/>
              <a:gd name="connsiteX24" fmla="*/ 727844 w 962025"/>
              <a:gd name="connsiteY24" fmla="*/ 368617 h 2000250"/>
              <a:gd name="connsiteX25" fmla="*/ 141104 w 962025"/>
              <a:gd name="connsiteY25" fmla="*/ 1912620 h 2000250"/>
              <a:gd name="connsiteX26" fmla="*/ 820237 w 962025"/>
              <a:gd name="connsiteY26" fmla="*/ 1912620 h 2000250"/>
              <a:gd name="connsiteX27" fmla="*/ 820237 w 962025"/>
              <a:gd name="connsiteY27" fmla="*/ 1837373 h 2000250"/>
              <a:gd name="connsiteX28" fmla="*/ 141104 w 962025"/>
              <a:gd name="connsiteY28" fmla="*/ 1837373 h 2000250"/>
              <a:gd name="connsiteX29" fmla="*/ 141104 w 962025"/>
              <a:gd name="connsiteY29" fmla="*/ 1912620 h 2000250"/>
              <a:gd name="connsiteX30" fmla="*/ 644976 w 962025"/>
              <a:gd name="connsiteY30" fmla="*/ 365760 h 2000250"/>
              <a:gd name="connsiteX31" fmla="*/ 321126 w 962025"/>
              <a:gd name="connsiteY31" fmla="*/ 365760 h 2000250"/>
              <a:gd name="connsiteX32" fmla="*/ 321126 w 962025"/>
              <a:gd name="connsiteY32" fmla="*/ 435292 h 2000250"/>
              <a:gd name="connsiteX33" fmla="*/ 644976 w 962025"/>
              <a:gd name="connsiteY33" fmla="*/ 435292 h 2000250"/>
              <a:gd name="connsiteX34" fmla="*/ 644976 w 962025"/>
              <a:gd name="connsiteY34" fmla="*/ 36576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62025" h="2000250">
                <a:moveTo>
                  <a:pt x="727844" y="368617"/>
                </a:moveTo>
                <a:cubicBezTo>
                  <a:pt x="727844" y="390525"/>
                  <a:pt x="727844" y="408622"/>
                  <a:pt x="727844" y="436245"/>
                </a:cubicBezTo>
                <a:cubicBezTo>
                  <a:pt x="757372" y="436245"/>
                  <a:pt x="784994" y="436245"/>
                  <a:pt x="812617" y="436245"/>
                </a:cubicBezTo>
                <a:cubicBezTo>
                  <a:pt x="847859" y="436245"/>
                  <a:pt x="867862" y="449580"/>
                  <a:pt x="870719" y="488632"/>
                </a:cubicBezTo>
                <a:cubicBezTo>
                  <a:pt x="894532" y="826770"/>
                  <a:pt x="918344" y="1164907"/>
                  <a:pt x="943109" y="1503998"/>
                </a:cubicBezTo>
                <a:cubicBezTo>
                  <a:pt x="948824" y="1585913"/>
                  <a:pt x="955492" y="1668780"/>
                  <a:pt x="962159" y="1750695"/>
                </a:cubicBezTo>
                <a:cubicBezTo>
                  <a:pt x="967874" y="1820228"/>
                  <a:pt x="967874" y="1820228"/>
                  <a:pt x="905009" y="1847850"/>
                </a:cubicBezTo>
                <a:cubicBezTo>
                  <a:pt x="905009" y="1878330"/>
                  <a:pt x="905009" y="1909763"/>
                  <a:pt x="905009" y="1941195"/>
                </a:cubicBezTo>
                <a:cubicBezTo>
                  <a:pt x="905962" y="1980248"/>
                  <a:pt x="887864" y="2000250"/>
                  <a:pt x="847859" y="2000250"/>
                </a:cubicBezTo>
                <a:cubicBezTo>
                  <a:pt x="603067" y="2000250"/>
                  <a:pt x="359226" y="2000250"/>
                  <a:pt x="114434" y="2000250"/>
                </a:cubicBezTo>
                <a:cubicBezTo>
                  <a:pt x="77287" y="2000250"/>
                  <a:pt x="59189" y="1981200"/>
                  <a:pt x="60142" y="1944053"/>
                </a:cubicBezTo>
                <a:cubicBezTo>
                  <a:pt x="60142" y="1912620"/>
                  <a:pt x="60142" y="1881188"/>
                  <a:pt x="60142" y="1844040"/>
                </a:cubicBezTo>
                <a:cubicBezTo>
                  <a:pt x="-7486" y="1839278"/>
                  <a:pt x="-1771" y="1793557"/>
                  <a:pt x="2039" y="1744028"/>
                </a:cubicBezTo>
                <a:cubicBezTo>
                  <a:pt x="32519" y="1334453"/>
                  <a:pt x="62047" y="925830"/>
                  <a:pt x="91574" y="516255"/>
                </a:cubicBezTo>
                <a:cubicBezTo>
                  <a:pt x="97289" y="439103"/>
                  <a:pt x="100147" y="436245"/>
                  <a:pt x="175394" y="436245"/>
                </a:cubicBezTo>
                <a:cubicBezTo>
                  <a:pt x="194444" y="436245"/>
                  <a:pt x="212542" y="436245"/>
                  <a:pt x="234449" y="436245"/>
                </a:cubicBezTo>
                <a:cubicBezTo>
                  <a:pt x="234449" y="412432"/>
                  <a:pt x="234449" y="392430"/>
                  <a:pt x="234449" y="369570"/>
                </a:cubicBezTo>
                <a:cubicBezTo>
                  <a:pt x="226829" y="368617"/>
                  <a:pt x="217304" y="364807"/>
                  <a:pt x="208732" y="365760"/>
                </a:cubicBezTo>
                <a:cubicBezTo>
                  <a:pt x="168726" y="368617"/>
                  <a:pt x="153487" y="346710"/>
                  <a:pt x="153487" y="311467"/>
                </a:cubicBezTo>
                <a:cubicBezTo>
                  <a:pt x="153487" y="225742"/>
                  <a:pt x="153487" y="140017"/>
                  <a:pt x="153487" y="54292"/>
                </a:cubicBezTo>
                <a:cubicBezTo>
                  <a:pt x="153487" y="18097"/>
                  <a:pt x="169679" y="0"/>
                  <a:pt x="209684" y="0"/>
                </a:cubicBezTo>
                <a:cubicBezTo>
                  <a:pt x="390659" y="952"/>
                  <a:pt x="571634" y="952"/>
                  <a:pt x="752609" y="0"/>
                </a:cubicBezTo>
                <a:cubicBezTo>
                  <a:pt x="793567" y="0"/>
                  <a:pt x="809759" y="17145"/>
                  <a:pt x="808807" y="57150"/>
                </a:cubicBezTo>
                <a:cubicBezTo>
                  <a:pt x="807854" y="131445"/>
                  <a:pt x="808807" y="206692"/>
                  <a:pt x="808807" y="280988"/>
                </a:cubicBezTo>
                <a:cubicBezTo>
                  <a:pt x="806901" y="360045"/>
                  <a:pt x="806901" y="360045"/>
                  <a:pt x="727844" y="368617"/>
                </a:cubicBezTo>
                <a:close/>
                <a:moveTo>
                  <a:pt x="141104" y="1912620"/>
                </a:moveTo>
                <a:cubicBezTo>
                  <a:pt x="371609" y="1912620"/>
                  <a:pt x="595447" y="1912620"/>
                  <a:pt x="820237" y="1912620"/>
                </a:cubicBezTo>
                <a:cubicBezTo>
                  <a:pt x="820237" y="1885950"/>
                  <a:pt x="820237" y="1862138"/>
                  <a:pt x="820237" y="1837373"/>
                </a:cubicBezTo>
                <a:cubicBezTo>
                  <a:pt x="592589" y="1837373"/>
                  <a:pt x="367799" y="1837373"/>
                  <a:pt x="141104" y="1837373"/>
                </a:cubicBezTo>
                <a:cubicBezTo>
                  <a:pt x="141104" y="1863090"/>
                  <a:pt x="141104" y="1886903"/>
                  <a:pt x="141104" y="1912620"/>
                </a:cubicBezTo>
                <a:close/>
                <a:moveTo>
                  <a:pt x="644976" y="365760"/>
                </a:moveTo>
                <a:cubicBezTo>
                  <a:pt x="536392" y="365760"/>
                  <a:pt x="429712" y="365760"/>
                  <a:pt x="321126" y="365760"/>
                </a:cubicBezTo>
                <a:cubicBezTo>
                  <a:pt x="321126" y="389572"/>
                  <a:pt x="321126" y="411480"/>
                  <a:pt x="321126" y="435292"/>
                </a:cubicBezTo>
                <a:cubicBezTo>
                  <a:pt x="429712" y="435292"/>
                  <a:pt x="536392" y="435292"/>
                  <a:pt x="644976" y="435292"/>
                </a:cubicBezTo>
                <a:cubicBezTo>
                  <a:pt x="644976" y="411480"/>
                  <a:pt x="644976" y="390525"/>
                  <a:pt x="644976" y="36576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FEBB62-9C81-4EA5-8DD2-DAD648D91CC2}"/>
              </a:ext>
            </a:extLst>
          </p:cNvPr>
          <p:cNvSpPr/>
          <p:nvPr/>
        </p:nvSpPr>
        <p:spPr>
          <a:xfrm>
            <a:off x="3459295" y="2468101"/>
            <a:ext cx="369331" cy="272249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2F1C38-1654-40D0-B186-220AF22CBFC8}"/>
              </a:ext>
            </a:extLst>
          </p:cNvPr>
          <p:cNvSpPr/>
          <p:nvPr/>
        </p:nvSpPr>
        <p:spPr>
          <a:xfrm>
            <a:off x="7256585" y="694353"/>
            <a:ext cx="3857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Bright Smile With Regular Dental Checkup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9CCDC-D6AA-4BD3-BA22-DC001A3C1F45}"/>
              </a:ext>
            </a:extLst>
          </p:cNvPr>
          <p:cNvSpPr txBox="1"/>
          <p:nvPr/>
        </p:nvSpPr>
        <p:spPr>
          <a:xfrm>
            <a:off x="534546" y="2820015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039D4-14B2-49AA-8C05-0A88A1970E76}"/>
              </a:ext>
            </a:extLst>
          </p:cNvPr>
          <p:cNvSpPr txBox="1"/>
          <p:nvPr/>
        </p:nvSpPr>
        <p:spPr>
          <a:xfrm>
            <a:off x="534546" y="3784706"/>
            <a:ext cx="38679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8E867F-84FA-4358-993B-851F76AA98E7}"/>
              </a:ext>
            </a:extLst>
          </p:cNvPr>
          <p:cNvGrpSpPr/>
          <p:nvPr/>
        </p:nvGrpSpPr>
        <p:grpSpPr>
          <a:xfrm>
            <a:off x="11315700" y="618059"/>
            <a:ext cx="131885" cy="1906914"/>
            <a:chOff x="5829300" y="4599143"/>
            <a:chExt cx="131885" cy="15474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7DA8A-21A6-41D4-A700-8DEAE700C629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680A2-A5F8-4CD3-915C-A2968E3C10EA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B338E-51D8-4FDF-A830-0D13B4AB25D8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5B60D-ECF3-41B7-B95A-2D5607881E45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78690B-5DEA-4851-80F1-54859736D7EE}"/>
              </a:ext>
            </a:extLst>
          </p:cNvPr>
          <p:cNvGrpSpPr/>
          <p:nvPr/>
        </p:nvGrpSpPr>
        <p:grpSpPr>
          <a:xfrm>
            <a:off x="886077" y="2571034"/>
            <a:ext cx="2280608" cy="1477328"/>
            <a:chOff x="6210996" y="1433695"/>
            <a:chExt cx="1712589" cy="10510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E32A84-B47F-4F95-A51C-16B2C96DECA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86FD9-503E-4490-9B51-3DE80E6E99F5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5BAE9D-BF10-41EF-8E06-BD8B7F65157C}"/>
              </a:ext>
            </a:extLst>
          </p:cNvPr>
          <p:cNvGrpSpPr/>
          <p:nvPr/>
        </p:nvGrpSpPr>
        <p:grpSpPr>
          <a:xfrm>
            <a:off x="3597686" y="1844825"/>
            <a:ext cx="2280608" cy="1477328"/>
            <a:chOff x="6210996" y="1433695"/>
            <a:chExt cx="1712589" cy="10510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0BFA91-6A5A-49C6-AFDE-3EC9836F9F8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034D4-1E5A-482D-B801-57754867706C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B21F0C-175C-4204-A58D-67ADA606AAC4}"/>
              </a:ext>
            </a:extLst>
          </p:cNvPr>
          <p:cNvGrpSpPr/>
          <p:nvPr/>
        </p:nvGrpSpPr>
        <p:grpSpPr>
          <a:xfrm>
            <a:off x="6309295" y="4570308"/>
            <a:ext cx="2280608" cy="1477328"/>
            <a:chOff x="6210996" y="1433695"/>
            <a:chExt cx="1712589" cy="10510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E8E3C6-7F28-46E5-BA72-F925AE185C1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D6FCE4-0630-4133-A4F8-F3CAEFC582B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DB561-C774-48C1-BF99-E382F875A3B1}"/>
              </a:ext>
            </a:extLst>
          </p:cNvPr>
          <p:cNvGrpSpPr/>
          <p:nvPr/>
        </p:nvGrpSpPr>
        <p:grpSpPr>
          <a:xfrm>
            <a:off x="9020904" y="3744708"/>
            <a:ext cx="2280608" cy="1477328"/>
            <a:chOff x="6210996" y="1433695"/>
            <a:chExt cx="1712589" cy="10510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A75B38-3773-4F9C-8662-61291447436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F8B57C-790D-4FFF-8D13-E22A66663C95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6C0E73-BEA2-467F-98B9-C24C10E32EF9}"/>
              </a:ext>
            </a:extLst>
          </p:cNvPr>
          <p:cNvSpPr txBox="1"/>
          <p:nvPr/>
        </p:nvSpPr>
        <p:spPr>
          <a:xfrm>
            <a:off x="4169190" y="4683694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Calibri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6B056-EE6C-46A3-B742-8CDD73F3B53E}"/>
              </a:ext>
            </a:extLst>
          </p:cNvPr>
          <p:cNvSpPr txBox="1"/>
          <p:nvPr/>
        </p:nvSpPr>
        <p:spPr>
          <a:xfrm>
            <a:off x="1457581" y="55214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Calibri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3E300-117B-469A-AD49-C7AE50E8068B}"/>
              </a:ext>
            </a:extLst>
          </p:cNvPr>
          <p:cNvSpPr txBox="1"/>
          <p:nvPr/>
        </p:nvSpPr>
        <p:spPr>
          <a:xfrm>
            <a:off x="6880799" y="24099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Calibri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Calibri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2A7D8-7BA8-4C5A-9B90-DF3284989B5F}"/>
              </a:ext>
            </a:extLst>
          </p:cNvPr>
          <p:cNvGrpSpPr/>
          <p:nvPr/>
        </p:nvGrpSpPr>
        <p:grpSpPr>
          <a:xfrm>
            <a:off x="1630381" y="1685522"/>
            <a:ext cx="9099627" cy="3678295"/>
            <a:chOff x="1630381" y="1685522"/>
            <a:chExt cx="9099627" cy="3678295"/>
          </a:xfrm>
        </p:grpSpPr>
        <p:grpSp>
          <p:nvGrpSpPr>
            <p:cNvPr id="19" name="그룹 52">
              <a:extLst>
                <a:ext uri="{FF2B5EF4-FFF2-40B4-BE49-F238E27FC236}">
                  <a16:creationId xmlns:a16="http://schemas.microsoft.com/office/drawing/2014/main" id="{08F4CEBF-6D55-4102-A7D3-6FDD4DB742AB}"/>
                </a:ext>
              </a:extLst>
            </p:cNvPr>
            <p:cNvGrpSpPr/>
            <p:nvPr/>
          </p:nvGrpSpPr>
          <p:grpSpPr>
            <a:xfrm>
              <a:off x="2422382" y="2753276"/>
              <a:ext cx="7342827" cy="2222804"/>
              <a:chOff x="2422381" y="2753276"/>
              <a:chExt cx="7342827" cy="222280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02E23-8F79-4096-907C-1D79DEB1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0403" y="3494076"/>
                <a:ext cx="2743414" cy="228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4ADA8F-958E-495A-993F-B1EE83966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7226" y="4251990"/>
                <a:ext cx="2758775" cy="1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A759045-5FBD-444A-96BF-EE96AFA65A7D}"/>
                  </a:ext>
                </a:extLst>
              </p:cNvPr>
              <p:cNvCxnSpPr>
                <a:cxnSpLocks/>
                <a:endCxn id="20" idx="6"/>
              </p:cNvCxnSpPr>
              <p:nvPr/>
            </p:nvCxnSpPr>
            <p:spPr>
              <a:xfrm flipH="1">
                <a:off x="2422381" y="4967817"/>
                <a:ext cx="988539" cy="0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CAB8B50-9634-4EAE-99E9-7B7126E55D2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 flipH="1">
                <a:off x="8770231" y="2753276"/>
                <a:ext cx="994977" cy="0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A4D5C01-9889-4B41-BB8B-AF29A5E7E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9" y="4224928"/>
                <a:ext cx="10792" cy="751152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6DB250-7141-4737-9C54-1EF34CC69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438" y="3461161"/>
                <a:ext cx="974" cy="827175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47578FF-DD8B-4446-A452-5767C0257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817" y="2753276"/>
                <a:ext cx="0" cy="774172"/>
              </a:xfrm>
              <a:prstGeom prst="line">
                <a:avLst/>
              </a:prstGeom>
              <a:ln w="666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8D514B-A5D6-4EFA-8136-0C59303FA431}"/>
                </a:ext>
              </a:extLst>
            </p:cNvPr>
            <p:cNvSpPr/>
            <p:nvPr/>
          </p:nvSpPr>
          <p:spPr>
            <a:xfrm>
              <a:off x="1630381" y="4571817"/>
              <a:ext cx="792000" cy="79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60B389-C308-4172-9491-BD333D0DE647}"/>
                </a:ext>
              </a:extLst>
            </p:cNvPr>
            <p:cNvSpPr/>
            <p:nvPr/>
          </p:nvSpPr>
          <p:spPr>
            <a:xfrm>
              <a:off x="4340402" y="3833636"/>
              <a:ext cx="792000" cy="7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DEA920-32E0-4014-9129-B53072595B7B}"/>
                </a:ext>
              </a:extLst>
            </p:cNvPr>
            <p:cNvSpPr/>
            <p:nvPr/>
          </p:nvSpPr>
          <p:spPr>
            <a:xfrm>
              <a:off x="7052806" y="3095456"/>
              <a:ext cx="792000" cy="79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4C8D59-63B7-4F37-879A-45B0890BA0C1}"/>
                </a:ext>
              </a:extLst>
            </p:cNvPr>
            <p:cNvSpPr/>
            <p:nvPr/>
          </p:nvSpPr>
          <p:spPr>
            <a:xfrm>
              <a:off x="9765208" y="2357276"/>
              <a:ext cx="792000" cy="79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C4E031-56A9-4ED5-A12B-E1E05FE0CE37}"/>
                </a:ext>
              </a:extLst>
            </p:cNvPr>
            <p:cNvSpPr txBox="1"/>
            <p:nvPr/>
          </p:nvSpPr>
          <p:spPr>
            <a:xfrm>
              <a:off x="9592408" y="1685522"/>
              <a:ext cx="113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n w="12700">
                    <a:solidFill>
                      <a:schemeClr val="bg1"/>
                    </a:solidFill>
                  </a:ln>
                  <a:solidFill>
                    <a:srgbClr val="FAB117"/>
                  </a:solidFill>
                  <a:cs typeface="Calibri" pitchFamily="34" charset="0"/>
                </a:rPr>
                <a:t>83%</a:t>
              </a:r>
              <a:endParaRPr lang="ko-KR" altLang="en-US" sz="3200" b="1" dirty="0">
                <a:ln w="12700">
                  <a:solidFill>
                    <a:schemeClr val="bg1"/>
                  </a:solidFill>
                </a:ln>
                <a:solidFill>
                  <a:srgbClr val="FAB117"/>
                </a:solidFill>
                <a:cs typeface="Calibri" pitchFamily="34" charset="0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DB09BB3-1638-44F3-901E-50205ED20DF2}"/>
              </a:ext>
            </a:extLst>
          </p:cNvPr>
          <p:cNvSpPr/>
          <p:nvPr/>
        </p:nvSpPr>
        <p:spPr>
          <a:xfrm>
            <a:off x="9997484" y="2547297"/>
            <a:ext cx="327443" cy="436589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9837CB8-DB74-4F62-A76D-BEB4502E1ACF}"/>
              </a:ext>
            </a:extLst>
          </p:cNvPr>
          <p:cNvSpPr/>
          <p:nvPr/>
        </p:nvSpPr>
        <p:spPr>
          <a:xfrm>
            <a:off x="4555113" y="4021708"/>
            <a:ext cx="324904" cy="436589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FB183D4-CD0F-4B3D-A215-38429ADAB95D}"/>
              </a:ext>
            </a:extLst>
          </p:cNvPr>
          <p:cNvSpPr/>
          <p:nvPr/>
        </p:nvSpPr>
        <p:spPr>
          <a:xfrm>
            <a:off x="1862642" y="4782908"/>
            <a:ext cx="327443" cy="439128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A2B390-3EEF-4A86-8402-1E3A80539AEF}"/>
              </a:ext>
            </a:extLst>
          </p:cNvPr>
          <p:cNvSpPr/>
          <p:nvPr/>
        </p:nvSpPr>
        <p:spPr>
          <a:xfrm>
            <a:off x="7281487" y="3308255"/>
            <a:ext cx="327003" cy="436453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D96FF-07D5-4F11-8754-F7EF0D7433A1}"/>
              </a:ext>
            </a:extLst>
          </p:cNvPr>
          <p:cNvGrpSpPr/>
          <p:nvPr/>
        </p:nvGrpSpPr>
        <p:grpSpPr>
          <a:xfrm>
            <a:off x="6780294" y="2427497"/>
            <a:ext cx="4742628" cy="1549209"/>
            <a:chOff x="5005473" y="4141321"/>
            <a:chExt cx="6805425" cy="222303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B7ECD20-AE29-41E2-B9D6-5C8362DF9248}"/>
                </a:ext>
              </a:extLst>
            </p:cNvPr>
            <p:cNvGrpSpPr/>
            <p:nvPr/>
          </p:nvGrpSpPr>
          <p:grpSpPr>
            <a:xfrm>
              <a:off x="5090052" y="5237879"/>
              <a:ext cx="6720846" cy="1126476"/>
              <a:chOff x="3613677" y="4201880"/>
              <a:chExt cx="6720846" cy="11264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9E6B9A5-6699-4183-BD17-B05EEFDB3CA7}"/>
                  </a:ext>
                </a:extLst>
              </p:cNvPr>
              <p:cNvSpPr/>
              <p:nvPr/>
            </p:nvSpPr>
            <p:spPr>
              <a:xfrm>
                <a:off x="3731164" y="4201880"/>
                <a:ext cx="1499709" cy="941610"/>
              </a:xfrm>
              <a:custGeom>
                <a:avLst/>
                <a:gdLst>
                  <a:gd name="connsiteX0" fmla="*/ 107118 w 1499709"/>
                  <a:gd name="connsiteY0" fmla="*/ 0 h 941610"/>
                  <a:gd name="connsiteX1" fmla="*/ 205763 w 1499709"/>
                  <a:gd name="connsiteY1" fmla="*/ 65599 h 941610"/>
                  <a:gd name="connsiteX2" fmla="*/ 214239 w 1499709"/>
                  <a:gd name="connsiteY2" fmla="*/ 107112 h 941610"/>
                  <a:gd name="connsiteX3" fmla="*/ 222715 w 1499709"/>
                  <a:gd name="connsiteY3" fmla="*/ 65599 h 941610"/>
                  <a:gd name="connsiteX4" fmla="*/ 321356 w 1499709"/>
                  <a:gd name="connsiteY4" fmla="*/ 0 h 941610"/>
                  <a:gd name="connsiteX5" fmla="*/ 420001 w 1499709"/>
                  <a:gd name="connsiteY5" fmla="*/ 65599 h 941610"/>
                  <a:gd name="connsiteX6" fmla="*/ 428477 w 1499709"/>
                  <a:gd name="connsiteY6" fmla="*/ 107112 h 941610"/>
                  <a:gd name="connsiteX7" fmla="*/ 436953 w 1499709"/>
                  <a:gd name="connsiteY7" fmla="*/ 65599 h 941610"/>
                  <a:gd name="connsiteX8" fmla="*/ 535594 w 1499709"/>
                  <a:gd name="connsiteY8" fmla="*/ 0 h 941610"/>
                  <a:gd name="connsiteX9" fmla="*/ 634239 w 1499709"/>
                  <a:gd name="connsiteY9" fmla="*/ 65599 h 941610"/>
                  <a:gd name="connsiteX10" fmla="*/ 642715 w 1499709"/>
                  <a:gd name="connsiteY10" fmla="*/ 107113 h 941610"/>
                  <a:gd name="connsiteX11" fmla="*/ 651190 w 1499709"/>
                  <a:gd name="connsiteY11" fmla="*/ 65599 h 941610"/>
                  <a:gd name="connsiteX12" fmla="*/ 749832 w 1499709"/>
                  <a:gd name="connsiteY12" fmla="*/ 0 h 941610"/>
                  <a:gd name="connsiteX13" fmla="*/ 848477 w 1499709"/>
                  <a:gd name="connsiteY13" fmla="*/ 65599 h 941610"/>
                  <a:gd name="connsiteX14" fmla="*/ 856953 w 1499709"/>
                  <a:gd name="connsiteY14" fmla="*/ 107113 h 941610"/>
                  <a:gd name="connsiteX15" fmla="*/ 865428 w 1499709"/>
                  <a:gd name="connsiteY15" fmla="*/ 65599 h 941610"/>
                  <a:gd name="connsiteX16" fmla="*/ 964070 w 1499709"/>
                  <a:gd name="connsiteY16" fmla="*/ 0 h 941610"/>
                  <a:gd name="connsiteX17" fmla="*/ 1062715 w 1499709"/>
                  <a:gd name="connsiteY17" fmla="*/ 65599 h 941610"/>
                  <a:gd name="connsiteX18" fmla="*/ 1071191 w 1499709"/>
                  <a:gd name="connsiteY18" fmla="*/ 107113 h 941610"/>
                  <a:gd name="connsiteX19" fmla="*/ 1079666 w 1499709"/>
                  <a:gd name="connsiteY19" fmla="*/ 65599 h 941610"/>
                  <a:gd name="connsiteX20" fmla="*/ 1178308 w 1499709"/>
                  <a:gd name="connsiteY20" fmla="*/ 0 h 941610"/>
                  <a:gd name="connsiteX21" fmla="*/ 1276953 w 1499709"/>
                  <a:gd name="connsiteY21" fmla="*/ 65599 h 941610"/>
                  <a:gd name="connsiteX22" fmla="*/ 1285428 w 1499709"/>
                  <a:gd name="connsiteY22" fmla="*/ 107106 h 941610"/>
                  <a:gd name="connsiteX23" fmla="*/ 1293902 w 1499709"/>
                  <a:gd name="connsiteY23" fmla="*/ 65599 h 941610"/>
                  <a:gd name="connsiteX24" fmla="*/ 1392543 w 1499709"/>
                  <a:gd name="connsiteY24" fmla="*/ 0 h 941610"/>
                  <a:gd name="connsiteX25" fmla="*/ 1499665 w 1499709"/>
                  <a:gd name="connsiteY25" fmla="*/ 107118 h 941610"/>
                  <a:gd name="connsiteX26" fmla="*/ 1499665 w 1499709"/>
                  <a:gd name="connsiteY26" fmla="*/ 834492 h 941610"/>
                  <a:gd name="connsiteX27" fmla="*/ 1394273 w 1499709"/>
                  <a:gd name="connsiteY27" fmla="*/ 941610 h 941610"/>
                  <a:gd name="connsiteX28" fmla="*/ 1293929 w 1499709"/>
                  <a:gd name="connsiteY28" fmla="*/ 876011 h 941610"/>
                  <a:gd name="connsiteX29" fmla="*/ 1285428 w 1499709"/>
                  <a:gd name="connsiteY29" fmla="*/ 834505 h 941610"/>
                  <a:gd name="connsiteX30" fmla="*/ 1277951 w 1499709"/>
                  <a:gd name="connsiteY30" fmla="*/ 876011 h 941610"/>
                  <a:gd name="connsiteX31" fmla="*/ 1180037 w 1499709"/>
                  <a:gd name="connsiteY31" fmla="*/ 941610 h 941610"/>
                  <a:gd name="connsiteX32" fmla="*/ 1079693 w 1499709"/>
                  <a:gd name="connsiteY32" fmla="*/ 876011 h 941610"/>
                  <a:gd name="connsiteX33" fmla="*/ 1071191 w 1499709"/>
                  <a:gd name="connsiteY33" fmla="*/ 834497 h 941610"/>
                  <a:gd name="connsiteX34" fmla="*/ 1063713 w 1499709"/>
                  <a:gd name="connsiteY34" fmla="*/ 876011 h 941610"/>
                  <a:gd name="connsiteX35" fmla="*/ 965799 w 1499709"/>
                  <a:gd name="connsiteY35" fmla="*/ 941610 h 941610"/>
                  <a:gd name="connsiteX36" fmla="*/ 865455 w 1499709"/>
                  <a:gd name="connsiteY36" fmla="*/ 876011 h 941610"/>
                  <a:gd name="connsiteX37" fmla="*/ 856953 w 1499709"/>
                  <a:gd name="connsiteY37" fmla="*/ 834497 h 941610"/>
                  <a:gd name="connsiteX38" fmla="*/ 849475 w 1499709"/>
                  <a:gd name="connsiteY38" fmla="*/ 876011 h 941610"/>
                  <a:gd name="connsiteX39" fmla="*/ 751561 w 1499709"/>
                  <a:gd name="connsiteY39" fmla="*/ 941610 h 941610"/>
                  <a:gd name="connsiteX40" fmla="*/ 651217 w 1499709"/>
                  <a:gd name="connsiteY40" fmla="*/ 876011 h 941610"/>
                  <a:gd name="connsiteX41" fmla="*/ 642715 w 1499709"/>
                  <a:gd name="connsiteY41" fmla="*/ 834497 h 941610"/>
                  <a:gd name="connsiteX42" fmla="*/ 635237 w 1499709"/>
                  <a:gd name="connsiteY42" fmla="*/ 876011 h 941610"/>
                  <a:gd name="connsiteX43" fmla="*/ 537323 w 1499709"/>
                  <a:gd name="connsiteY43" fmla="*/ 941610 h 941610"/>
                  <a:gd name="connsiteX44" fmla="*/ 436980 w 1499709"/>
                  <a:gd name="connsiteY44" fmla="*/ 876011 h 941610"/>
                  <a:gd name="connsiteX45" fmla="*/ 428477 w 1499709"/>
                  <a:gd name="connsiteY45" fmla="*/ 834498 h 941610"/>
                  <a:gd name="connsiteX46" fmla="*/ 420999 w 1499709"/>
                  <a:gd name="connsiteY46" fmla="*/ 876011 h 941610"/>
                  <a:gd name="connsiteX47" fmla="*/ 323085 w 1499709"/>
                  <a:gd name="connsiteY47" fmla="*/ 941610 h 941610"/>
                  <a:gd name="connsiteX48" fmla="*/ 222742 w 1499709"/>
                  <a:gd name="connsiteY48" fmla="*/ 876011 h 941610"/>
                  <a:gd name="connsiteX49" fmla="*/ 214239 w 1499709"/>
                  <a:gd name="connsiteY49" fmla="*/ 834498 h 941610"/>
                  <a:gd name="connsiteX50" fmla="*/ 206761 w 1499709"/>
                  <a:gd name="connsiteY50" fmla="*/ 876011 h 941610"/>
                  <a:gd name="connsiteX51" fmla="*/ 108847 w 1499709"/>
                  <a:gd name="connsiteY51" fmla="*/ 941610 h 941610"/>
                  <a:gd name="connsiteX52" fmla="*/ 0 w 1499709"/>
                  <a:gd name="connsiteY52" fmla="*/ 834492 h 941610"/>
                  <a:gd name="connsiteX53" fmla="*/ 0 w 1499709"/>
                  <a:gd name="connsiteY53" fmla="*/ 107118 h 941610"/>
                  <a:gd name="connsiteX54" fmla="*/ 107118 w 1499709"/>
                  <a:gd name="connsiteY54" fmla="*/ 0 h 94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99709" h="941610">
                    <a:moveTo>
                      <a:pt x="107118" y="0"/>
                    </a:moveTo>
                    <a:cubicBezTo>
                      <a:pt x="151177" y="0"/>
                      <a:pt x="189404" y="27212"/>
                      <a:pt x="205763" y="65599"/>
                    </a:cubicBezTo>
                    <a:lnTo>
                      <a:pt x="214239" y="107112"/>
                    </a:lnTo>
                    <a:lnTo>
                      <a:pt x="222715" y="65599"/>
                    </a:lnTo>
                    <a:cubicBezTo>
                      <a:pt x="239074" y="27212"/>
                      <a:pt x="277300" y="0"/>
                      <a:pt x="321356" y="0"/>
                    </a:cubicBezTo>
                    <a:cubicBezTo>
                      <a:pt x="365415" y="0"/>
                      <a:pt x="403642" y="27212"/>
                      <a:pt x="420001" y="65599"/>
                    </a:cubicBezTo>
                    <a:lnTo>
                      <a:pt x="428477" y="107112"/>
                    </a:lnTo>
                    <a:lnTo>
                      <a:pt x="436953" y="65599"/>
                    </a:lnTo>
                    <a:cubicBezTo>
                      <a:pt x="453312" y="27212"/>
                      <a:pt x="491538" y="0"/>
                      <a:pt x="535594" y="0"/>
                    </a:cubicBezTo>
                    <a:cubicBezTo>
                      <a:pt x="579653" y="0"/>
                      <a:pt x="617879" y="27212"/>
                      <a:pt x="634239" y="65599"/>
                    </a:cubicBezTo>
                    <a:lnTo>
                      <a:pt x="642715" y="107113"/>
                    </a:lnTo>
                    <a:lnTo>
                      <a:pt x="651190" y="65599"/>
                    </a:lnTo>
                    <a:cubicBezTo>
                      <a:pt x="667550" y="27212"/>
                      <a:pt x="705776" y="0"/>
                      <a:pt x="749832" y="0"/>
                    </a:cubicBezTo>
                    <a:cubicBezTo>
                      <a:pt x="793891" y="0"/>
                      <a:pt x="832117" y="27212"/>
                      <a:pt x="848477" y="65599"/>
                    </a:cubicBezTo>
                    <a:lnTo>
                      <a:pt x="856953" y="107113"/>
                    </a:lnTo>
                    <a:lnTo>
                      <a:pt x="865428" y="65599"/>
                    </a:lnTo>
                    <a:cubicBezTo>
                      <a:pt x="881788" y="27212"/>
                      <a:pt x="920014" y="0"/>
                      <a:pt x="964070" y="0"/>
                    </a:cubicBezTo>
                    <a:cubicBezTo>
                      <a:pt x="1008129" y="0"/>
                      <a:pt x="1046355" y="27212"/>
                      <a:pt x="1062715" y="65599"/>
                    </a:cubicBezTo>
                    <a:lnTo>
                      <a:pt x="1071191" y="107113"/>
                    </a:lnTo>
                    <a:lnTo>
                      <a:pt x="1079666" y="65599"/>
                    </a:lnTo>
                    <a:cubicBezTo>
                      <a:pt x="1096026" y="27212"/>
                      <a:pt x="1134252" y="0"/>
                      <a:pt x="1178308" y="0"/>
                    </a:cubicBezTo>
                    <a:cubicBezTo>
                      <a:pt x="1222367" y="0"/>
                      <a:pt x="1260593" y="27212"/>
                      <a:pt x="1276953" y="65599"/>
                    </a:cubicBezTo>
                    <a:lnTo>
                      <a:pt x="1285428" y="107106"/>
                    </a:lnTo>
                    <a:lnTo>
                      <a:pt x="1293902" y="65599"/>
                    </a:lnTo>
                    <a:cubicBezTo>
                      <a:pt x="1310261" y="27212"/>
                      <a:pt x="1348487" y="0"/>
                      <a:pt x="1392543" y="0"/>
                    </a:cubicBezTo>
                    <a:cubicBezTo>
                      <a:pt x="1451289" y="0"/>
                      <a:pt x="1499665" y="48377"/>
                      <a:pt x="1499665" y="107118"/>
                    </a:cubicBezTo>
                    <a:lnTo>
                      <a:pt x="1499665" y="834492"/>
                    </a:lnTo>
                    <a:cubicBezTo>
                      <a:pt x="1501391" y="893233"/>
                      <a:pt x="1453014" y="941610"/>
                      <a:pt x="1394273" y="941610"/>
                    </a:cubicBezTo>
                    <a:cubicBezTo>
                      <a:pt x="1348919" y="941610"/>
                      <a:pt x="1310369" y="914398"/>
                      <a:pt x="1293929" y="876011"/>
                    </a:cubicBezTo>
                    <a:lnTo>
                      <a:pt x="1285428" y="834505"/>
                    </a:lnTo>
                    <a:lnTo>
                      <a:pt x="1277951" y="876011"/>
                    </a:lnTo>
                    <a:cubicBezTo>
                      <a:pt x="1262319" y="914398"/>
                      <a:pt x="1224093" y="941610"/>
                      <a:pt x="1180037" y="941610"/>
                    </a:cubicBezTo>
                    <a:cubicBezTo>
                      <a:pt x="1134684" y="941610"/>
                      <a:pt x="1096134" y="914398"/>
                      <a:pt x="1079693" y="876011"/>
                    </a:cubicBezTo>
                    <a:lnTo>
                      <a:pt x="1071191" y="834497"/>
                    </a:lnTo>
                    <a:lnTo>
                      <a:pt x="1063713" y="876011"/>
                    </a:lnTo>
                    <a:cubicBezTo>
                      <a:pt x="1048081" y="914398"/>
                      <a:pt x="1009855" y="941610"/>
                      <a:pt x="965799" y="941610"/>
                    </a:cubicBezTo>
                    <a:cubicBezTo>
                      <a:pt x="920446" y="941610"/>
                      <a:pt x="881896" y="914398"/>
                      <a:pt x="865455" y="876011"/>
                    </a:cubicBezTo>
                    <a:lnTo>
                      <a:pt x="856953" y="834497"/>
                    </a:lnTo>
                    <a:lnTo>
                      <a:pt x="849475" y="876011"/>
                    </a:lnTo>
                    <a:cubicBezTo>
                      <a:pt x="833843" y="914398"/>
                      <a:pt x="795617" y="941610"/>
                      <a:pt x="751561" y="941610"/>
                    </a:cubicBezTo>
                    <a:cubicBezTo>
                      <a:pt x="706208" y="941610"/>
                      <a:pt x="667658" y="914398"/>
                      <a:pt x="651217" y="876011"/>
                    </a:cubicBezTo>
                    <a:lnTo>
                      <a:pt x="642715" y="834497"/>
                    </a:lnTo>
                    <a:lnTo>
                      <a:pt x="635237" y="876011"/>
                    </a:lnTo>
                    <a:cubicBezTo>
                      <a:pt x="619605" y="914398"/>
                      <a:pt x="581379" y="941610"/>
                      <a:pt x="537323" y="941610"/>
                    </a:cubicBezTo>
                    <a:cubicBezTo>
                      <a:pt x="491970" y="941610"/>
                      <a:pt x="453420" y="914398"/>
                      <a:pt x="436980" y="876011"/>
                    </a:cubicBezTo>
                    <a:lnTo>
                      <a:pt x="428477" y="834498"/>
                    </a:lnTo>
                    <a:lnTo>
                      <a:pt x="420999" y="876011"/>
                    </a:lnTo>
                    <a:cubicBezTo>
                      <a:pt x="405367" y="914398"/>
                      <a:pt x="367141" y="941610"/>
                      <a:pt x="323085" y="941610"/>
                    </a:cubicBezTo>
                    <a:cubicBezTo>
                      <a:pt x="277732" y="941610"/>
                      <a:pt x="239182" y="914398"/>
                      <a:pt x="222742" y="876011"/>
                    </a:cubicBezTo>
                    <a:lnTo>
                      <a:pt x="214239" y="834498"/>
                    </a:lnTo>
                    <a:lnTo>
                      <a:pt x="206761" y="876011"/>
                    </a:lnTo>
                    <a:cubicBezTo>
                      <a:pt x="191129" y="914398"/>
                      <a:pt x="152903" y="941610"/>
                      <a:pt x="108847" y="941610"/>
                    </a:cubicBezTo>
                    <a:cubicBezTo>
                      <a:pt x="48377" y="941610"/>
                      <a:pt x="0" y="893233"/>
                      <a:pt x="0" y="834492"/>
                    </a:cubicBezTo>
                    <a:lnTo>
                      <a:pt x="0" y="107118"/>
                    </a:lnTo>
                    <a:cubicBezTo>
                      <a:pt x="0" y="48377"/>
                      <a:pt x="48377" y="0"/>
                      <a:pt x="107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757B425-A012-497A-BD0D-3DBE75D72A6D}"/>
                  </a:ext>
                </a:extLst>
              </p:cNvPr>
              <p:cNvSpPr/>
              <p:nvPr/>
            </p:nvSpPr>
            <p:spPr>
              <a:xfrm>
                <a:off x="3764877" y="4254643"/>
                <a:ext cx="1433462" cy="737743"/>
              </a:xfrm>
              <a:custGeom>
                <a:avLst/>
                <a:gdLst>
                  <a:gd name="connsiteX0" fmla="*/ 1360306 w 1433462"/>
                  <a:gd name="connsiteY0" fmla="*/ 0 h 737743"/>
                  <a:gd name="connsiteX1" fmla="*/ 1433462 w 1433462"/>
                  <a:gd name="connsiteY1" fmla="*/ 82930 h 737743"/>
                  <a:gd name="connsiteX2" fmla="*/ 1433462 w 1433462"/>
                  <a:gd name="connsiteY2" fmla="*/ 737743 h 737743"/>
                  <a:gd name="connsiteX3" fmla="*/ 1287155 w 1433462"/>
                  <a:gd name="connsiteY3" fmla="*/ 737743 h 737743"/>
                  <a:gd name="connsiteX4" fmla="*/ 1287155 w 1433462"/>
                  <a:gd name="connsiteY4" fmla="*/ 82930 h 737743"/>
                  <a:gd name="connsiteX5" fmla="*/ 1360306 w 1433462"/>
                  <a:gd name="connsiteY5" fmla="*/ 0 h 737743"/>
                  <a:gd name="connsiteX6" fmla="*/ 1145781 w 1433462"/>
                  <a:gd name="connsiteY6" fmla="*/ 0 h 737743"/>
                  <a:gd name="connsiteX7" fmla="*/ 1218937 w 1433462"/>
                  <a:gd name="connsiteY7" fmla="*/ 82930 h 737743"/>
                  <a:gd name="connsiteX8" fmla="*/ 1218937 w 1433462"/>
                  <a:gd name="connsiteY8" fmla="*/ 737743 h 737743"/>
                  <a:gd name="connsiteX9" fmla="*/ 1072630 w 1433462"/>
                  <a:gd name="connsiteY9" fmla="*/ 737743 h 737743"/>
                  <a:gd name="connsiteX10" fmla="*/ 1072630 w 1433462"/>
                  <a:gd name="connsiteY10" fmla="*/ 82930 h 737743"/>
                  <a:gd name="connsiteX11" fmla="*/ 1145781 w 1433462"/>
                  <a:gd name="connsiteY11" fmla="*/ 0 h 737743"/>
                  <a:gd name="connsiteX12" fmla="*/ 931255 w 1433462"/>
                  <a:gd name="connsiteY12" fmla="*/ 0 h 737743"/>
                  <a:gd name="connsiteX13" fmla="*/ 1004411 w 1433462"/>
                  <a:gd name="connsiteY13" fmla="*/ 82930 h 737743"/>
                  <a:gd name="connsiteX14" fmla="*/ 1004411 w 1433462"/>
                  <a:gd name="connsiteY14" fmla="*/ 737743 h 737743"/>
                  <a:gd name="connsiteX15" fmla="*/ 858104 w 1433462"/>
                  <a:gd name="connsiteY15" fmla="*/ 737743 h 737743"/>
                  <a:gd name="connsiteX16" fmla="*/ 858104 w 1433462"/>
                  <a:gd name="connsiteY16" fmla="*/ 82930 h 737743"/>
                  <a:gd name="connsiteX17" fmla="*/ 931255 w 1433462"/>
                  <a:gd name="connsiteY17" fmla="*/ 0 h 737743"/>
                  <a:gd name="connsiteX18" fmla="*/ 716729 w 1433462"/>
                  <a:gd name="connsiteY18" fmla="*/ 0 h 737743"/>
                  <a:gd name="connsiteX19" fmla="*/ 789885 w 1433462"/>
                  <a:gd name="connsiteY19" fmla="*/ 82930 h 737743"/>
                  <a:gd name="connsiteX20" fmla="*/ 789885 w 1433462"/>
                  <a:gd name="connsiteY20" fmla="*/ 737743 h 737743"/>
                  <a:gd name="connsiteX21" fmla="*/ 643578 w 1433462"/>
                  <a:gd name="connsiteY21" fmla="*/ 737743 h 737743"/>
                  <a:gd name="connsiteX22" fmla="*/ 643578 w 1433462"/>
                  <a:gd name="connsiteY22" fmla="*/ 82930 h 737743"/>
                  <a:gd name="connsiteX23" fmla="*/ 716729 w 1433462"/>
                  <a:gd name="connsiteY23" fmla="*/ 0 h 737743"/>
                  <a:gd name="connsiteX24" fmla="*/ 502203 w 1433462"/>
                  <a:gd name="connsiteY24" fmla="*/ 0 h 737743"/>
                  <a:gd name="connsiteX25" fmla="*/ 575359 w 1433462"/>
                  <a:gd name="connsiteY25" fmla="*/ 82930 h 737743"/>
                  <a:gd name="connsiteX26" fmla="*/ 575359 w 1433462"/>
                  <a:gd name="connsiteY26" fmla="*/ 737743 h 737743"/>
                  <a:gd name="connsiteX27" fmla="*/ 429052 w 1433462"/>
                  <a:gd name="connsiteY27" fmla="*/ 737743 h 737743"/>
                  <a:gd name="connsiteX28" fmla="*/ 429052 w 1433462"/>
                  <a:gd name="connsiteY28" fmla="*/ 82930 h 737743"/>
                  <a:gd name="connsiteX29" fmla="*/ 502203 w 1433462"/>
                  <a:gd name="connsiteY29" fmla="*/ 0 h 737743"/>
                  <a:gd name="connsiteX30" fmla="*/ 287677 w 1433462"/>
                  <a:gd name="connsiteY30" fmla="*/ 0 h 737743"/>
                  <a:gd name="connsiteX31" fmla="*/ 360833 w 1433462"/>
                  <a:gd name="connsiteY31" fmla="*/ 82930 h 737743"/>
                  <a:gd name="connsiteX32" fmla="*/ 360833 w 1433462"/>
                  <a:gd name="connsiteY32" fmla="*/ 737743 h 737743"/>
                  <a:gd name="connsiteX33" fmla="*/ 214526 w 1433462"/>
                  <a:gd name="connsiteY33" fmla="*/ 737743 h 737743"/>
                  <a:gd name="connsiteX34" fmla="*/ 214526 w 1433462"/>
                  <a:gd name="connsiteY34" fmla="*/ 82930 h 737743"/>
                  <a:gd name="connsiteX35" fmla="*/ 287677 w 1433462"/>
                  <a:gd name="connsiteY35" fmla="*/ 0 h 737743"/>
                  <a:gd name="connsiteX36" fmla="*/ 73151 w 1433462"/>
                  <a:gd name="connsiteY36" fmla="*/ 0 h 737743"/>
                  <a:gd name="connsiteX37" fmla="*/ 146307 w 1433462"/>
                  <a:gd name="connsiteY37" fmla="*/ 82930 h 737743"/>
                  <a:gd name="connsiteX38" fmla="*/ 146307 w 1433462"/>
                  <a:gd name="connsiteY38" fmla="*/ 737743 h 737743"/>
                  <a:gd name="connsiteX39" fmla="*/ 0 w 1433462"/>
                  <a:gd name="connsiteY39" fmla="*/ 737743 h 737743"/>
                  <a:gd name="connsiteX40" fmla="*/ 0 w 1433462"/>
                  <a:gd name="connsiteY40" fmla="*/ 82930 h 737743"/>
                  <a:gd name="connsiteX41" fmla="*/ 73151 w 1433462"/>
                  <a:gd name="connsiteY41" fmla="*/ 0 h 73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33462" h="737743">
                    <a:moveTo>
                      <a:pt x="1360306" y="0"/>
                    </a:moveTo>
                    <a:cubicBezTo>
                      <a:pt x="1401457" y="0"/>
                      <a:pt x="1433462" y="38013"/>
                      <a:pt x="1433462" y="82930"/>
                    </a:cubicBezTo>
                    <a:lnTo>
                      <a:pt x="1433462" y="737743"/>
                    </a:lnTo>
                    <a:lnTo>
                      <a:pt x="1287155" y="737743"/>
                    </a:lnTo>
                    <a:lnTo>
                      <a:pt x="1287155" y="82930"/>
                    </a:lnTo>
                    <a:cubicBezTo>
                      <a:pt x="1287155" y="36283"/>
                      <a:pt x="1320685" y="0"/>
                      <a:pt x="1360306" y="0"/>
                    </a:cubicBezTo>
                    <a:close/>
                    <a:moveTo>
                      <a:pt x="1145781" y="0"/>
                    </a:moveTo>
                    <a:cubicBezTo>
                      <a:pt x="1186932" y="0"/>
                      <a:pt x="1218937" y="38013"/>
                      <a:pt x="1218937" y="82930"/>
                    </a:cubicBezTo>
                    <a:lnTo>
                      <a:pt x="1218937" y="737743"/>
                    </a:lnTo>
                    <a:lnTo>
                      <a:pt x="1072630" y="737743"/>
                    </a:lnTo>
                    <a:lnTo>
                      <a:pt x="1072630" y="82930"/>
                    </a:lnTo>
                    <a:cubicBezTo>
                      <a:pt x="1072630" y="36283"/>
                      <a:pt x="1106160" y="0"/>
                      <a:pt x="1145781" y="0"/>
                    </a:cubicBezTo>
                    <a:close/>
                    <a:moveTo>
                      <a:pt x="931255" y="0"/>
                    </a:moveTo>
                    <a:cubicBezTo>
                      <a:pt x="972406" y="0"/>
                      <a:pt x="1004411" y="38013"/>
                      <a:pt x="1004411" y="82930"/>
                    </a:cubicBezTo>
                    <a:lnTo>
                      <a:pt x="1004411" y="737743"/>
                    </a:lnTo>
                    <a:lnTo>
                      <a:pt x="858104" y="737743"/>
                    </a:lnTo>
                    <a:lnTo>
                      <a:pt x="858104" y="82930"/>
                    </a:lnTo>
                    <a:cubicBezTo>
                      <a:pt x="858104" y="36283"/>
                      <a:pt x="891634" y="0"/>
                      <a:pt x="931255" y="0"/>
                    </a:cubicBezTo>
                    <a:close/>
                    <a:moveTo>
                      <a:pt x="716729" y="0"/>
                    </a:moveTo>
                    <a:cubicBezTo>
                      <a:pt x="757880" y="0"/>
                      <a:pt x="789885" y="38013"/>
                      <a:pt x="789885" y="82930"/>
                    </a:cubicBezTo>
                    <a:lnTo>
                      <a:pt x="789885" y="737743"/>
                    </a:lnTo>
                    <a:lnTo>
                      <a:pt x="643578" y="737743"/>
                    </a:lnTo>
                    <a:lnTo>
                      <a:pt x="643578" y="82930"/>
                    </a:lnTo>
                    <a:cubicBezTo>
                      <a:pt x="643578" y="36283"/>
                      <a:pt x="677108" y="0"/>
                      <a:pt x="716729" y="0"/>
                    </a:cubicBezTo>
                    <a:close/>
                    <a:moveTo>
                      <a:pt x="502203" y="0"/>
                    </a:moveTo>
                    <a:cubicBezTo>
                      <a:pt x="543354" y="0"/>
                      <a:pt x="575359" y="38013"/>
                      <a:pt x="575359" y="82930"/>
                    </a:cubicBezTo>
                    <a:lnTo>
                      <a:pt x="575359" y="737743"/>
                    </a:lnTo>
                    <a:lnTo>
                      <a:pt x="429052" y="737743"/>
                    </a:lnTo>
                    <a:lnTo>
                      <a:pt x="429052" y="82930"/>
                    </a:lnTo>
                    <a:cubicBezTo>
                      <a:pt x="429052" y="36283"/>
                      <a:pt x="462582" y="0"/>
                      <a:pt x="502203" y="0"/>
                    </a:cubicBezTo>
                    <a:close/>
                    <a:moveTo>
                      <a:pt x="287677" y="0"/>
                    </a:moveTo>
                    <a:cubicBezTo>
                      <a:pt x="328828" y="0"/>
                      <a:pt x="360833" y="38013"/>
                      <a:pt x="360833" y="82930"/>
                    </a:cubicBezTo>
                    <a:lnTo>
                      <a:pt x="360833" y="737743"/>
                    </a:lnTo>
                    <a:lnTo>
                      <a:pt x="214526" y="737743"/>
                    </a:lnTo>
                    <a:lnTo>
                      <a:pt x="214526" y="82930"/>
                    </a:lnTo>
                    <a:cubicBezTo>
                      <a:pt x="214526" y="36283"/>
                      <a:pt x="248056" y="0"/>
                      <a:pt x="287677" y="0"/>
                    </a:cubicBezTo>
                    <a:close/>
                    <a:moveTo>
                      <a:pt x="73151" y="0"/>
                    </a:moveTo>
                    <a:cubicBezTo>
                      <a:pt x="114302" y="0"/>
                      <a:pt x="146307" y="38013"/>
                      <a:pt x="146307" y="82930"/>
                    </a:cubicBezTo>
                    <a:lnTo>
                      <a:pt x="146307" y="737743"/>
                    </a:lnTo>
                    <a:lnTo>
                      <a:pt x="0" y="737743"/>
                    </a:lnTo>
                    <a:lnTo>
                      <a:pt x="0" y="82930"/>
                    </a:lnTo>
                    <a:cubicBezTo>
                      <a:pt x="0" y="36283"/>
                      <a:pt x="33530" y="0"/>
                      <a:pt x="731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E443DB5-94C8-4386-B1AA-CC3FE3B60015}"/>
                  </a:ext>
                </a:extLst>
              </p:cNvPr>
              <p:cNvSpPr/>
              <p:nvPr/>
            </p:nvSpPr>
            <p:spPr>
              <a:xfrm>
                <a:off x="3613677" y="4585433"/>
                <a:ext cx="6720846" cy="742923"/>
              </a:xfrm>
              <a:custGeom>
                <a:avLst/>
                <a:gdLst>
                  <a:gd name="connsiteX0" fmla="*/ 1457199 w 1480413"/>
                  <a:gd name="connsiteY0" fmla="*/ 24737 h 163644"/>
                  <a:gd name="connsiteX1" fmla="*/ 1456438 w 1480413"/>
                  <a:gd name="connsiteY1" fmla="*/ 24357 h 163644"/>
                  <a:gd name="connsiteX2" fmla="*/ 1349498 w 1480413"/>
                  <a:gd name="connsiteY2" fmla="*/ 15603 h 163644"/>
                  <a:gd name="connsiteX3" fmla="*/ 1237991 w 1480413"/>
                  <a:gd name="connsiteY3" fmla="*/ 8753 h 163644"/>
                  <a:gd name="connsiteX4" fmla="*/ 1124962 w 1480413"/>
                  <a:gd name="connsiteY4" fmla="*/ 3806 h 163644"/>
                  <a:gd name="connsiteX5" fmla="*/ 1010030 w 1480413"/>
                  <a:gd name="connsiteY5" fmla="*/ 381 h 163644"/>
                  <a:gd name="connsiteX6" fmla="*/ 893576 w 1480413"/>
                  <a:gd name="connsiteY6" fmla="*/ 0 h 163644"/>
                  <a:gd name="connsiteX7" fmla="*/ 777122 w 1480413"/>
                  <a:gd name="connsiteY7" fmla="*/ 2283 h 163644"/>
                  <a:gd name="connsiteX8" fmla="*/ 661048 w 1480413"/>
                  <a:gd name="connsiteY8" fmla="*/ 8373 h 163644"/>
                  <a:gd name="connsiteX9" fmla="*/ 558295 w 1480413"/>
                  <a:gd name="connsiteY9" fmla="*/ 17126 h 163644"/>
                  <a:gd name="connsiteX10" fmla="*/ 537744 w 1480413"/>
                  <a:gd name="connsiteY10" fmla="*/ 22454 h 163644"/>
                  <a:gd name="connsiteX11" fmla="*/ 373338 w 1480413"/>
                  <a:gd name="connsiteY11" fmla="*/ 97806 h 163644"/>
                  <a:gd name="connsiteX12" fmla="*/ 354310 w 1480413"/>
                  <a:gd name="connsiteY12" fmla="*/ 101993 h 163644"/>
                  <a:gd name="connsiteX13" fmla="*/ 29684 w 1480413"/>
                  <a:gd name="connsiteY13" fmla="*/ 101993 h 163644"/>
                  <a:gd name="connsiteX14" fmla="*/ 0 w 1480413"/>
                  <a:gd name="connsiteY14" fmla="*/ 131677 h 163644"/>
                  <a:gd name="connsiteX15" fmla="*/ 0 w 1480413"/>
                  <a:gd name="connsiteY15" fmla="*/ 137385 h 163644"/>
                  <a:gd name="connsiteX16" fmla="*/ 29684 w 1480413"/>
                  <a:gd name="connsiteY16" fmla="*/ 167070 h 163644"/>
                  <a:gd name="connsiteX17" fmla="*/ 377524 w 1480413"/>
                  <a:gd name="connsiteY17" fmla="*/ 166689 h 163644"/>
                  <a:gd name="connsiteX18" fmla="*/ 393128 w 1480413"/>
                  <a:gd name="connsiteY18" fmla="*/ 163264 h 163644"/>
                  <a:gd name="connsiteX19" fmla="*/ 553347 w 1480413"/>
                  <a:gd name="connsiteY19" fmla="*/ 87150 h 163644"/>
                  <a:gd name="connsiteX20" fmla="*/ 570092 w 1480413"/>
                  <a:gd name="connsiteY20" fmla="*/ 82203 h 163644"/>
                  <a:gd name="connsiteX21" fmla="*/ 651915 w 1480413"/>
                  <a:gd name="connsiteY21" fmla="*/ 72689 h 163644"/>
                  <a:gd name="connsiteX22" fmla="*/ 750482 w 1480413"/>
                  <a:gd name="connsiteY22" fmla="*/ 64697 h 163644"/>
                  <a:gd name="connsiteX23" fmla="*/ 847908 w 1480413"/>
                  <a:gd name="connsiteY23" fmla="*/ 61272 h 163644"/>
                  <a:gd name="connsiteX24" fmla="*/ 946856 w 1480413"/>
                  <a:gd name="connsiteY24" fmla="*/ 60891 h 163644"/>
                  <a:gd name="connsiteX25" fmla="*/ 1046565 w 1480413"/>
                  <a:gd name="connsiteY25" fmla="*/ 62413 h 163644"/>
                  <a:gd name="connsiteX26" fmla="*/ 1147796 w 1480413"/>
                  <a:gd name="connsiteY26" fmla="*/ 65838 h 163644"/>
                  <a:gd name="connsiteX27" fmla="*/ 1250169 w 1480413"/>
                  <a:gd name="connsiteY27" fmla="*/ 72308 h 163644"/>
                  <a:gd name="connsiteX28" fmla="*/ 1354826 w 1480413"/>
                  <a:gd name="connsiteY28" fmla="*/ 77636 h 163644"/>
                  <a:gd name="connsiteX29" fmla="*/ 1452632 w 1480413"/>
                  <a:gd name="connsiteY29" fmla="*/ 84486 h 163644"/>
                  <a:gd name="connsiteX30" fmla="*/ 1482697 w 1480413"/>
                  <a:gd name="connsiteY30" fmla="*/ 54421 h 163644"/>
                  <a:gd name="connsiteX31" fmla="*/ 1457199 w 1480413"/>
                  <a:gd name="connsiteY31" fmla="*/ 24737 h 16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0413" h="163644">
                    <a:moveTo>
                      <a:pt x="1457199" y="24737"/>
                    </a:moveTo>
                    <a:lnTo>
                      <a:pt x="1456438" y="24357"/>
                    </a:lnTo>
                    <a:lnTo>
                      <a:pt x="1349498" y="15603"/>
                    </a:lnTo>
                    <a:lnTo>
                      <a:pt x="1237991" y="8753"/>
                    </a:lnTo>
                    <a:lnTo>
                      <a:pt x="1124962" y="3806"/>
                    </a:lnTo>
                    <a:lnTo>
                      <a:pt x="1010030" y="381"/>
                    </a:lnTo>
                    <a:lnTo>
                      <a:pt x="893576" y="0"/>
                    </a:lnTo>
                    <a:lnTo>
                      <a:pt x="777122" y="2283"/>
                    </a:lnTo>
                    <a:lnTo>
                      <a:pt x="661048" y="8373"/>
                    </a:lnTo>
                    <a:lnTo>
                      <a:pt x="558295" y="17126"/>
                    </a:lnTo>
                    <a:cubicBezTo>
                      <a:pt x="551064" y="17887"/>
                      <a:pt x="544214" y="19409"/>
                      <a:pt x="537744" y="22454"/>
                    </a:cubicBezTo>
                    <a:lnTo>
                      <a:pt x="373338" y="97806"/>
                    </a:lnTo>
                    <a:cubicBezTo>
                      <a:pt x="367249" y="100470"/>
                      <a:pt x="360779" y="101993"/>
                      <a:pt x="354310" y="101993"/>
                    </a:cubicBezTo>
                    <a:lnTo>
                      <a:pt x="29684" y="101993"/>
                    </a:lnTo>
                    <a:cubicBezTo>
                      <a:pt x="13320" y="101993"/>
                      <a:pt x="0" y="115312"/>
                      <a:pt x="0" y="131677"/>
                    </a:cubicBezTo>
                    <a:lnTo>
                      <a:pt x="0" y="137385"/>
                    </a:lnTo>
                    <a:cubicBezTo>
                      <a:pt x="0" y="153750"/>
                      <a:pt x="13320" y="167070"/>
                      <a:pt x="29684" y="167070"/>
                    </a:cubicBezTo>
                    <a:lnTo>
                      <a:pt x="377524" y="166689"/>
                    </a:lnTo>
                    <a:cubicBezTo>
                      <a:pt x="382852" y="166689"/>
                      <a:pt x="388180" y="165547"/>
                      <a:pt x="393128" y="163264"/>
                    </a:cubicBezTo>
                    <a:lnTo>
                      <a:pt x="553347" y="87150"/>
                    </a:lnTo>
                    <a:cubicBezTo>
                      <a:pt x="558675" y="84486"/>
                      <a:pt x="564384" y="82964"/>
                      <a:pt x="570092" y="82203"/>
                    </a:cubicBezTo>
                    <a:lnTo>
                      <a:pt x="651915" y="72689"/>
                    </a:lnTo>
                    <a:lnTo>
                      <a:pt x="750482" y="64697"/>
                    </a:lnTo>
                    <a:lnTo>
                      <a:pt x="847908" y="61272"/>
                    </a:lnTo>
                    <a:lnTo>
                      <a:pt x="946856" y="60891"/>
                    </a:lnTo>
                    <a:lnTo>
                      <a:pt x="1046565" y="62413"/>
                    </a:lnTo>
                    <a:lnTo>
                      <a:pt x="1147796" y="65838"/>
                    </a:lnTo>
                    <a:lnTo>
                      <a:pt x="1250169" y="72308"/>
                    </a:lnTo>
                    <a:lnTo>
                      <a:pt x="1354826" y="77636"/>
                    </a:lnTo>
                    <a:cubicBezTo>
                      <a:pt x="1354826" y="77636"/>
                      <a:pt x="1449207" y="84486"/>
                      <a:pt x="1452632" y="84486"/>
                    </a:cubicBezTo>
                    <a:cubicBezTo>
                      <a:pt x="1469377" y="84486"/>
                      <a:pt x="1482697" y="70786"/>
                      <a:pt x="1482697" y="54421"/>
                    </a:cubicBezTo>
                    <a:cubicBezTo>
                      <a:pt x="1482316" y="39579"/>
                      <a:pt x="1471660" y="27020"/>
                      <a:pt x="1457199" y="24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38DD0023-3163-4D10-9313-D46D741D1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352">
              <a:off x="5192973" y="3953821"/>
              <a:ext cx="1528840" cy="190383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1DD66-F715-4C4B-87D3-5DDB927E5B2D}"/>
              </a:ext>
            </a:extLst>
          </p:cNvPr>
          <p:cNvGrpSpPr/>
          <p:nvPr/>
        </p:nvGrpSpPr>
        <p:grpSpPr>
          <a:xfrm rot="5400000">
            <a:off x="8101935" y="2940883"/>
            <a:ext cx="2098036" cy="4689800"/>
            <a:chOff x="1238450" y="173053"/>
            <a:chExt cx="1720890" cy="38467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266E30-3C19-4877-8F56-BA094D2CC6E8}"/>
                </a:ext>
              </a:extLst>
            </p:cNvPr>
            <p:cNvSpPr/>
            <p:nvPr/>
          </p:nvSpPr>
          <p:spPr>
            <a:xfrm>
              <a:off x="1238450" y="288464"/>
              <a:ext cx="1720890" cy="3142942"/>
            </a:xfrm>
            <a:custGeom>
              <a:avLst/>
              <a:gdLst>
                <a:gd name="connsiteX0" fmla="*/ 624687 w 635550"/>
                <a:gd name="connsiteY0" fmla="*/ 0 h 1160735"/>
                <a:gd name="connsiteX1" fmla="*/ 12351 w 635550"/>
                <a:gd name="connsiteY1" fmla="*/ 0 h 1160735"/>
                <a:gd name="connsiteX2" fmla="*/ 173 w 635550"/>
                <a:gd name="connsiteY2" fmla="*/ 11798 h 1160735"/>
                <a:gd name="connsiteX3" fmla="*/ 127663 w 635550"/>
                <a:gd name="connsiteY3" fmla="*/ 1046945 h 1160735"/>
                <a:gd name="connsiteX4" fmla="*/ 144789 w 635550"/>
                <a:gd name="connsiteY4" fmla="*/ 1097941 h 1160735"/>
                <a:gd name="connsiteX5" fmla="*/ 182085 w 635550"/>
                <a:gd name="connsiteY5" fmla="*/ 1164160 h 1160735"/>
                <a:gd name="connsiteX6" fmla="*/ 455333 w 635550"/>
                <a:gd name="connsiteY6" fmla="*/ 1164160 h 1160735"/>
                <a:gd name="connsiteX7" fmla="*/ 492629 w 635550"/>
                <a:gd name="connsiteY7" fmla="*/ 1097941 h 1160735"/>
                <a:gd name="connsiteX8" fmla="*/ 509755 w 635550"/>
                <a:gd name="connsiteY8" fmla="*/ 1046945 h 1160735"/>
                <a:gd name="connsiteX9" fmla="*/ 637245 w 635550"/>
                <a:gd name="connsiteY9" fmla="*/ 11798 h 1160735"/>
                <a:gd name="connsiteX10" fmla="*/ 624687 w 635550"/>
                <a:gd name="connsiteY10" fmla="*/ 0 h 1160735"/>
                <a:gd name="connsiteX11" fmla="*/ 268474 w 635550"/>
                <a:gd name="connsiteY11" fmla="*/ 1045423 h 1160735"/>
                <a:gd name="connsiteX12" fmla="*/ 268474 w 635550"/>
                <a:gd name="connsiteY12" fmla="*/ 1045423 h 1160735"/>
                <a:gd name="connsiteX13" fmla="*/ 268474 w 635550"/>
                <a:gd name="connsiteY13" fmla="*/ 1045423 h 1160735"/>
                <a:gd name="connsiteX14" fmla="*/ 268474 w 635550"/>
                <a:gd name="connsiteY14" fmla="*/ 1045423 h 1160735"/>
                <a:gd name="connsiteX15" fmla="*/ 268474 w 635550"/>
                <a:gd name="connsiteY15" fmla="*/ 1045423 h 1160735"/>
                <a:gd name="connsiteX16" fmla="*/ 268474 w 635550"/>
                <a:gd name="connsiteY16" fmla="*/ 1045423 h 1160735"/>
                <a:gd name="connsiteX17" fmla="*/ 368563 w 635550"/>
                <a:gd name="connsiteY17" fmla="*/ 1045423 h 1160735"/>
                <a:gd name="connsiteX18" fmla="*/ 368563 w 635550"/>
                <a:gd name="connsiteY18" fmla="*/ 1045423 h 1160735"/>
                <a:gd name="connsiteX19" fmla="*/ 368563 w 635550"/>
                <a:gd name="connsiteY19" fmla="*/ 1045423 h 1160735"/>
                <a:gd name="connsiteX20" fmla="*/ 368563 w 635550"/>
                <a:gd name="connsiteY20" fmla="*/ 1045423 h 1160735"/>
                <a:gd name="connsiteX21" fmla="*/ 368563 w 635550"/>
                <a:gd name="connsiteY21" fmla="*/ 1045423 h 1160735"/>
                <a:gd name="connsiteX22" fmla="*/ 368563 w 635550"/>
                <a:gd name="connsiteY22" fmla="*/ 1045423 h 116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550" h="1160735">
                  <a:moveTo>
                    <a:pt x="624687" y="0"/>
                  </a:moveTo>
                  <a:cubicBezTo>
                    <a:pt x="568362" y="0"/>
                    <a:pt x="68675" y="0"/>
                    <a:pt x="12351" y="0"/>
                  </a:cubicBezTo>
                  <a:cubicBezTo>
                    <a:pt x="3598" y="0"/>
                    <a:pt x="-969" y="3045"/>
                    <a:pt x="173" y="11798"/>
                  </a:cubicBezTo>
                  <a:cubicBezTo>
                    <a:pt x="37088" y="322342"/>
                    <a:pt x="123477" y="1012313"/>
                    <a:pt x="127663" y="1046945"/>
                  </a:cubicBezTo>
                  <a:cubicBezTo>
                    <a:pt x="129947" y="1065593"/>
                    <a:pt x="134513" y="1082338"/>
                    <a:pt x="144789" y="1097941"/>
                  </a:cubicBezTo>
                  <a:cubicBezTo>
                    <a:pt x="155064" y="1113925"/>
                    <a:pt x="178660" y="1154646"/>
                    <a:pt x="182085" y="1164160"/>
                  </a:cubicBezTo>
                  <a:cubicBezTo>
                    <a:pt x="216336" y="1164541"/>
                    <a:pt x="421082" y="1164541"/>
                    <a:pt x="455333" y="1164160"/>
                  </a:cubicBezTo>
                  <a:cubicBezTo>
                    <a:pt x="458759" y="1155027"/>
                    <a:pt x="482354" y="1113925"/>
                    <a:pt x="492629" y="1097941"/>
                  </a:cubicBezTo>
                  <a:cubicBezTo>
                    <a:pt x="502904" y="1082338"/>
                    <a:pt x="507852" y="1065593"/>
                    <a:pt x="509755" y="1046945"/>
                  </a:cubicBezTo>
                  <a:cubicBezTo>
                    <a:pt x="513941" y="1012313"/>
                    <a:pt x="600330" y="322722"/>
                    <a:pt x="637245" y="11798"/>
                  </a:cubicBezTo>
                  <a:cubicBezTo>
                    <a:pt x="638006" y="2664"/>
                    <a:pt x="633440" y="0"/>
                    <a:pt x="624687" y="0"/>
                  </a:cubicBezTo>
                  <a:close/>
                  <a:moveTo>
                    <a:pt x="268474" y="1045423"/>
                  </a:move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lose/>
                  <a:moveTo>
                    <a:pt x="368563" y="1045423"/>
                  </a:move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lose/>
                </a:path>
              </a:pathLst>
            </a:custGeom>
            <a:solidFill>
              <a:schemeClr val="accent4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591F91B-C15E-49B7-98F6-60759853D6EF}"/>
                </a:ext>
              </a:extLst>
            </p:cNvPr>
            <p:cNvSpPr/>
            <p:nvPr/>
          </p:nvSpPr>
          <p:spPr>
            <a:xfrm>
              <a:off x="1395982" y="514139"/>
              <a:ext cx="1401444" cy="2576182"/>
            </a:xfrm>
            <a:custGeom>
              <a:avLst/>
              <a:gdLst>
                <a:gd name="connsiteX0" fmla="*/ 445867 w 517573"/>
                <a:gd name="connsiteY0" fmla="*/ 7992 h 951422"/>
                <a:gd name="connsiteX1" fmla="*/ 260530 w 517573"/>
                <a:gd name="connsiteY1" fmla="*/ 0 h 951422"/>
                <a:gd name="connsiteX2" fmla="*/ 75193 w 517573"/>
                <a:gd name="connsiteY2" fmla="*/ 7992 h 951422"/>
                <a:gd name="connsiteX3" fmla="*/ 221 w 517573"/>
                <a:gd name="connsiteY3" fmla="*/ 124827 h 951422"/>
                <a:gd name="connsiteX4" fmla="*/ 106780 w 517573"/>
                <a:gd name="connsiteY4" fmla="*/ 901568 h 951422"/>
                <a:gd name="connsiteX5" fmla="*/ 158918 w 517573"/>
                <a:gd name="connsiteY5" fmla="*/ 953706 h 951422"/>
                <a:gd name="connsiteX6" fmla="*/ 362523 w 517573"/>
                <a:gd name="connsiteY6" fmla="*/ 953706 h 951422"/>
                <a:gd name="connsiteX7" fmla="*/ 414661 w 517573"/>
                <a:gd name="connsiteY7" fmla="*/ 901568 h 951422"/>
                <a:gd name="connsiteX8" fmla="*/ 521220 w 517573"/>
                <a:gd name="connsiteY8" fmla="*/ 124827 h 951422"/>
                <a:gd name="connsiteX9" fmla="*/ 445867 w 517573"/>
                <a:gd name="connsiteY9" fmla="*/ 7992 h 9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7573" h="951422">
                  <a:moveTo>
                    <a:pt x="445867" y="7992"/>
                  </a:moveTo>
                  <a:cubicBezTo>
                    <a:pt x="414661" y="4567"/>
                    <a:pt x="340069" y="1903"/>
                    <a:pt x="260530" y="0"/>
                  </a:cubicBezTo>
                  <a:cubicBezTo>
                    <a:pt x="180611" y="1903"/>
                    <a:pt x="106400" y="4186"/>
                    <a:pt x="75193" y="7992"/>
                  </a:cubicBezTo>
                  <a:cubicBezTo>
                    <a:pt x="-5868" y="17126"/>
                    <a:pt x="-160" y="89434"/>
                    <a:pt x="221" y="124827"/>
                  </a:cubicBezTo>
                  <a:lnTo>
                    <a:pt x="106780" y="901568"/>
                  </a:lnTo>
                  <a:cubicBezTo>
                    <a:pt x="106780" y="930110"/>
                    <a:pt x="130376" y="953706"/>
                    <a:pt x="158918" y="953706"/>
                  </a:cubicBezTo>
                  <a:lnTo>
                    <a:pt x="362523" y="953706"/>
                  </a:lnTo>
                  <a:cubicBezTo>
                    <a:pt x="391065" y="953706"/>
                    <a:pt x="414661" y="930110"/>
                    <a:pt x="414661" y="901568"/>
                  </a:cubicBezTo>
                  <a:lnTo>
                    <a:pt x="521220" y="124827"/>
                  </a:lnTo>
                  <a:cubicBezTo>
                    <a:pt x="521220" y="89434"/>
                    <a:pt x="526928" y="17126"/>
                    <a:pt x="445867" y="79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1C603F-CC9E-49A2-919C-844445282EAD}"/>
                </a:ext>
              </a:extLst>
            </p:cNvPr>
            <p:cNvSpPr/>
            <p:nvPr/>
          </p:nvSpPr>
          <p:spPr>
            <a:xfrm>
              <a:off x="1537144" y="638824"/>
              <a:ext cx="1143827" cy="2339173"/>
            </a:xfrm>
            <a:custGeom>
              <a:avLst/>
              <a:gdLst>
                <a:gd name="connsiteX0" fmla="*/ 361386 w 422431"/>
                <a:gd name="connsiteY0" fmla="*/ 7231 h 863891"/>
                <a:gd name="connsiteX1" fmla="*/ 211061 w 422431"/>
                <a:gd name="connsiteY1" fmla="*/ 0 h 863891"/>
                <a:gd name="connsiteX2" fmla="*/ 60736 w 422431"/>
                <a:gd name="connsiteY2" fmla="*/ 7231 h 863891"/>
                <a:gd name="connsiteX3" fmla="*/ 226 w 422431"/>
                <a:gd name="connsiteY3" fmla="*/ 113029 h 863891"/>
                <a:gd name="connsiteX4" fmla="*/ 86614 w 422431"/>
                <a:gd name="connsiteY4" fmla="*/ 817081 h 863891"/>
                <a:gd name="connsiteX5" fmla="*/ 128858 w 422431"/>
                <a:gd name="connsiteY5" fmla="*/ 864272 h 863891"/>
                <a:gd name="connsiteX6" fmla="*/ 293644 w 422431"/>
                <a:gd name="connsiteY6" fmla="*/ 864272 h 863891"/>
                <a:gd name="connsiteX7" fmla="*/ 335887 w 422431"/>
                <a:gd name="connsiteY7" fmla="*/ 817081 h 863891"/>
                <a:gd name="connsiteX8" fmla="*/ 422277 w 422431"/>
                <a:gd name="connsiteY8" fmla="*/ 113029 h 863891"/>
                <a:gd name="connsiteX9" fmla="*/ 361386 w 422431"/>
                <a:gd name="connsiteY9" fmla="*/ 7231 h 8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31" h="863891">
                  <a:moveTo>
                    <a:pt x="361386" y="7231"/>
                  </a:moveTo>
                  <a:cubicBezTo>
                    <a:pt x="335887" y="3806"/>
                    <a:pt x="275758" y="1522"/>
                    <a:pt x="211061" y="0"/>
                  </a:cubicBezTo>
                  <a:cubicBezTo>
                    <a:pt x="146364" y="1522"/>
                    <a:pt x="86234" y="3806"/>
                    <a:pt x="60736" y="7231"/>
                  </a:cubicBezTo>
                  <a:cubicBezTo>
                    <a:pt x="-5103" y="15603"/>
                    <a:pt x="-155" y="81061"/>
                    <a:pt x="226" y="113029"/>
                  </a:cubicBezTo>
                  <a:lnTo>
                    <a:pt x="86614" y="817081"/>
                  </a:lnTo>
                  <a:cubicBezTo>
                    <a:pt x="86614" y="842960"/>
                    <a:pt x="105643" y="864272"/>
                    <a:pt x="128858" y="864272"/>
                  </a:cubicBezTo>
                  <a:lnTo>
                    <a:pt x="293644" y="864272"/>
                  </a:lnTo>
                  <a:cubicBezTo>
                    <a:pt x="316859" y="864272"/>
                    <a:pt x="335887" y="842960"/>
                    <a:pt x="335887" y="817081"/>
                  </a:cubicBezTo>
                  <a:lnTo>
                    <a:pt x="422277" y="113029"/>
                  </a:lnTo>
                  <a:cubicBezTo>
                    <a:pt x="422657" y="81442"/>
                    <a:pt x="427224" y="15984"/>
                    <a:pt x="361386" y="7231"/>
                  </a:cubicBezTo>
                  <a:close/>
                </a:path>
              </a:pathLst>
            </a:custGeom>
            <a:solidFill>
              <a:schemeClr val="bg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1E3FE1-8FB6-4051-B353-023C275C09DF}"/>
                </a:ext>
              </a:extLst>
            </p:cNvPr>
            <p:cNvSpPr/>
            <p:nvPr/>
          </p:nvSpPr>
          <p:spPr>
            <a:xfrm>
              <a:off x="1680991" y="3422133"/>
              <a:ext cx="834684" cy="597674"/>
            </a:xfrm>
            <a:custGeom>
              <a:avLst/>
              <a:gdLst>
                <a:gd name="connsiteX0" fmla="*/ 284285 w 308260"/>
                <a:gd name="connsiteY0" fmla="*/ 222633 h 220729"/>
                <a:gd name="connsiteX1" fmla="*/ 25498 w 308260"/>
                <a:gd name="connsiteY1" fmla="*/ 222633 h 220729"/>
                <a:gd name="connsiteX2" fmla="*/ 0 w 308260"/>
                <a:gd name="connsiteY2" fmla="*/ 197135 h 220729"/>
                <a:gd name="connsiteX3" fmla="*/ 0 w 308260"/>
                <a:gd name="connsiteY3" fmla="*/ 25498 h 220729"/>
                <a:gd name="connsiteX4" fmla="*/ 25498 w 308260"/>
                <a:gd name="connsiteY4" fmla="*/ 0 h 220729"/>
                <a:gd name="connsiteX5" fmla="*/ 284285 w 308260"/>
                <a:gd name="connsiteY5" fmla="*/ 0 h 220729"/>
                <a:gd name="connsiteX6" fmla="*/ 309783 w 308260"/>
                <a:gd name="connsiteY6" fmla="*/ 25498 h 220729"/>
                <a:gd name="connsiteX7" fmla="*/ 309783 w 308260"/>
                <a:gd name="connsiteY7" fmla="*/ 197135 h 220729"/>
                <a:gd name="connsiteX8" fmla="*/ 284285 w 308260"/>
                <a:gd name="connsiteY8" fmla="*/ 222633 h 22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260" h="220729">
                  <a:moveTo>
                    <a:pt x="284285" y="222633"/>
                  </a:moveTo>
                  <a:lnTo>
                    <a:pt x="25498" y="222633"/>
                  </a:lnTo>
                  <a:cubicBezTo>
                    <a:pt x="11417" y="222633"/>
                    <a:pt x="0" y="211216"/>
                    <a:pt x="0" y="197135"/>
                  </a:cubicBezTo>
                  <a:lnTo>
                    <a:pt x="0" y="25498"/>
                  </a:lnTo>
                  <a:cubicBezTo>
                    <a:pt x="0" y="11417"/>
                    <a:pt x="11417" y="0"/>
                    <a:pt x="25498" y="0"/>
                  </a:cubicBezTo>
                  <a:lnTo>
                    <a:pt x="284285" y="0"/>
                  </a:lnTo>
                  <a:cubicBezTo>
                    <a:pt x="298366" y="0"/>
                    <a:pt x="309783" y="11417"/>
                    <a:pt x="309783" y="25498"/>
                  </a:cubicBezTo>
                  <a:lnTo>
                    <a:pt x="309783" y="197135"/>
                  </a:lnTo>
                  <a:cubicBezTo>
                    <a:pt x="309783" y="211216"/>
                    <a:pt x="298366" y="222633"/>
                    <a:pt x="284285" y="222633"/>
                  </a:cubicBezTo>
                  <a:close/>
                </a:path>
              </a:pathLst>
            </a:custGeom>
            <a:solidFill>
              <a:schemeClr val="accent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27756D-BDA5-4080-AB9A-753694A73B1A}"/>
                </a:ext>
              </a:extLst>
            </p:cNvPr>
            <p:cNvSpPr/>
            <p:nvPr/>
          </p:nvSpPr>
          <p:spPr>
            <a:xfrm>
              <a:off x="1622764" y="722294"/>
              <a:ext cx="958340" cy="2174297"/>
            </a:xfrm>
            <a:custGeom>
              <a:avLst/>
              <a:gdLst>
                <a:gd name="connsiteX0" fmla="*/ 303886 w 353929"/>
                <a:gd name="connsiteY0" fmla="*/ 6470 h 803000"/>
                <a:gd name="connsiteX1" fmla="*/ 177537 w 353929"/>
                <a:gd name="connsiteY1" fmla="*/ 0 h 803000"/>
                <a:gd name="connsiteX2" fmla="*/ 51188 w 353929"/>
                <a:gd name="connsiteY2" fmla="*/ 6470 h 803000"/>
                <a:gd name="connsiteX3" fmla="*/ 192 w 353929"/>
                <a:gd name="connsiteY3" fmla="*/ 105037 h 803000"/>
                <a:gd name="connsiteX4" fmla="*/ 72881 w 353929"/>
                <a:gd name="connsiteY4" fmla="*/ 761899 h 803000"/>
                <a:gd name="connsiteX5" fmla="*/ 108273 w 353929"/>
                <a:gd name="connsiteY5" fmla="*/ 806045 h 803000"/>
                <a:gd name="connsiteX6" fmla="*/ 247181 w 353929"/>
                <a:gd name="connsiteY6" fmla="*/ 806045 h 803000"/>
                <a:gd name="connsiteX7" fmla="*/ 282574 w 353929"/>
                <a:gd name="connsiteY7" fmla="*/ 761899 h 803000"/>
                <a:gd name="connsiteX8" fmla="*/ 355263 w 353929"/>
                <a:gd name="connsiteY8" fmla="*/ 105037 h 803000"/>
                <a:gd name="connsiteX9" fmla="*/ 303886 w 353929"/>
                <a:gd name="connsiteY9" fmla="*/ 6470 h 80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3929" h="803000">
                  <a:moveTo>
                    <a:pt x="303886" y="6470"/>
                  </a:moveTo>
                  <a:cubicBezTo>
                    <a:pt x="282574" y="3425"/>
                    <a:pt x="231958" y="1142"/>
                    <a:pt x="177537" y="0"/>
                  </a:cubicBezTo>
                  <a:cubicBezTo>
                    <a:pt x="123116" y="1522"/>
                    <a:pt x="72500" y="3425"/>
                    <a:pt x="51188" y="6470"/>
                  </a:cubicBezTo>
                  <a:cubicBezTo>
                    <a:pt x="-3994" y="14462"/>
                    <a:pt x="-189" y="75353"/>
                    <a:pt x="192" y="105037"/>
                  </a:cubicBezTo>
                  <a:lnTo>
                    <a:pt x="72881" y="761899"/>
                  </a:lnTo>
                  <a:cubicBezTo>
                    <a:pt x="72881" y="786255"/>
                    <a:pt x="88865" y="806045"/>
                    <a:pt x="108273" y="806045"/>
                  </a:cubicBezTo>
                  <a:lnTo>
                    <a:pt x="247181" y="806045"/>
                  </a:lnTo>
                  <a:cubicBezTo>
                    <a:pt x="266590" y="806045"/>
                    <a:pt x="282574" y="786255"/>
                    <a:pt x="282574" y="761899"/>
                  </a:cubicBezTo>
                  <a:lnTo>
                    <a:pt x="355263" y="105037"/>
                  </a:lnTo>
                  <a:cubicBezTo>
                    <a:pt x="355263" y="75353"/>
                    <a:pt x="359069" y="14462"/>
                    <a:pt x="303886" y="64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28B7A8-34E2-4042-8104-F42D4799260F}"/>
                </a:ext>
              </a:extLst>
            </p:cNvPr>
            <p:cNvSpPr/>
            <p:nvPr/>
          </p:nvSpPr>
          <p:spPr>
            <a:xfrm>
              <a:off x="1741788" y="3489113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316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0F45F7-790D-4FC9-A10B-EBF67873F7AF}"/>
                </a:ext>
              </a:extLst>
            </p:cNvPr>
            <p:cNvSpPr/>
            <p:nvPr/>
          </p:nvSpPr>
          <p:spPr>
            <a:xfrm>
              <a:off x="200662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C6D04D1-2328-40EC-85B1-B99EB1D18E86}"/>
                </a:ext>
              </a:extLst>
            </p:cNvPr>
            <p:cNvSpPr/>
            <p:nvPr/>
          </p:nvSpPr>
          <p:spPr>
            <a:xfrm>
              <a:off x="1873689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8A491D-AE49-4283-9180-7D8021952734}"/>
                </a:ext>
              </a:extLst>
            </p:cNvPr>
            <p:cNvSpPr/>
            <p:nvPr/>
          </p:nvSpPr>
          <p:spPr>
            <a:xfrm>
              <a:off x="213955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5D98A6A-21C1-4559-8054-5B9550C9CBEC}"/>
                </a:ext>
              </a:extLst>
            </p:cNvPr>
            <p:cNvSpPr/>
            <p:nvPr/>
          </p:nvSpPr>
          <p:spPr>
            <a:xfrm>
              <a:off x="2271452" y="3492206"/>
              <a:ext cx="51522" cy="185484"/>
            </a:xfrm>
            <a:custGeom>
              <a:avLst/>
              <a:gdLst>
                <a:gd name="connsiteX0" fmla="*/ 10276 w 19028"/>
                <a:gd name="connsiteY0" fmla="*/ 69263 h 68502"/>
                <a:gd name="connsiteX1" fmla="*/ 10276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3"/>
                  </a:moveTo>
                  <a:lnTo>
                    <a:pt x="10276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6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9FE5D8-4ACC-496F-A5F0-DCA7E89F262C}"/>
                </a:ext>
              </a:extLst>
            </p:cNvPr>
            <p:cNvSpPr/>
            <p:nvPr/>
          </p:nvSpPr>
          <p:spPr>
            <a:xfrm>
              <a:off x="2404382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66D715A-D897-4E1D-9477-B52A8245F63F}"/>
                </a:ext>
              </a:extLst>
            </p:cNvPr>
            <p:cNvSpPr/>
            <p:nvPr/>
          </p:nvSpPr>
          <p:spPr>
            <a:xfrm>
              <a:off x="1741788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0BCF7D-0C4D-4773-A32A-F39FE97FC7C9}"/>
                </a:ext>
              </a:extLst>
            </p:cNvPr>
            <p:cNvSpPr/>
            <p:nvPr/>
          </p:nvSpPr>
          <p:spPr>
            <a:xfrm>
              <a:off x="200662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7F5AF4-D52F-4FC9-8AA0-D456EC1CA44A}"/>
                </a:ext>
              </a:extLst>
            </p:cNvPr>
            <p:cNvSpPr/>
            <p:nvPr/>
          </p:nvSpPr>
          <p:spPr>
            <a:xfrm>
              <a:off x="1873689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092B7C-C54A-41A3-AF4C-EE561116B6D2}"/>
                </a:ext>
              </a:extLst>
            </p:cNvPr>
            <p:cNvSpPr/>
            <p:nvPr/>
          </p:nvSpPr>
          <p:spPr>
            <a:xfrm>
              <a:off x="213955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ECE564-BA0E-4C8B-9AF3-A238EC822097}"/>
                </a:ext>
              </a:extLst>
            </p:cNvPr>
            <p:cNvSpPr/>
            <p:nvPr/>
          </p:nvSpPr>
          <p:spPr>
            <a:xfrm>
              <a:off x="2271452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968AE9-01AE-492B-8A75-7CF108F6E459}"/>
                </a:ext>
              </a:extLst>
            </p:cNvPr>
            <p:cNvSpPr/>
            <p:nvPr/>
          </p:nvSpPr>
          <p:spPr>
            <a:xfrm>
              <a:off x="2404382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56">
              <a:extLst>
                <a:ext uri="{FF2B5EF4-FFF2-40B4-BE49-F238E27FC236}">
                  <a16:creationId xmlns:a16="http://schemas.microsoft.com/office/drawing/2014/main" id="{5F2DD8F0-894C-4363-9830-4F719624F089}"/>
                </a:ext>
              </a:extLst>
            </p:cNvPr>
            <p:cNvSpPr/>
            <p:nvPr/>
          </p:nvSpPr>
          <p:spPr>
            <a:xfrm>
              <a:off x="1793310" y="1187133"/>
              <a:ext cx="629878" cy="816810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9B4D303-DE00-4FB6-90AF-EE479D4DB226}"/>
                </a:ext>
              </a:extLst>
            </p:cNvPr>
            <p:cNvSpPr/>
            <p:nvPr/>
          </p:nvSpPr>
          <p:spPr>
            <a:xfrm>
              <a:off x="1238450" y="173053"/>
              <a:ext cx="1720890" cy="1664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910AE7-5097-46FB-B709-438643CA73AF}"/>
              </a:ext>
            </a:extLst>
          </p:cNvPr>
          <p:cNvGrpSpPr/>
          <p:nvPr/>
        </p:nvGrpSpPr>
        <p:grpSpPr>
          <a:xfrm>
            <a:off x="4774316" y="1732470"/>
            <a:ext cx="1405042" cy="1714245"/>
            <a:chOff x="239592" y="4344186"/>
            <a:chExt cx="1405042" cy="1714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DA3220-3922-4602-9329-70962095288F}"/>
                </a:ext>
              </a:extLst>
            </p:cNvPr>
            <p:cNvSpPr/>
            <p:nvPr/>
          </p:nvSpPr>
          <p:spPr>
            <a:xfrm>
              <a:off x="239592" y="4396616"/>
              <a:ext cx="798584" cy="1661815"/>
            </a:xfrm>
            <a:custGeom>
              <a:avLst/>
              <a:gdLst>
                <a:gd name="connsiteX0" fmla="*/ 269966 w 798583"/>
                <a:gd name="connsiteY0" fmla="*/ 1253445 h 1661814"/>
                <a:gd name="connsiteX1" fmla="*/ 326627 w 798583"/>
                <a:gd name="connsiteY1" fmla="*/ 1561851 h 1661814"/>
                <a:gd name="connsiteX2" fmla="*/ 375303 w 798583"/>
                <a:gd name="connsiteY2" fmla="*/ 1618892 h 1661814"/>
                <a:gd name="connsiteX3" fmla="*/ 437668 w 798583"/>
                <a:gd name="connsiteY3" fmla="*/ 1589231 h 1661814"/>
                <a:gd name="connsiteX4" fmla="*/ 452119 w 798583"/>
                <a:gd name="connsiteY4" fmla="*/ 1522682 h 1661814"/>
                <a:gd name="connsiteX5" fmla="*/ 650244 w 798583"/>
                <a:gd name="connsiteY5" fmla="*/ 943518 h 1661814"/>
                <a:gd name="connsiteX6" fmla="*/ 492428 w 798583"/>
                <a:gd name="connsiteY6" fmla="*/ 1476288 h 1661814"/>
                <a:gd name="connsiteX7" fmla="*/ 482161 w 798583"/>
                <a:gd name="connsiteY7" fmla="*/ 1581245 h 1661814"/>
                <a:gd name="connsiteX8" fmla="*/ 415992 w 798583"/>
                <a:gd name="connsiteY8" fmla="*/ 1658821 h 1661814"/>
                <a:gd name="connsiteX9" fmla="*/ 293163 w 798583"/>
                <a:gd name="connsiteY9" fmla="*/ 1602540 h 1661814"/>
                <a:gd name="connsiteX10" fmla="*/ 256276 w 798583"/>
                <a:gd name="connsiteY10" fmla="*/ 1462598 h 1661814"/>
                <a:gd name="connsiteX11" fmla="*/ 110249 w 798583"/>
                <a:gd name="connsiteY11" fmla="*/ 821449 h 1661814"/>
                <a:gd name="connsiteX12" fmla="*/ 2630 w 798583"/>
                <a:gd name="connsiteY12" fmla="*/ 427861 h 1661814"/>
                <a:gd name="connsiteX13" fmla="*/ 34574 w 798583"/>
                <a:gd name="connsiteY13" fmla="*/ 181822 h 1661814"/>
                <a:gd name="connsiteX14" fmla="*/ 87432 w 798583"/>
                <a:gd name="connsiteY14" fmla="*/ 89794 h 1661814"/>
                <a:gd name="connsiteX15" fmla="*/ 183262 w 798583"/>
                <a:gd name="connsiteY15" fmla="*/ 17922 h 1661814"/>
                <a:gd name="connsiteX16" fmla="*/ 366556 w 798583"/>
                <a:gd name="connsiteY16" fmla="*/ 20203 h 1661814"/>
                <a:gd name="connsiteX17" fmla="*/ 573047 w 798583"/>
                <a:gd name="connsiteY17" fmla="*/ 172315 h 1661814"/>
                <a:gd name="connsiteX18" fmla="*/ 800834 w 798583"/>
                <a:gd name="connsiteY18" fmla="*/ 281074 h 1661814"/>
                <a:gd name="connsiteX19" fmla="*/ 598906 w 798583"/>
                <a:gd name="connsiteY19" fmla="*/ 225554 h 1661814"/>
                <a:gd name="connsiteX20" fmla="*/ 425119 w 798583"/>
                <a:gd name="connsiteY20" fmla="*/ 100062 h 1661814"/>
                <a:gd name="connsiteX21" fmla="*/ 219769 w 798583"/>
                <a:gd name="connsiteY21" fmla="*/ 60513 h 1661814"/>
                <a:gd name="connsiteX22" fmla="*/ 72982 w 798583"/>
                <a:gd name="connsiteY22" fmla="*/ 241525 h 1661814"/>
                <a:gd name="connsiteX23" fmla="*/ 76785 w 798583"/>
                <a:gd name="connsiteY23" fmla="*/ 489847 h 1661814"/>
                <a:gd name="connsiteX24" fmla="*/ 177558 w 798583"/>
                <a:gd name="connsiteY24" fmla="*/ 867083 h 1661814"/>
                <a:gd name="connsiteX25" fmla="*/ 269966 w 798583"/>
                <a:gd name="connsiteY25" fmla="*/ 1253445 h 16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8583" h="1661814">
                  <a:moveTo>
                    <a:pt x="269966" y="1253445"/>
                  </a:moveTo>
                  <a:cubicBezTo>
                    <a:pt x="293163" y="1358022"/>
                    <a:pt x="300768" y="1458035"/>
                    <a:pt x="326627" y="1561851"/>
                  </a:cubicBezTo>
                  <a:cubicBezTo>
                    <a:pt x="332331" y="1584287"/>
                    <a:pt x="348683" y="1612427"/>
                    <a:pt x="375303" y="1618892"/>
                  </a:cubicBezTo>
                  <a:cubicBezTo>
                    <a:pt x="398500" y="1624216"/>
                    <a:pt x="427021" y="1610526"/>
                    <a:pt x="437668" y="1589231"/>
                  </a:cubicBezTo>
                  <a:cubicBezTo>
                    <a:pt x="448316" y="1567935"/>
                    <a:pt x="451358" y="1546259"/>
                    <a:pt x="452119" y="1522682"/>
                  </a:cubicBezTo>
                  <a:cubicBezTo>
                    <a:pt x="455922" y="1315430"/>
                    <a:pt x="526273" y="1109700"/>
                    <a:pt x="650244" y="943518"/>
                  </a:cubicBezTo>
                  <a:cubicBezTo>
                    <a:pt x="552512" y="1103235"/>
                    <a:pt x="497752" y="1289191"/>
                    <a:pt x="492428" y="1476288"/>
                  </a:cubicBezTo>
                  <a:cubicBezTo>
                    <a:pt x="491287" y="1511654"/>
                    <a:pt x="492048" y="1547400"/>
                    <a:pt x="482161" y="1581245"/>
                  </a:cubicBezTo>
                  <a:cubicBezTo>
                    <a:pt x="472274" y="1615089"/>
                    <a:pt x="449457" y="1647413"/>
                    <a:pt x="415992" y="1658821"/>
                  </a:cubicBezTo>
                  <a:cubicBezTo>
                    <a:pt x="369979" y="1674413"/>
                    <a:pt x="318641" y="1643991"/>
                    <a:pt x="293163" y="1602540"/>
                  </a:cubicBezTo>
                  <a:cubicBezTo>
                    <a:pt x="267684" y="1561090"/>
                    <a:pt x="262360" y="1510893"/>
                    <a:pt x="256276" y="1462598"/>
                  </a:cubicBezTo>
                  <a:cubicBezTo>
                    <a:pt x="228515" y="1244699"/>
                    <a:pt x="179840" y="1029461"/>
                    <a:pt x="110249" y="821449"/>
                  </a:cubicBezTo>
                  <a:cubicBezTo>
                    <a:pt x="66897" y="692155"/>
                    <a:pt x="15560" y="563621"/>
                    <a:pt x="2630" y="427861"/>
                  </a:cubicBezTo>
                  <a:cubicBezTo>
                    <a:pt x="-4975" y="344961"/>
                    <a:pt x="3391" y="259398"/>
                    <a:pt x="34574" y="181822"/>
                  </a:cubicBezTo>
                  <a:cubicBezTo>
                    <a:pt x="47503" y="149498"/>
                    <a:pt x="64616" y="116033"/>
                    <a:pt x="87432" y="89794"/>
                  </a:cubicBezTo>
                  <a:cubicBezTo>
                    <a:pt x="112911" y="60133"/>
                    <a:pt x="148277" y="34274"/>
                    <a:pt x="183262" y="17922"/>
                  </a:cubicBezTo>
                  <a:cubicBezTo>
                    <a:pt x="239924" y="-8698"/>
                    <a:pt x="309515" y="-3754"/>
                    <a:pt x="366556" y="20203"/>
                  </a:cubicBezTo>
                  <a:cubicBezTo>
                    <a:pt x="445654" y="53668"/>
                    <a:pt x="507639" y="116414"/>
                    <a:pt x="573047" y="172315"/>
                  </a:cubicBezTo>
                  <a:cubicBezTo>
                    <a:pt x="638455" y="228216"/>
                    <a:pt x="714891" y="279553"/>
                    <a:pt x="800834" y="281074"/>
                  </a:cubicBezTo>
                  <a:cubicBezTo>
                    <a:pt x="730482" y="293623"/>
                    <a:pt x="658610" y="264722"/>
                    <a:pt x="598906" y="225554"/>
                  </a:cubicBezTo>
                  <a:cubicBezTo>
                    <a:pt x="539203" y="186385"/>
                    <a:pt x="486344" y="136568"/>
                    <a:pt x="425119" y="100062"/>
                  </a:cubicBezTo>
                  <a:cubicBezTo>
                    <a:pt x="363894" y="63555"/>
                    <a:pt x="288219" y="39598"/>
                    <a:pt x="219769" y="60513"/>
                  </a:cubicBezTo>
                  <a:cubicBezTo>
                    <a:pt x="141812" y="84470"/>
                    <a:pt x="89334" y="161667"/>
                    <a:pt x="72982" y="241525"/>
                  </a:cubicBezTo>
                  <a:cubicBezTo>
                    <a:pt x="56630" y="321384"/>
                    <a:pt x="61193" y="409988"/>
                    <a:pt x="76785" y="489847"/>
                  </a:cubicBezTo>
                  <a:cubicBezTo>
                    <a:pt x="102263" y="618381"/>
                    <a:pt x="145995" y="739689"/>
                    <a:pt x="177558" y="867083"/>
                  </a:cubicBezTo>
                  <a:cubicBezTo>
                    <a:pt x="209502" y="995997"/>
                    <a:pt x="240684" y="1121869"/>
                    <a:pt x="269966" y="1253445"/>
                  </a:cubicBezTo>
                  <a:close/>
                </a:path>
              </a:pathLst>
            </a:custGeom>
            <a:solidFill>
              <a:srgbClr val="191919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6D42CB2-FF1B-4CCF-B362-B8AFB26EDC85}"/>
                </a:ext>
              </a:extLst>
            </p:cNvPr>
            <p:cNvSpPr/>
            <p:nvPr/>
          </p:nvSpPr>
          <p:spPr>
            <a:xfrm>
              <a:off x="838445" y="4399919"/>
              <a:ext cx="806189" cy="1631393"/>
            </a:xfrm>
            <a:custGeom>
              <a:avLst/>
              <a:gdLst>
                <a:gd name="connsiteX0" fmla="*/ 416077 w 806189"/>
                <a:gd name="connsiteY0" fmla="*/ 37435 h 1631392"/>
                <a:gd name="connsiteX1" fmla="*/ 321388 w 806189"/>
                <a:gd name="connsiteY1" fmla="*/ 60632 h 1631392"/>
                <a:gd name="connsiteX2" fmla="*/ 224036 w 806189"/>
                <a:gd name="connsiteY2" fmla="*/ 121477 h 1631392"/>
                <a:gd name="connsiteX3" fmla="*/ 133150 w 806189"/>
                <a:gd name="connsiteY3" fmla="*/ 176237 h 1631392"/>
                <a:gd name="connsiteX4" fmla="*/ 58615 w 806189"/>
                <a:gd name="connsiteY4" fmla="*/ 197152 h 1631392"/>
                <a:gd name="connsiteX5" fmla="*/ 38080 w 806189"/>
                <a:gd name="connsiteY5" fmla="*/ 197152 h 1631392"/>
                <a:gd name="connsiteX6" fmla="*/ 37700 w 806189"/>
                <a:gd name="connsiteY6" fmla="*/ 196011 h 1631392"/>
                <a:gd name="connsiteX7" fmla="*/ 57475 w 806189"/>
                <a:gd name="connsiteY7" fmla="*/ 192589 h 1631392"/>
                <a:gd name="connsiteX8" fmla="*/ 172319 w 806189"/>
                <a:gd name="connsiteY8" fmla="*/ 135167 h 1631392"/>
                <a:gd name="connsiteX9" fmla="*/ 290205 w 806189"/>
                <a:gd name="connsiteY9" fmla="*/ 44280 h 1631392"/>
                <a:gd name="connsiteX10" fmla="*/ 365880 w 806189"/>
                <a:gd name="connsiteY10" fmla="*/ 9675 h 1631392"/>
                <a:gd name="connsiteX11" fmla="*/ 468935 w 806189"/>
                <a:gd name="connsiteY11" fmla="*/ 548 h 1631392"/>
                <a:gd name="connsiteX12" fmla="*/ 591005 w 806189"/>
                <a:gd name="connsiteY12" fmla="*/ 26407 h 1631392"/>
                <a:gd name="connsiteX13" fmla="*/ 726003 w 806189"/>
                <a:gd name="connsiteY13" fmla="*/ 127561 h 1631392"/>
                <a:gd name="connsiteX14" fmla="*/ 799777 w 806189"/>
                <a:gd name="connsiteY14" fmla="*/ 307433 h 1631392"/>
                <a:gd name="connsiteX15" fmla="*/ 776580 w 806189"/>
                <a:gd name="connsiteY15" fmla="*/ 605571 h 1631392"/>
                <a:gd name="connsiteX16" fmla="*/ 742735 w 806189"/>
                <a:gd name="connsiteY16" fmla="*/ 713190 h 1631392"/>
                <a:gd name="connsiteX17" fmla="*/ 689116 w 806189"/>
                <a:gd name="connsiteY17" fmla="*/ 849329 h 1631392"/>
                <a:gd name="connsiteX18" fmla="*/ 632835 w 806189"/>
                <a:gd name="connsiteY18" fmla="*/ 983567 h 1631392"/>
                <a:gd name="connsiteX19" fmla="*/ 571991 w 806189"/>
                <a:gd name="connsiteY19" fmla="*/ 1152411 h 1631392"/>
                <a:gd name="connsiteX20" fmla="*/ 543090 w 806189"/>
                <a:gd name="connsiteY20" fmla="*/ 1288550 h 1631392"/>
                <a:gd name="connsiteX21" fmla="*/ 511527 w 806189"/>
                <a:gd name="connsiteY21" fmla="*/ 1481351 h 1631392"/>
                <a:gd name="connsiteX22" fmla="*/ 484146 w 806189"/>
                <a:gd name="connsiteY22" fmla="*/ 1582885 h 1631392"/>
                <a:gd name="connsiteX23" fmla="*/ 423682 w 806189"/>
                <a:gd name="connsiteY23" fmla="*/ 1630800 h 1631392"/>
                <a:gd name="connsiteX24" fmla="*/ 345345 w 806189"/>
                <a:gd name="connsiteY24" fmla="*/ 1600378 h 1631392"/>
                <a:gd name="connsiteX25" fmla="*/ 303514 w 806189"/>
                <a:gd name="connsiteY25" fmla="*/ 1495041 h 1631392"/>
                <a:gd name="connsiteX26" fmla="*/ 284881 w 806189"/>
                <a:gd name="connsiteY26" fmla="*/ 1407197 h 1631392"/>
                <a:gd name="connsiteX27" fmla="*/ 266247 w 806189"/>
                <a:gd name="connsiteY27" fmla="*/ 1311367 h 1631392"/>
                <a:gd name="connsiteX28" fmla="*/ 243050 w 806189"/>
                <a:gd name="connsiteY28" fmla="*/ 1196903 h 1631392"/>
                <a:gd name="connsiteX29" fmla="*/ 201980 w 806189"/>
                <a:gd name="connsiteY29" fmla="*/ 1061524 h 1631392"/>
                <a:gd name="connsiteX30" fmla="*/ 127826 w 806189"/>
                <a:gd name="connsiteY30" fmla="*/ 918540 h 1631392"/>
                <a:gd name="connsiteX31" fmla="*/ 14503 w 806189"/>
                <a:gd name="connsiteY31" fmla="*/ 802175 h 1631392"/>
                <a:gd name="connsiteX32" fmla="*/ 813 w 806189"/>
                <a:gd name="connsiteY32" fmla="*/ 793048 h 1631392"/>
                <a:gd name="connsiteX33" fmla="*/ 1194 w 806189"/>
                <a:gd name="connsiteY33" fmla="*/ 789245 h 1631392"/>
                <a:gd name="connsiteX34" fmla="*/ 4616 w 806189"/>
                <a:gd name="connsiteY34" fmla="*/ 789625 h 1631392"/>
                <a:gd name="connsiteX35" fmla="*/ 33517 w 806189"/>
                <a:gd name="connsiteY35" fmla="*/ 807879 h 1631392"/>
                <a:gd name="connsiteX36" fmla="*/ 61658 w 806189"/>
                <a:gd name="connsiteY36" fmla="*/ 829174 h 1631392"/>
                <a:gd name="connsiteX37" fmla="*/ 111094 w 806189"/>
                <a:gd name="connsiteY37" fmla="*/ 874427 h 1631392"/>
                <a:gd name="connsiteX38" fmla="*/ 192473 w 806189"/>
                <a:gd name="connsiteY38" fmla="*/ 982426 h 1631392"/>
                <a:gd name="connsiteX39" fmla="*/ 249135 w 806189"/>
                <a:gd name="connsiteY39" fmla="*/ 1112482 h 1631392"/>
                <a:gd name="connsiteX40" fmla="*/ 296669 w 806189"/>
                <a:gd name="connsiteY40" fmla="*/ 1284747 h 1631392"/>
                <a:gd name="connsiteX41" fmla="*/ 312641 w 806189"/>
                <a:gd name="connsiteY41" fmla="*/ 1353958 h 1631392"/>
                <a:gd name="connsiteX42" fmla="*/ 357134 w 806189"/>
                <a:gd name="connsiteY42" fmla="*/ 1532689 h 1631392"/>
                <a:gd name="connsiteX43" fmla="*/ 386035 w 806189"/>
                <a:gd name="connsiteY43" fmla="*/ 1576801 h 1631392"/>
                <a:gd name="connsiteX44" fmla="*/ 431288 w 806189"/>
                <a:gd name="connsiteY44" fmla="*/ 1574900 h 1631392"/>
                <a:gd name="connsiteX45" fmla="*/ 448781 w 806189"/>
                <a:gd name="connsiteY45" fmla="*/ 1541435 h 1631392"/>
                <a:gd name="connsiteX46" fmla="*/ 457147 w 806189"/>
                <a:gd name="connsiteY46" fmla="*/ 1496182 h 1631392"/>
                <a:gd name="connsiteX47" fmla="*/ 469316 w 806189"/>
                <a:gd name="connsiteY47" fmla="*/ 1422028 h 1631392"/>
                <a:gd name="connsiteX48" fmla="*/ 478823 w 806189"/>
                <a:gd name="connsiteY48" fmla="*/ 1350916 h 1631392"/>
                <a:gd name="connsiteX49" fmla="*/ 517611 w 806189"/>
                <a:gd name="connsiteY49" fmla="*/ 1137580 h 1631392"/>
                <a:gd name="connsiteX50" fmla="*/ 550315 w 806189"/>
                <a:gd name="connsiteY50" fmla="*/ 1033384 h 1631392"/>
                <a:gd name="connsiteX51" fmla="*/ 664398 w 806189"/>
                <a:gd name="connsiteY51" fmla="*/ 748936 h 1631392"/>
                <a:gd name="connsiteX52" fmla="*/ 682271 w 806189"/>
                <a:gd name="connsiteY52" fmla="*/ 701401 h 1631392"/>
                <a:gd name="connsiteX53" fmla="*/ 698243 w 806189"/>
                <a:gd name="connsiteY53" fmla="*/ 655007 h 1631392"/>
                <a:gd name="connsiteX54" fmla="*/ 721820 w 806189"/>
                <a:gd name="connsiteY54" fmla="*/ 572106 h 1631392"/>
                <a:gd name="connsiteX55" fmla="*/ 734750 w 806189"/>
                <a:gd name="connsiteY55" fmla="*/ 514684 h 1631392"/>
                <a:gd name="connsiteX56" fmla="*/ 745017 w 806189"/>
                <a:gd name="connsiteY56" fmla="*/ 338235 h 1631392"/>
                <a:gd name="connsiteX57" fmla="*/ 731707 w 806189"/>
                <a:gd name="connsiteY57" fmla="*/ 263701 h 1631392"/>
                <a:gd name="connsiteX58" fmla="*/ 691398 w 806189"/>
                <a:gd name="connsiteY58" fmla="*/ 170533 h 1631392"/>
                <a:gd name="connsiteX59" fmla="*/ 572371 w 806189"/>
                <a:gd name="connsiteY59" fmla="*/ 67477 h 1631392"/>
                <a:gd name="connsiteX60" fmla="*/ 449161 w 806189"/>
                <a:gd name="connsiteY60" fmla="*/ 37435 h 1631392"/>
                <a:gd name="connsiteX61" fmla="*/ 416077 w 806189"/>
                <a:gd name="connsiteY61" fmla="*/ 37435 h 163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06189" h="1631392">
                  <a:moveTo>
                    <a:pt x="416077" y="37435"/>
                  </a:moveTo>
                  <a:cubicBezTo>
                    <a:pt x="382612" y="37816"/>
                    <a:pt x="351429" y="46182"/>
                    <a:pt x="321388" y="60632"/>
                  </a:cubicBezTo>
                  <a:cubicBezTo>
                    <a:pt x="286782" y="77365"/>
                    <a:pt x="255219" y="99421"/>
                    <a:pt x="224036" y="121477"/>
                  </a:cubicBezTo>
                  <a:cubicBezTo>
                    <a:pt x="194755" y="142012"/>
                    <a:pt x="165093" y="161026"/>
                    <a:pt x="133150" y="176237"/>
                  </a:cubicBezTo>
                  <a:cubicBezTo>
                    <a:pt x="109573" y="187265"/>
                    <a:pt x="84855" y="194490"/>
                    <a:pt x="58615" y="197152"/>
                  </a:cubicBezTo>
                  <a:cubicBezTo>
                    <a:pt x="47968" y="199054"/>
                    <a:pt x="38461" y="197532"/>
                    <a:pt x="38080" y="197152"/>
                  </a:cubicBezTo>
                  <a:cubicBezTo>
                    <a:pt x="37320" y="196772"/>
                    <a:pt x="36940" y="196011"/>
                    <a:pt x="37700" y="196011"/>
                  </a:cubicBezTo>
                  <a:cubicBezTo>
                    <a:pt x="44165" y="194871"/>
                    <a:pt x="51010" y="193730"/>
                    <a:pt x="57475" y="192589"/>
                  </a:cubicBezTo>
                  <a:cubicBezTo>
                    <a:pt x="100446" y="183082"/>
                    <a:pt x="137713" y="161406"/>
                    <a:pt x="172319" y="135167"/>
                  </a:cubicBezTo>
                  <a:cubicBezTo>
                    <a:pt x="211867" y="105125"/>
                    <a:pt x="248374" y="71280"/>
                    <a:pt x="290205" y="44280"/>
                  </a:cubicBezTo>
                  <a:cubicBezTo>
                    <a:pt x="313782" y="29069"/>
                    <a:pt x="338880" y="15760"/>
                    <a:pt x="365880" y="9675"/>
                  </a:cubicBezTo>
                  <a:cubicBezTo>
                    <a:pt x="399345" y="1689"/>
                    <a:pt x="433950" y="-1353"/>
                    <a:pt x="468935" y="548"/>
                  </a:cubicBezTo>
                  <a:cubicBezTo>
                    <a:pt x="511146" y="2830"/>
                    <a:pt x="551836" y="11577"/>
                    <a:pt x="591005" y="26407"/>
                  </a:cubicBezTo>
                  <a:cubicBezTo>
                    <a:pt x="643863" y="53407"/>
                    <a:pt x="686835" y="78505"/>
                    <a:pt x="726003" y="127561"/>
                  </a:cubicBezTo>
                  <a:cubicBezTo>
                    <a:pt x="765932" y="181181"/>
                    <a:pt x="787608" y="242405"/>
                    <a:pt x="799777" y="307433"/>
                  </a:cubicBezTo>
                  <a:cubicBezTo>
                    <a:pt x="818411" y="406305"/>
                    <a:pt x="801679" y="508980"/>
                    <a:pt x="776580" y="605571"/>
                  </a:cubicBezTo>
                  <a:cubicBezTo>
                    <a:pt x="767073" y="642078"/>
                    <a:pt x="755285" y="677443"/>
                    <a:pt x="742735" y="713190"/>
                  </a:cubicBezTo>
                  <a:cubicBezTo>
                    <a:pt x="726764" y="759203"/>
                    <a:pt x="708130" y="804456"/>
                    <a:pt x="689116" y="849329"/>
                  </a:cubicBezTo>
                  <a:cubicBezTo>
                    <a:pt x="670483" y="894202"/>
                    <a:pt x="651469" y="938694"/>
                    <a:pt x="632835" y="983567"/>
                  </a:cubicBezTo>
                  <a:cubicBezTo>
                    <a:pt x="610018" y="1038707"/>
                    <a:pt x="587582" y="1094228"/>
                    <a:pt x="571991" y="1152411"/>
                  </a:cubicBezTo>
                  <a:cubicBezTo>
                    <a:pt x="559822" y="1197283"/>
                    <a:pt x="551075" y="1242917"/>
                    <a:pt x="543090" y="1288550"/>
                  </a:cubicBezTo>
                  <a:cubicBezTo>
                    <a:pt x="532062" y="1352817"/>
                    <a:pt x="522555" y="1417084"/>
                    <a:pt x="511527" y="1481351"/>
                  </a:cubicBezTo>
                  <a:cubicBezTo>
                    <a:pt x="505822" y="1515956"/>
                    <a:pt x="500879" y="1550942"/>
                    <a:pt x="484146" y="1582885"/>
                  </a:cubicBezTo>
                  <a:cubicBezTo>
                    <a:pt x="471217" y="1607603"/>
                    <a:pt x="452583" y="1625477"/>
                    <a:pt x="423682" y="1630800"/>
                  </a:cubicBezTo>
                  <a:cubicBezTo>
                    <a:pt x="396683" y="1635744"/>
                    <a:pt x="363218" y="1622815"/>
                    <a:pt x="345345" y="1600378"/>
                  </a:cubicBezTo>
                  <a:cubicBezTo>
                    <a:pt x="320627" y="1569195"/>
                    <a:pt x="311500" y="1532308"/>
                    <a:pt x="303514" y="1495041"/>
                  </a:cubicBezTo>
                  <a:cubicBezTo>
                    <a:pt x="297430" y="1465760"/>
                    <a:pt x="290585" y="1436478"/>
                    <a:pt x="284881" y="1407197"/>
                  </a:cubicBezTo>
                  <a:cubicBezTo>
                    <a:pt x="278416" y="1375254"/>
                    <a:pt x="272712" y="1343310"/>
                    <a:pt x="266247" y="1311367"/>
                  </a:cubicBezTo>
                  <a:cubicBezTo>
                    <a:pt x="258642" y="1273339"/>
                    <a:pt x="253698" y="1233790"/>
                    <a:pt x="243050" y="1196903"/>
                  </a:cubicBezTo>
                  <a:cubicBezTo>
                    <a:pt x="230121" y="1151650"/>
                    <a:pt x="218712" y="1105636"/>
                    <a:pt x="201980" y="1061524"/>
                  </a:cubicBezTo>
                  <a:cubicBezTo>
                    <a:pt x="182966" y="1010947"/>
                    <a:pt x="159389" y="962652"/>
                    <a:pt x="127826" y="918540"/>
                  </a:cubicBezTo>
                  <a:cubicBezTo>
                    <a:pt x="96263" y="874047"/>
                    <a:pt x="57475" y="836019"/>
                    <a:pt x="14503" y="802175"/>
                  </a:cubicBezTo>
                  <a:cubicBezTo>
                    <a:pt x="10320" y="798752"/>
                    <a:pt x="5377" y="796090"/>
                    <a:pt x="813" y="793048"/>
                  </a:cubicBezTo>
                  <a:cubicBezTo>
                    <a:pt x="-328" y="791527"/>
                    <a:pt x="-328" y="790386"/>
                    <a:pt x="1194" y="789245"/>
                  </a:cubicBezTo>
                  <a:cubicBezTo>
                    <a:pt x="2334" y="788485"/>
                    <a:pt x="3475" y="788865"/>
                    <a:pt x="4616" y="789625"/>
                  </a:cubicBezTo>
                  <a:cubicBezTo>
                    <a:pt x="12602" y="796851"/>
                    <a:pt x="24390" y="801794"/>
                    <a:pt x="33517" y="807879"/>
                  </a:cubicBezTo>
                  <a:cubicBezTo>
                    <a:pt x="43024" y="814724"/>
                    <a:pt x="52531" y="821949"/>
                    <a:pt x="61658" y="829174"/>
                  </a:cubicBezTo>
                  <a:cubicBezTo>
                    <a:pt x="78770" y="843245"/>
                    <a:pt x="95502" y="858456"/>
                    <a:pt x="111094" y="874427"/>
                  </a:cubicBezTo>
                  <a:cubicBezTo>
                    <a:pt x="143037" y="906371"/>
                    <a:pt x="170797" y="942877"/>
                    <a:pt x="192473" y="982426"/>
                  </a:cubicBezTo>
                  <a:cubicBezTo>
                    <a:pt x="215290" y="1023877"/>
                    <a:pt x="233163" y="1067609"/>
                    <a:pt x="249135" y="1112482"/>
                  </a:cubicBezTo>
                  <a:cubicBezTo>
                    <a:pt x="269289" y="1168763"/>
                    <a:pt x="282979" y="1226565"/>
                    <a:pt x="296669" y="1284747"/>
                  </a:cubicBezTo>
                  <a:cubicBezTo>
                    <a:pt x="301993" y="1307944"/>
                    <a:pt x="307317" y="1330761"/>
                    <a:pt x="312641" y="1353958"/>
                  </a:cubicBezTo>
                  <a:cubicBezTo>
                    <a:pt x="325951" y="1413662"/>
                    <a:pt x="337740" y="1474506"/>
                    <a:pt x="357134" y="1532689"/>
                  </a:cubicBezTo>
                  <a:cubicBezTo>
                    <a:pt x="362838" y="1549801"/>
                    <a:pt x="371204" y="1566533"/>
                    <a:pt x="386035" y="1576801"/>
                  </a:cubicBezTo>
                  <a:cubicBezTo>
                    <a:pt x="403147" y="1588590"/>
                    <a:pt x="412654" y="1592012"/>
                    <a:pt x="431288" y="1574900"/>
                  </a:cubicBezTo>
                  <a:cubicBezTo>
                    <a:pt x="439274" y="1564252"/>
                    <a:pt x="444598" y="1553604"/>
                    <a:pt x="448781" y="1541435"/>
                  </a:cubicBezTo>
                  <a:cubicBezTo>
                    <a:pt x="453724" y="1527365"/>
                    <a:pt x="454485" y="1511013"/>
                    <a:pt x="457147" y="1496182"/>
                  </a:cubicBezTo>
                  <a:cubicBezTo>
                    <a:pt x="460569" y="1471464"/>
                    <a:pt x="465513" y="1446746"/>
                    <a:pt x="469316" y="1422028"/>
                  </a:cubicBezTo>
                  <a:cubicBezTo>
                    <a:pt x="473118" y="1398451"/>
                    <a:pt x="475020" y="1374873"/>
                    <a:pt x="478823" y="1350916"/>
                  </a:cubicBezTo>
                  <a:cubicBezTo>
                    <a:pt x="489470" y="1279043"/>
                    <a:pt x="502020" y="1208312"/>
                    <a:pt x="517611" y="1137580"/>
                  </a:cubicBezTo>
                  <a:cubicBezTo>
                    <a:pt x="525597" y="1101453"/>
                    <a:pt x="537385" y="1067989"/>
                    <a:pt x="550315" y="1033384"/>
                  </a:cubicBezTo>
                  <a:cubicBezTo>
                    <a:pt x="586822" y="937934"/>
                    <a:pt x="627511" y="844385"/>
                    <a:pt x="664398" y="748936"/>
                  </a:cubicBezTo>
                  <a:cubicBezTo>
                    <a:pt x="670483" y="733344"/>
                    <a:pt x="676567" y="717373"/>
                    <a:pt x="682271" y="701401"/>
                  </a:cubicBezTo>
                  <a:cubicBezTo>
                    <a:pt x="687595" y="686570"/>
                    <a:pt x="691398" y="669077"/>
                    <a:pt x="698243" y="655007"/>
                  </a:cubicBezTo>
                  <a:cubicBezTo>
                    <a:pt x="706989" y="628007"/>
                    <a:pt x="714975" y="599867"/>
                    <a:pt x="721820" y="572106"/>
                  </a:cubicBezTo>
                  <a:cubicBezTo>
                    <a:pt x="726384" y="553092"/>
                    <a:pt x="730186" y="533698"/>
                    <a:pt x="734750" y="514684"/>
                  </a:cubicBezTo>
                  <a:cubicBezTo>
                    <a:pt x="748820" y="456502"/>
                    <a:pt x="749200" y="397559"/>
                    <a:pt x="745017" y="338235"/>
                  </a:cubicBezTo>
                  <a:cubicBezTo>
                    <a:pt x="743496" y="312757"/>
                    <a:pt x="738172" y="288039"/>
                    <a:pt x="731707" y="263701"/>
                  </a:cubicBezTo>
                  <a:cubicBezTo>
                    <a:pt x="722961" y="230997"/>
                    <a:pt x="709651" y="199434"/>
                    <a:pt x="691398" y="170533"/>
                  </a:cubicBezTo>
                  <a:cubicBezTo>
                    <a:pt x="643483" y="108547"/>
                    <a:pt x="607737" y="87632"/>
                    <a:pt x="572371" y="67477"/>
                  </a:cubicBezTo>
                  <a:cubicBezTo>
                    <a:pt x="532442" y="49224"/>
                    <a:pt x="491752" y="39717"/>
                    <a:pt x="449161" y="37435"/>
                  </a:cubicBezTo>
                  <a:cubicBezTo>
                    <a:pt x="439654" y="35914"/>
                    <a:pt x="427865" y="35914"/>
                    <a:pt x="416077" y="37435"/>
                  </a:cubicBezTo>
                  <a:close/>
                </a:path>
              </a:pathLst>
            </a:custGeom>
            <a:solidFill>
              <a:srgbClr val="191919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1D237C5-BF83-48EB-ABE6-2812B014CB99}"/>
                </a:ext>
              </a:extLst>
            </p:cNvPr>
            <p:cNvSpPr/>
            <p:nvPr/>
          </p:nvSpPr>
          <p:spPr>
            <a:xfrm>
              <a:off x="1341986" y="4344186"/>
              <a:ext cx="296617" cy="296617"/>
            </a:xfrm>
            <a:custGeom>
              <a:avLst/>
              <a:gdLst>
                <a:gd name="connsiteX0" fmla="*/ 296617 w 296616"/>
                <a:gd name="connsiteY0" fmla="*/ 144506 h 296616"/>
                <a:gd name="connsiteX1" fmla="*/ 202308 w 296616"/>
                <a:gd name="connsiteY1" fmla="*/ 199266 h 296616"/>
                <a:gd name="connsiteX2" fmla="*/ 152111 w 296616"/>
                <a:gd name="connsiteY2" fmla="*/ 296617 h 296616"/>
                <a:gd name="connsiteX3" fmla="*/ 97351 w 296616"/>
                <a:gd name="connsiteY3" fmla="*/ 201928 h 296616"/>
                <a:gd name="connsiteX4" fmla="*/ 0 w 296616"/>
                <a:gd name="connsiteY4" fmla="*/ 152111 h 296616"/>
                <a:gd name="connsiteX5" fmla="*/ 94689 w 296616"/>
                <a:gd name="connsiteY5" fmla="*/ 97351 h 296616"/>
                <a:gd name="connsiteX6" fmla="*/ 144506 w 296616"/>
                <a:gd name="connsiteY6" fmla="*/ 0 h 296616"/>
                <a:gd name="connsiteX7" fmla="*/ 199646 w 296616"/>
                <a:gd name="connsiteY7" fmla="*/ 94689 h 29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616" h="296616">
                  <a:moveTo>
                    <a:pt x="296617" y="144506"/>
                  </a:moveTo>
                  <a:lnTo>
                    <a:pt x="202308" y="199266"/>
                  </a:lnTo>
                  <a:lnTo>
                    <a:pt x="152111" y="296617"/>
                  </a:lnTo>
                  <a:lnTo>
                    <a:pt x="97351" y="201928"/>
                  </a:lnTo>
                  <a:lnTo>
                    <a:pt x="0" y="152111"/>
                  </a:lnTo>
                  <a:lnTo>
                    <a:pt x="94689" y="97351"/>
                  </a:lnTo>
                  <a:lnTo>
                    <a:pt x="144506" y="0"/>
                  </a:lnTo>
                  <a:lnTo>
                    <a:pt x="199646" y="94689"/>
                  </a:lnTo>
                  <a:close/>
                </a:path>
              </a:pathLst>
            </a:custGeom>
            <a:solidFill>
              <a:srgbClr val="000000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ED80F3-A2E8-44C2-BB11-065051FD399C}"/>
                </a:ext>
              </a:extLst>
            </p:cNvPr>
            <p:cNvSpPr/>
            <p:nvPr/>
          </p:nvSpPr>
          <p:spPr>
            <a:xfrm>
              <a:off x="1371267" y="4373467"/>
              <a:ext cx="235772" cy="235772"/>
            </a:xfrm>
            <a:custGeom>
              <a:avLst/>
              <a:gdLst>
                <a:gd name="connsiteX0" fmla="*/ 238054 w 235772"/>
                <a:gd name="connsiteY0" fmla="*/ 115985 h 235772"/>
                <a:gd name="connsiteX1" fmla="*/ 162379 w 235772"/>
                <a:gd name="connsiteY1" fmla="*/ 160097 h 235772"/>
                <a:gd name="connsiteX2" fmla="*/ 122069 w 235772"/>
                <a:gd name="connsiteY2" fmla="*/ 238054 h 235772"/>
                <a:gd name="connsiteX3" fmla="*/ 77957 w 235772"/>
                <a:gd name="connsiteY3" fmla="*/ 162379 h 235772"/>
                <a:gd name="connsiteX4" fmla="*/ 0 w 235772"/>
                <a:gd name="connsiteY4" fmla="*/ 122069 h 235772"/>
                <a:gd name="connsiteX5" fmla="*/ 76056 w 235772"/>
                <a:gd name="connsiteY5" fmla="*/ 77957 h 235772"/>
                <a:gd name="connsiteX6" fmla="*/ 115985 w 235772"/>
                <a:gd name="connsiteY6" fmla="*/ 0 h 235772"/>
                <a:gd name="connsiteX7" fmla="*/ 160097 w 235772"/>
                <a:gd name="connsiteY7" fmla="*/ 75675 h 23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72" h="235772">
                  <a:moveTo>
                    <a:pt x="238054" y="115985"/>
                  </a:moveTo>
                  <a:lnTo>
                    <a:pt x="162379" y="160097"/>
                  </a:lnTo>
                  <a:lnTo>
                    <a:pt x="122069" y="238054"/>
                  </a:lnTo>
                  <a:lnTo>
                    <a:pt x="77957" y="162379"/>
                  </a:lnTo>
                  <a:lnTo>
                    <a:pt x="0" y="122069"/>
                  </a:lnTo>
                  <a:lnTo>
                    <a:pt x="76056" y="77957"/>
                  </a:lnTo>
                  <a:lnTo>
                    <a:pt x="115985" y="0"/>
                  </a:lnTo>
                  <a:lnTo>
                    <a:pt x="160097" y="75675"/>
                  </a:ln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64A3C9-9C0F-442F-BEFF-7A4538495E65}"/>
              </a:ext>
            </a:extLst>
          </p:cNvPr>
          <p:cNvGrpSpPr/>
          <p:nvPr/>
        </p:nvGrpSpPr>
        <p:grpSpPr>
          <a:xfrm>
            <a:off x="862511" y="1784900"/>
            <a:ext cx="1441612" cy="1661815"/>
            <a:chOff x="871660" y="1719307"/>
            <a:chExt cx="1441612" cy="166181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23A10D1-0600-45A8-B81A-FDD0005DEED3}"/>
                </a:ext>
              </a:extLst>
            </p:cNvPr>
            <p:cNvGrpSpPr/>
            <p:nvPr/>
          </p:nvGrpSpPr>
          <p:grpSpPr>
            <a:xfrm>
              <a:off x="898146" y="1719307"/>
              <a:ext cx="1405042" cy="1661815"/>
              <a:chOff x="239592" y="4396616"/>
              <a:chExt cx="1405042" cy="1661815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C9A0BE3-EEC4-437B-8326-62A49E06A8B3}"/>
                  </a:ext>
                </a:extLst>
              </p:cNvPr>
              <p:cNvSpPr/>
              <p:nvPr/>
            </p:nvSpPr>
            <p:spPr>
              <a:xfrm>
                <a:off x="239592" y="4396616"/>
                <a:ext cx="798584" cy="1661815"/>
              </a:xfrm>
              <a:custGeom>
                <a:avLst/>
                <a:gdLst>
                  <a:gd name="connsiteX0" fmla="*/ 269966 w 798583"/>
                  <a:gd name="connsiteY0" fmla="*/ 1253445 h 1661814"/>
                  <a:gd name="connsiteX1" fmla="*/ 326627 w 798583"/>
                  <a:gd name="connsiteY1" fmla="*/ 1561851 h 1661814"/>
                  <a:gd name="connsiteX2" fmla="*/ 375303 w 798583"/>
                  <a:gd name="connsiteY2" fmla="*/ 1618892 h 1661814"/>
                  <a:gd name="connsiteX3" fmla="*/ 437668 w 798583"/>
                  <a:gd name="connsiteY3" fmla="*/ 1589231 h 1661814"/>
                  <a:gd name="connsiteX4" fmla="*/ 452119 w 798583"/>
                  <a:gd name="connsiteY4" fmla="*/ 1522682 h 1661814"/>
                  <a:gd name="connsiteX5" fmla="*/ 650244 w 798583"/>
                  <a:gd name="connsiteY5" fmla="*/ 943518 h 1661814"/>
                  <a:gd name="connsiteX6" fmla="*/ 492428 w 798583"/>
                  <a:gd name="connsiteY6" fmla="*/ 1476288 h 1661814"/>
                  <a:gd name="connsiteX7" fmla="*/ 482161 w 798583"/>
                  <a:gd name="connsiteY7" fmla="*/ 1581245 h 1661814"/>
                  <a:gd name="connsiteX8" fmla="*/ 415992 w 798583"/>
                  <a:gd name="connsiteY8" fmla="*/ 1658821 h 1661814"/>
                  <a:gd name="connsiteX9" fmla="*/ 293163 w 798583"/>
                  <a:gd name="connsiteY9" fmla="*/ 1602540 h 1661814"/>
                  <a:gd name="connsiteX10" fmla="*/ 256276 w 798583"/>
                  <a:gd name="connsiteY10" fmla="*/ 1462598 h 1661814"/>
                  <a:gd name="connsiteX11" fmla="*/ 110249 w 798583"/>
                  <a:gd name="connsiteY11" fmla="*/ 821449 h 1661814"/>
                  <a:gd name="connsiteX12" fmla="*/ 2630 w 798583"/>
                  <a:gd name="connsiteY12" fmla="*/ 427861 h 1661814"/>
                  <a:gd name="connsiteX13" fmla="*/ 34574 w 798583"/>
                  <a:gd name="connsiteY13" fmla="*/ 181822 h 1661814"/>
                  <a:gd name="connsiteX14" fmla="*/ 87432 w 798583"/>
                  <a:gd name="connsiteY14" fmla="*/ 89794 h 1661814"/>
                  <a:gd name="connsiteX15" fmla="*/ 183262 w 798583"/>
                  <a:gd name="connsiteY15" fmla="*/ 17922 h 1661814"/>
                  <a:gd name="connsiteX16" fmla="*/ 366556 w 798583"/>
                  <a:gd name="connsiteY16" fmla="*/ 20203 h 1661814"/>
                  <a:gd name="connsiteX17" fmla="*/ 573047 w 798583"/>
                  <a:gd name="connsiteY17" fmla="*/ 172315 h 1661814"/>
                  <a:gd name="connsiteX18" fmla="*/ 800834 w 798583"/>
                  <a:gd name="connsiteY18" fmla="*/ 281074 h 1661814"/>
                  <a:gd name="connsiteX19" fmla="*/ 598906 w 798583"/>
                  <a:gd name="connsiteY19" fmla="*/ 225554 h 1661814"/>
                  <a:gd name="connsiteX20" fmla="*/ 425119 w 798583"/>
                  <a:gd name="connsiteY20" fmla="*/ 100062 h 1661814"/>
                  <a:gd name="connsiteX21" fmla="*/ 219769 w 798583"/>
                  <a:gd name="connsiteY21" fmla="*/ 60513 h 1661814"/>
                  <a:gd name="connsiteX22" fmla="*/ 72982 w 798583"/>
                  <a:gd name="connsiteY22" fmla="*/ 241525 h 1661814"/>
                  <a:gd name="connsiteX23" fmla="*/ 76785 w 798583"/>
                  <a:gd name="connsiteY23" fmla="*/ 489847 h 1661814"/>
                  <a:gd name="connsiteX24" fmla="*/ 177558 w 798583"/>
                  <a:gd name="connsiteY24" fmla="*/ 867083 h 1661814"/>
                  <a:gd name="connsiteX25" fmla="*/ 269966 w 798583"/>
                  <a:gd name="connsiteY25" fmla="*/ 1253445 h 166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8583" h="1661814">
                    <a:moveTo>
                      <a:pt x="269966" y="1253445"/>
                    </a:moveTo>
                    <a:cubicBezTo>
                      <a:pt x="293163" y="1358022"/>
                      <a:pt x="300768" y="1458035"/>
                      <a:pt x="326627" y="1561851"/>
                    </a:cubicBezTo>
                    <a:cubicBezTo>
                      <a:pt x="332331" y="1584287"/>
                      <a:pt x="348683" y="1612427"/>
                      <a:pt x="375303" y="1618892"/>
                    </a:cubicBezTo>
                    <a:cubicBezTo>
                      <a:pt x="398500" y="1624216"/>
                      <a:pt x="427021" y="1610526"/>
                      <a:pt x="437668" y="1589231"/>
                    </a:cubicBezTo>
                    <a:cubicBezTo>
                      <a:pt x="448316" y="1567935"/>
                      <a:pt x="451358" y="1546259"/>
                      <a:pt x="452119" y="1522682"/>
                    </a:cubicBezTo>
                    <a:cubicBezTo>
                      <a:pt x="455922" y="1315430"/>
                      <a:pt x="526273" y="1109700"/>
                      <a:pt x="650244" y="943518"/>
                    </a:cubicBezTo>
                    <a:cubicBezTo>
                      <a:pt x="552512" y="1103235"/>
                      <a:pt x="497752" y="1289191"/>
                      <a:pt x="492428" y="1476288"/>
                    </a:cubicBezTo>
                    <a:cubicBezTo>
                      <a:pt x="491287" y="1511654"/>
                      <a:pt x="492048" y="1547400"/>
                      <a:pt x="482161" y="1581245"/>
                    </a:cubicBezTo>
                    <a:cubicBezTo>
                      <a:pt x="472274" y="1615089"/>
                      <a:pt x="449457" y="1647413"/>
                      <a:pt x="415992" y="1658821"/>
                    </a:cubicBezTo>
                    <a:cubicBezTo>
                      <a:pt x="369979" y="1674413"/>
                      <a:pt x="318641" y="1643991"/>
                      <a:pt x="293163" y="1602540"/>
                    </a:cubicBezTo>
                    <a:cubicBezTo>
                      <a:pt x="267684" y="1561090"/>
                      <a:pt x="262360" y="1510893"/>
                      <a:pt x="256276" y="1462598"/>
                    </a:cubicBezTo>
                    <a:cubicBezTo>
                      <a:pt x="228515" y="1244699"/>
                      <a:pt x="179840" y="1029461"/>
                      <a:pt x="110249" y="821449"/>
                    </a:cubicBezTo>
                    <a:cubicBezTo>
                      <a:pt x="66897" y="692155"/>
                      <a:pt x="15560" y="563621"/>
                      <a:pt x="2630" y="427861"/>
                    </a:cubicBezTo>
                    <a:cubicBezTo>
                      <a:pt x="-4975" y="344961"/>
                      <a:pt x="3391" y="259398"/>
                      <a:pt x="34574" y="181822"/>
                    </a:cubicBezTo>
                    <a:cubicBezTo>
                      <a:pt x="47503" y="149498"/>
                      <a:pt x="64616" y="116033"/>
                      <a:pt x="87432" y="89794"/>
                    </a:cubicBezTo>
                    <a:cubicBezTo>
                      <a:pt x="112911" y="60133"/>
                      <a:pt x="148277" y="34274"/>
                      <a:pt x="183262" y="17922"/>
                    </a:cubicBezTo>
                    <a:cubicBezTo>
                      <a:pt x="239924" y="-8698"/>
                      <a:pt x="309515" y="-3754"/>
                      <a:pt x="366556" y="20203"/>
                    </a:cubicBezTo>
                    <a:cubicBezTo>
                      <a:pt x="445654" y="53668"/>
                      <a:pt x="507639" y="116414"/>
                      <a:pt x="573047" y="172315"/>
                    </a:cubicBezTo>
                    <a:cubicBezTo>
                      <a:pt x="638455" y="228216"/>
                      <a:pt x="714891" y="279553"/>
                      <a:pt x="800834" y="281074"/>
                    </a:cubicBezTo>
                    <a:cubicBezTo>
                      <a:pt x="730482" y="293623"/>
                      <a:pt x="658610" y="264722"/>
                      <a:pt x="598906" y="225554"/>
                    </a:cubicBezTo>
                    <a:cubicBezTo>
                      <a:pt x="539203" y="186385"/>
                      <a:pt x="486344" y="136568"/>
                      <a:pt x="425119" y="100062"/>
                    </a:cubicBezTo>
                    <a:cubicBezTo>
                      <a:pt x="363894" y="63555"/>
                      <a:pt x="288219" y="39598"/>
                      <a:pt x="219769" y="60513"/>
                    </a:cubicBezTo>
                    <a:cubicBezTo>
                      <a:pt x="141812" y="84470"/>
                      <a:pt x="89334" y="161667"/>
                      <a:pt x="72982" y="241525"/>
                    </a:cubicBezTo>
                    <a:cubicBezTo>
                      <a:pt x="56630" y="321384"/>
                      <a:pt x="61193" y="409988"/>
                      <a:pt x="76785" y="489847"/>
                    </a:cubicBezTo>
                    <a:cubicBezTo>
                      <a:pt x="102263" y="618381"/>
                      <a:pt x="145995" y="739689"/>
                      <a:pt x="177558" y="867083"/>
                    </a:cubicBezTo>
                    <a:cubicBezTo>
                      <a:pt x="209502" y="995997"/>
                      <a:pt x="240684" y="1121869"/>
                      <a:pt x="269966" y="1253445"/>
                    </a:cubicBezTo>
                    <a:close/>
                  </a:path>
                </a:pathLst>
              </a:custGeom>
              <a:solidFill>
                <a:srgbClr val="191919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87F1E0C-10D5-4081-859F-52E68EBDE28C}"/>
                  </a:ext>
                </a:extLst>
              </p:cNvPr>
              <p:cNvSpPr/>
              <p:nvPr/>
            </p:nvSpPr>
            <p:spPr>
              <a:xfrm>
                <a:off x="838445" y="4399919"/>
                <a:ext cx="806189" cy="1631393"/>
              </a:xfrm>
              <a:custGeom>
                <a:avLst/>
                <a:gdLst>
                  <a:gd name="connsiteX0" fmla="*/ 416077 w 806189"/>
                  <a:gd name="connsiteY0" fmla="*/ 37435 h 1631392"/>
                  <a:gd name="connsiteX1" fmla="*/ 321388 w 806189"/>
                  <a:gd name="connsiteY1" fmla="*/ 60632 h 1631392"/>
                  <a:gd name="connsiteX2" fmla="*/ 224036 w 806189"/>
                  <a:gd name="connsiteY2" fmla="*/ 121477 h 1631392"/>
                  <a:gd name="connsiteX3" fmla="*/ 133150 w 806189"/>
                  <a:gd name="connsiteY3" fmla="*/ 176237 h 1631392"/>
                  <a:gd name="connsiteX4" fmla="*/ 58615 w 806189"/>
                  <a:gd name="connsiteY4" fmla="*/ 197152 h 1631392"/>
                  <a:gd name="connsiteX5" fmla="*/ 38080 w 806189"/>
                  <a:gd name="connsiteY5" fmla="*/ 197152 h 1631392"/>
                  <a:gd name="connsiteX6" fmla="*/ 37700 w 806189"/>
                  <a:gd name="connsiteY6" fmla="*/ 196011 h 1631392"/>
                  <a:gd name="connsiteX7" fmla="*/ 57475 w 806189"/>
                  <a:gd name="connsiteY7" fmla="*/ 192589 h 1631392"/>
                  <a:gd name="connsiteX8" fmla="*/ 172319 w 806189"/>
                  <a:gd name="connsiteY8" fmla="*/ 135167 h 1631392"/>
                  <a:gd name="connsiteX9" fmla="*/ 290205 w 806189"/>
                  <a:gd name="connsiteY9" fmla="*/ 44280 h 1631392"/>
                  <a:gd name="connsiteX10" fmla="*/ 365880 w 806189"/>
                  <a:gd name="connsiteY10" fmla="*/ 9675 h 1631392"/>
                  <a:gd name="connsiteX11" fmla="*/ 468935 w 806189"/>
                  <a:gd name="connsiteY11" fmla="*/ 548 h 1631392"/>
                  <a:gd name="connsiteX12" fmla="*/ 591005 w 806189"/>
                  <a:gd name="connsiteY12" fmla="*/ 26407 h 1631392"/>
                  <a:gd name="connsiteX13" fmla="*/ 726003 w 806189"/>
                  <a:gd name="connsiteY13" fmla="*/ 127561 h 1631392"/>
                  <a:gd name="connsiteX14" fmla="*/ 799777 w 806189"/>
                  <a:gd name="connsiteY14" fmla="*/ 307433 h 1631392"/>
                  <a:gd name="connsiteX15" fmla="*/ 776580 w 806189"/>
                  <a:gd name="connsiteY15" fmla="*/ 605571 h 1631392"/>
                  <a:gd name="connsiteX16" fmla="*/ 742735 w 806189"/>
                  <a:gd name="connsiteY16" fmla="*/ 713190 h 1631392"/>
                  <a:gd name="connsiteX17" fmla="*/ 689116 w 806189"/>
                  <a:gd name="connsiteY17" fmla="*/ 849329 h 1631392"/>
                  <a:gd name="connsiteX18" fmla="*/ 632835 w 806189"/>
                  <a:gd name="connsiteY18" fmla="*/ 983567 h 1631392"/>
                  <a:gd name="connsiteX19" fmla="*/ 571991 w 806189"/>
                  <a:gd name="connsiteY19" fmla="*/ 1152411 h 1631392"/>
                  <a:gd name="connsiteX20" fmla="*/ 543090 w 806189"/>
                  <a:gd name="connsiteY20" fmla="*/ 1288550 h 1631392"/>
                  <a:gd name="connsiteX21" fmla="*/ 511527 w 806189"/>
                  <a:gd name="connsiteY21" fmla="*/ 1481351 h 1631392"/>
                  <a:gd name="connsiteX22" fmla="*/ 484146 w 806189"/>
                  <a:gd name="connsiteY22" fmla="*/ 1582885 h 1631392"/>
                  <a:gd name="connsiteX23" fmla="*/ 423682 w 806189"/>
                  <a:gd name="connsiteY23" fmla="*/ 1630800 h 1631392"/>
                  <a:gd name="connsiteX24" fmla="*/ 345345 w 806189"/>
                  <a:gd name="connsiteY24" fmla="*/ 1600378 h 1631392"/>
                  <a:gd name="connsiteX25" fmla="*/ 303514 w 806189"/>
                  <a:gd name="connsiteY25" fmla="*/ 1495041 h 1631392"/>
                  <a:gd name="connsiteX26" fmla="*/ 284881 w 806189"/>
                  <a:gd name="connsiteY26" fmla="*/ 1407197 h 1631392"/>
                  <a:gd name="connsiteX27" fmla="*/ 266247 w 806189"/>
                  <a:gd name="connsiteY27" fmla="*/ 1311367 h 1631392"/>
                  <a:gd name="connsiteX28" fmla="*/ 243050 w 806189"/>
                  <a:gd name="connsiteY28" fmla="*/ 1196903 h 1631392"/>
                  <a:gd name="connsiteX29" fmla="*/ 201980 w 806189"/>
                  <a:gd name="connsiteY29" fmla="*/ 1061524 h 1631392"/>
                  <a:gd name="connsiteX30" fmla="*/ 127826 w 806189"/>
                  <a:gd name="connsiteY30" fmla="*/ 918540 h 1631392"/>
                  <a:gd name="connsiteX31" fmla="*/ 14503 w 806189"/>
                  <a:gd name="connsiteY31" fmla="*/ 802175 h 1631392"/>
                  <a:gd name="connsiteX32" fmla="*/ 813 w 806189"/>
                  <a:gd name="connsiteY32" fmla="*/ 793048 h 1631392"/>
                  <a:gd name="connsiteX33" fmla="*/ 1194 w 806189"/>
                  <a:gd name="connsiteY33" fmla="*/ 789245 h 1631392"/>
                  <a:gd name="connsiteX34" fmla="*/ 4616 w 806189"/>
                  <a:gd name="connsiteY34" fmla="*/ 789625 h 1631392"/>
                  <a:gd name="connsiteX35" fmla="*/ 33517 w 806189"/>
                  <a:gd name="connsiteY35" fmla="*/ 807879 h 1631392"/>
                  <a:gd name="connsiteX36" fmla="*/ 61658 w 806189"/>
                  <a:gd name="connsiteY36" fmla="*/ 829174 h 1631392"/>
                  <a:gd name="connsiteX37" fmla="*/ 111094 w 806189"/>
                  <a:gd name="connsiteY37" fmla="*/ 874427 h 1631392"/>
                  <a:gd name="connsiteX38" fmla="*/ 192473 w 806189"/>
                  <a:gd name="connsiteY38" fmla="*/ 982426 h 1631392"/>
                  <a:gd name="connsiteX39" fmla="*/ 249135 w 806189"/>
                  <a:gd name="connsiteY39" fmla="*/ 1112482 h 1631392"/>
                  <a:gd name="connsiteX40" fmla="*/ 296669 w 806189"/>
                  <a:gd name="connsiteY40" fmla="*/ 1284747 h 1631392"/>
                  <a:gd name="connsiteX41" fmla="*/ 312641 w 806189"/>
                  <a:gd name="connsiteY41" fmla="*/ 1353958 h 1631392"/>
                  <a:gd name="connsiteX42" fmla="*/ 357134 w 806189"/>
                  <a:gd name="connsiteY42" fmla="*/ 1532689 h 1631392"/>
                  <a:gd name="connsiteX43" fmla="*/ 386035 w 806189"/>
                  <a:gd name="connsiteY43" fmla="*/ 1576801 h 1631392"/>
                  <a:gd name="connsiteX44" fmla="*/ 431288 w 806189"/>
                  <a:gd name="connsiteY44" fmla="*/ 1574900 h 1631392"/>
                  <a:gd name="connsiteX45" fmla="*/ 448781 w 806189"/>
                  <a:gd name="connsiteY45" fmla="*/ 1541435 h 1631392"/>
                  <a:gd name="connsiteX46" fmla="*/ 457147 w 806189"/>
                  <a:gd name="connsiteY46" fmla="*/ 1496182 h 1631392"/>
                  <a:gd name="connsiteX47" fmla="*/ 469316 w 806189"/>
                  <a:gd name="connsiteY47" fmla="*/ 1422028 h 1631392"/>
                  <a:gd name="connsiteX48" fmla="*/ 478823 w 806189"/>
                  <a:gd name="connsiteY48" fmla="*/ 1350916 h 1631392"/>
                  <a:gd name="connsiteX49" fmla="*/ 517611 w 806189"/>
                  <a:gd name="connsiteY49" fmla="*/ 1137580 h 1631392"/>
                  <a:gd name="connsiteX50" fmla="*/ 550315 w 806189"/>
                  <a:gd name="connsiteY50" fmla="*/ 1033384 h 1631392"/>
                  <a:gd name="connsiteX51" fmla="*/ 664398 w 806189"/>
                  <a:gd name="connsiteY51" fmla="*/ 748936 h 1631392"/>
                  <a:gd name="connsiteX52" fmla="*/ 682271 w 806189"/>
                  <a:gd name="connsiteY52" fmla="*/ 701401 h 1631392"/>
                  <a:gd name="connsiteX53" fmla="*/ 698243 w 806189"/>
                  <a:gd name="connsiteY53" fmla="*/ 655007 h 1631392"/>
                  <a:gd name="connsiteX54" fmla="*/ 721820 w 806189"/>
                  <a:gd name="connsiteY54" fmla="*/ 572106 h 1631392"/>
                  <a:gd name="connsiteX55" fmla="*/ 734750 w 806189"/>
                  <a:gd name="connsiteY55" fmla="*/ 514684 h 1631392"/>
                  <a:gd name="connsiteX56" fmla="*/ 745017 w 806189"/>
                  <a:gd name="connsiteY56" fmla="*/ 338235 h 1631392"/>
                  <a:gd name="connsiteX57" fmla="*/ 731707 w 806189"/>
                  <a:gd name="connsiteY57" fmla="*/ 263701 h 1631392"/>
                  <a:gd name="connsiteX58" fmla="*/ 691398 w 806189"/>
                  <a:gd name="connsiteY58" fmla="*/ 170533 h 1631392"/>
                  <a:gd name="connsiteX59" fmla="*/ 572371 w 806189"/>
                  <a:gd name="connsiteY59" fmla="*/ 67477 h 1631392"/>
                  <a:gd name="connsiteX60" fmla="*/ 449161 w 806189"/>
                  <a:gd name="connsiteY60" fmla="*/ 37435 h 1631392"/>
                  <a:gd name="connsiteX61" fmla="*/ 416077 w 806189"/>
                  <a:gd name="connsiteY61" fmla="*/ 37435 h 163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06189" h="1631392">
                    <a:moveTo>
                      <a:pt x="416077" y="37435"/>
                    </a:moveTo>
                    <a:cubicBezTo>
                      <a:pt x="382612" y="37816"/>
                      <a:pt x="351429" y="46182"/>
                      <a:pt x="321388" y="60632"/>
                    </a:cubicBezTo>
                    <a:cubicBezTo>
                      <a:pt x="286782" y="77365"/>
                      <a:pt x="255219" y="99421"/>
                      <a:pt x="224036" y="121477"/>
                    </a:cubicBezTo>
                    <a:cubicBezTo>
                      <a:pt x="194755" y="142012"/>
                      <a:pt x="165093" y="161026"/>
                      <a:pt x="133150" y="176237"/>
                    </a:cubicBezTo>
                    <a:cubicBezTo>
                      <a:pt x="109573" y="187265"/>
                      <a:pt x="84855" y="194490"/>
                      <a:pt x="58615" y="197152"/>
                    </a:cubicBezTo>
                    <a:cubicBezTo>
                      <a:pt x="47968" y="199054"/>
                      <a:pt x="38461" y="197532"/>
                      <a:pt x="38080" y="197152"/>
                    </a:cubicBezTo>
                    <a:cubicBezTo>
                      <a:pt x="37320" y="196772"/>
                      <a:pt x="36940" y="196011"/>
                      <a:pt x="37700" y="196011"/>
                    </a:cubicBezTo>
                    <a:cubicBezTo>
                      <a:pt x="44165" y="194871"/>
                      <a:pt x="51010" y="193730"/>
                      <a:pt x="57475" y="192589"/>
                    </a:cubicBezTo>
                    <a:cubicBezTo>
                      <a:pt x="100446" y="183082"/>
                      <a:pt x="137713" y="161406"/>
                      <a:pt x="172319" y="135167"/>
                    </a:cubicBezTo>
                    <a:cubicBezTo>
                      <a:pt x="211867" y="105125"/>
                      <a:pt x="248374" y="71280"/>
                      <a:pt x="290205" y="44280"/>
                    </a:cubicBezTo>
                    <a:cubicBezTo>
                      <a:pt x="313782" y="29069"/>
                      <a:pt x="338880" y="15760"/>
                      <a:pt x="365880" y="9675"/>
                    </a:cubicBezTo>
                    <a:cubicBezTo>
                      <a:pt x="399345" y="1689"/>
                      <a:pt x="433950" y="-1353"/>
                      <a:pt x="468935" y="548"/>
                    </a:cubicBezTo>
                    <a:cubicBezTo>
                      <a:pt x="511146" y="2830"/>
                      <a:pt x="551836" y="11577"/>
                      <a:pt x="591005" y="26407"/>
                    </a:cubicBezTo>
                    <a:cubicBezTo>
                      <a:pt x="643863" y="53407"/>
                      <a:pt x="686835" y="78505"/>
                      <a:pt x="726003" y="127561"/>
                    </a:cubicBezTo>
                    <a:cubicBezTo>
                      <a:pt x="765932" y="181181"/>
                      <a:pt x="787608" y="242405"/>
                      <a:pt x="799777" y="307433"/>
                    </a:cubicBezTo>
                    <a:cubicBezTo>
                      <a:pt x="818411" y="406305"/>
                      <a:pt x="801679" y="508980"/>
                      <a:pt x="776580" y="605571"/>
                    </a:cubicBezTo>
                    <a:cubicBezTo>
                      <a:pt x="767073" y="642078"/>
                      <a:pt x="755285" y="677443"/>
                      <a:pt x="742735" y="713190"/>
                    </a:cubicBezTo>
                    <a:cubicBezTo>
                      <a:pt x="726764" y="759203"/>
                      <a:pt x="708130" y="804456"/>
                      <a:pt x="689116" y="849329"/>
                    </a:cubicBezTo>
                    <a:cubicBezTo>
                      <a:pt x="670483" y="894202"/>
                      <a:pt x="651469" y="938694"/>
                      <a:pt x="632835" y="983567"/>
                    </a:cubicBezTo>
                    <a:cubicBezTo>
                      <a:pt x="610018" y="1038707"/>
                      <a:pt x="587582" y="1094228"/>
                      <a:pt x="571991" y="1152411"/>
                    </a:cubicBezTo>
                    <a:cubicBezTo>
                      <a:pt x="559822" y="1197283"/>
                      <a:pt x="551075" y="1242917"/>
                      <a:pt x="543090" y="1288550"/>
                    </a:cubicBezTo>
                    <a:cubicBezTo>
                      <a:pt x="532062" y="1352817"/>
                      <a:pt x="522555" y="1417084"/>
                      <a:pt x="511527" y="1481351"/>
                    </a:cubicBezTo>
                    <a:cubicBezTo>
                      <a:pt x="505822" y="1515956"/>
                      <a:pt x="500879" y="1550942"/>
                      <a:pt x="484146" y="1582885"/>
                    </a:cubicBezTo>
                    <a:cubicBezTo>
                      <a:pt x="471217" y="1607603"/>
                      <a:pt x="452583" y="1625477"/>
                      <a:pt x="423682" y="1630800"/>
                    </a:cubicBezTo>
                    <a:cubicBezTo>
                      <a:pt x="396683" y="1635744"/>
                      <a:pt x="363218" y="1622815"/>
                      <a:pt x="345345" y="1600378"/>
                    </a:cubicBezTo>
                    <a:cubicBezTo>
                      <a:pt x="320627" y="1569195"/>
                      <a:pt x="311500" y="1532308"/>
                      <a:pt x="303514" y="1495041"/>
                    </a:cubicBezTo>
                    <a:cubicBezTo>
                      <a:pt x="297430" y="1465760"/>
                      <a:pt x="290585" y="1436478"/>
                      <a:pt x="284881" y="1407197"/>
                    </a:cubicBezTo>
                    <a:cubicBezTo>
                      <a:pt x="278416" y="1375254"/>
                      <a:pt x="272712" y="1343310"/>
                      <a:pt x="266247" y="1311367"/>
                    </a:cubicBezTo>
                    <a:cubicBezTo>
                      <a:pt x="258642" y="1273339"/>
                      <a:pt x="253698" y="1233790"/>
                      <a:pt x="243050" y="1196903"/>
                    </a:cubicBezTo>
                    <a:cubicBezTo>
                      <a:pt x="230121" y="1151650"/>
                      <a:pt x="218712" y="1105636"/>
                      <a:pt x="201980" y="1061524"/>
                    </a:cubicBezTo>
                    <a:cubicBezTo>
                      <a:pt x="182966" y="1010947"/>
                      <a:pt x="159389" y="962652"/>
                      <a:pt x="127826" y="918540"/>
                    </a:cubicBezTo>
                    <a:cubicBezTo>
                      <a:pt x="96263" y="874047"/>
                      <a:pt x="57475" y="836019"/>
                      <a:pt x="14503" y="802175"/>
                    </a:cubicBezTo>
                    <a:cubicBezTo>
                      <a:pt x="10320" y="798752"/>
                      <a:pt x="5377" y="796090"/>
                      <a:pt x="813" y="793048"/>
                    </a:cubicBezTo>
                    <a:cubicBezTo>
                      <a:pt x="-328" y="791527"/>
                      <a:pt x="-328" y="790386"/>
                      <a:pt x="1194" y="789245"/>
                    </a:cubicBezTo>
                    <a:cubicBezTo>
                      <a:pt x="2334" y="788485"/>
                      <a:pt x="3475" y="788865"/>
                      <a:pt x="4616" y="789625"/>
                    </a:cubicBezTo>
                    <a:cubicBezTo>
                      <a:pt x="12602" y="796851"/>
                      <a:pt x="24390" y="801794"/>
                      <a:pt x="33517" y="807879"/>
                    </a:cubicBezTo>
                    <a:cubicBezTo>
                      <a:pt x="43024" y="814724"/>
                      <a:pt x="52531" y="821949"/>
                      <a:pt x="61658" y="829174"/>
                    </a:cubicBezTo>
                    <a:cubicBezTo>
                      <a:pt x="78770" y="843245"/>
                      <a:pt x="95502" y="858456"/>
                      <a:pt x="111094" y="874427"/>
                    </a:cubicBezTo>
                    <a:cubicBezTo>
                      <a:pt x="143037" y="906371"/>
                      <a:pt x="170797" y="942877"/>
                      <a:pt x="192473" y="982426"/>
                    </a:cubicBezTo>
                    <a:cubicBezTo>
                      <a:pt x="215290" y="1023877"/>
                      <a:pt x="233163" y="1067609"/>
                      <a:pt x="249135" y="1112482"/>
                    </a:cubicBezTo>
                    <a:cubicBezTo>
                      <a:pt x="269289" y="1168763"/>
                      <a:pt x="282979" y="1226565"/>
                      <a:pt x="296669" y="1284747"/>
                    </a:cubicBezTo>
                    <a:cubicBezTo>
                      <a:pt x="301993" y="1307944"/>
                      <a:pt x="307317" y="1330761"/>
                      <a:pt x="312641" y="1353958"/>
                    </a:cubicBezTo>
                    <a:cubicBezTo>
                      <a:pt x="325951" y="1413662"/>
                      <a:pt x="337740" y="1474506"/>
                      <a:pt x="357134" y="1532689"/>
                    </a:cubicBezTo>
                    <a:cubicBezTo>
                      <a:pt x="362838" y="1549801"/>
                      <a:pt x="371204" y="1566533"/>
                      <a:pt x="386035" y="1576801"/>
                    </a:cubicBezTo>
                    <a:cubicBezTo>
                      <a:pt x="403147" y="1588590"/>
                      <a:pt x="412654" y="1592012"/>
                      <a:pt x="431288" y="1574900"/>
                    </a:cubicBezTo>
                    <a:cubicBezTo>
                      <a:pt x="439274" y="1564252"/>
                      <a:pt x="444598" y="1553604"/>
                      <a:pt x="448781" y="1541435"/>
                    </a:cubicBezTo>
                    <a:cubicBezTo>
                      <a:pt x="453724" y="1527365"/>
                      <a:pt x="454485" y="1511013"/>
                      <a:pt x="457147" y="1496182"/>
                    </a:cubicBezTo>
                    <a:cubicBezTo>
                      <a:pt x="460569" y="1471464"/>
                      <a:pt x="465513" y="1446746"/>
                      <a:pt x="469316" y="1422028"/>
                    </a:cubicBezTo>
                    <a:cubicBezTo>
                      <a:pt x="473118" y="1398451"/>
                      <a:pt x="475020" y="1374873"/>
                      <a:pt x="478823" y="1350916"/>
                    </a:cubicBezTo>
                    <a:cubicBezTo>
                      <a:pt x="489470" y="1279043"/>
                      <a:pt x="502020" y="1208312"/>
                      <a:pt x="517611" y="1137580"/>
                    </a:cubicBezTo>
                    <a:cubicBezTo>
                      <a:pt x="525597" y="1101453"/>
                      <a:pt x="537385" y="1067989"/>
                      <a:pt x="550315" y="1033384"/>
                    </a:cubicBezTo>
                    <a:cubicBezTo>
                      <a:pt x="586822" y="937934"/>
                      <a:pt x="627511" y="844385"/>
                      <a:pt x="664398" y="748936"/>
                    </a:cubicBezTo>
                    <a:cubicBezTo>
                      <a:pt x="670483" y="733344"/>
                      <a:pt x="676567" y="717373"/>
                      <a:pt x="682271" y="701401"/>
                    </a:cubicBezTo>
                    <a:cubicBezTo>
                      <a:pt x="687595" y="686570"/>
                      <a:pt x="691398" y="669077"/>
                      <a:pt x="698243" y="655007"/>
                    </a:cubicBezTo>
                    <a:cubicBezTo>
                      <a:pt x="706989" y="628007"/>
                      <a:pt x="714975" y="599867"/>
                      <a:pt x="721820" y="572106"/>
                    </a:cubicBezTo>
                    <a:cubicBezTo>
                      <a:pt x="726384" y="553092"/>
                      <a:pt x="730186" y="533698"/>
                      <a:pt x="734750" y="514684"/>
                    </a:cubicBezTo>
                    <a:cubicBezTo>
                      <a:pt x="748820" y="456502"/>
                      <a:pt x="749200" y="397559"/>
                      <a:pt x="745017" y="338235"/>
                    </a:cubicBezTo>
                    <a:cubicBezTo>
                      <a:pt x="743496" y="312757"/>
                      <a:pt x="738172" y="288039"/>
                      <a:pt x="731707" y="263701"/>
                    </a:cubicBezTo>
                    <a:cubicBezTo>
                      <a:pt x="722961" y="230997"/>
                      <a:pt x="709651" y="199434"/>
                      <a:pt x="691398" y="170533"/>
                    </a:cubicBezTo>
                    <a:cubicBezTo>
                      <a:pt x="643483" y="108547"/>
                      <a:pt x="607737" y="87632"/>
                      <a:pt x="572371" y="67477"/>
                    </a:cubicBezTo>
                    <a:cubicBezTo>
                      <a:pt x="532442" y="49224"/>
                      <a:pt x="491752" y="39717"/>
                      <a:pt x="449161" y="37435"/>
                    </a:cubicBezTo>
                    <a:cubicBezTo>
                      <a:pt x="439654" y="35914"/>
                      <a:pt x="427865" y="35914"/>
                      <a:pt x="416077" y="37435"/>
                    </a:cubicBezTo>
                    <a:close/>
                  </a:path>
                </a:pathLst>
              </a:custGeom>
              <a:solidFill>
                <a:srgbClr val="191919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58F118-31D2-4EE8-AD04-509E74060F5D}"/>
                </a:ext>
              </a:extLst>
            </p:cNvPr>
            <p:cNvSpPr/>
            <p:nvPr/>
          </p:nvSpPr>
          <p:spPr>
            <a:xfrm rot="19161419">
              <a:off x="1129987" y="2960550"/>
              <a:ext cx="334901" cy="365346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7B5AA8C-D4B9-42ED-845E-1110FF2DE99F}"/>
                </a:ext>
              </a:extLst>
            </p:cNvPr>
            <p:cNvSpPr/>
            <p:nvPr/>
          </p:nvSpPr>
          <p:spPr>
            <a:xfrm rot="19161419">
              <a:off x="871660" y="1968227"/>
              <a:ext cx="263967" cy="287964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03E6AD-0511-46C4-81DC-8A71EC34D6B7}"/>
                </a:ext>
              </a:extLst>
            </p:cNvPr>
            <p:cNvSpPr/>
            <p:nvPr/>
          </p:nvSpPr>
          <p:spPr>
            <a:xfrm rot="7200000">
              <a:off x="2037306" y="1811683"/>
              <a:ext cx="263967" cy="287964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488C93-3DCD-43CD-90C9-0E18FCA352AE}"/>
                </a:ext>
              </a:extLst>
            </p:cNvPr>
            <p:cNvSpPr/>
            <p:nvPr/>
          </p:nvSpPr>
          <p:spPr>
            <a:xfrm rot="4546792">
              <a:off x="1471922" y="1890307"/>
              <a:ext cx="263967" cy="246505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CB504B-67C1-447E-A1ED-C28D72EBE51D}"/>
                </a:ext>
              </a:extLst>
            </p:cNvPr>
            <p:cNvSpPr/>
            <p:nvPr/>
          </p:nvSpPr>
          <p:spPr>
            <a:xfrm rot="9999332">
              <a:off x="1828224" y="3063857"/>
              <a:ext cx="167323" cy="246505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F89F014-AE2A-4F60-98E6-AA01814368DF}"/>
                </a:ext>
              </a:extLst>
            </p:cNvPr>
            <p:cNvSpPr/>
            <p:nvPr/>
          </p:nvSpPr>
          <p:spPr>
            <a:xfrm rot="6300000">
              <a:off x="1564746" y="2593078"/>
              <a:ext cx="263967" cy="287964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264D28-E5A4-45E7-BFB1-6ADF608D9516}"/>
              </a:ext>
            </a:extLst>
          </p:cNvPr>
          <p:cNvGrpSpPr/>
          <p:nvPr/>
        </p:nvGrpSpPr>
        <p:grpSpPr>
          <a:xfrm>
            <a:off x="2684291" y="1784900"/>
            <a:ext cx="1441612" cy="1661815"/>
            <a:chOff x="871660" y="1719307"/>
            <a:chExt cx="1441612" cy="166181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9162650-2562-4FF4-832E-003AACE23C19}"/>
                </a:ext>
              </a:extLst>
            </p:cNvPr>
            <p:cNvGrpSpPr/>
            <p:nvPr/>
          </p:nvGrpSpPr>
          <p:grpSpPr>
            <a:xfrm>
              <a:off x="898146" y="1719307"/>
              <a:ext cx="1405042" cy="1661815"/>
              <a:chOff x="239592" y="4396616"/>
              <a:chExt cx="1405042" cy="1661815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13ABACA-3F0F-48C9-A55E-C56CD2480F59}"/>
                  </a:ext>
                </a:extLst>
              </p:cNvPr>
              <p:cNvSpPr/>
              <p:nvPr/>
            </p:nvSpPr>
            <p:spPr>
              <a:xfrm>
                <a:off x="239592" y="4396616"/>
                <a:ext cx="798584" cy="1661815"/>
              </a:xfrm>
              <a:custGeom>
                <a:avLst/>
                <a:gdLst>
                  <a:gd name="connsiteX0" fmla="*/ 269966 w 798583"/>
                  <a:gd name="connsiteY0" fmla="*/ 1253445 h 1661814"/>
                  <a:gd name="connsiteX1" fmla="*/ 326627 w 798583"/>
                  <a:gd name="connsiteY1" fmla="*/ 1561851 h 1661814"/>
                  <a:gd name="connsiteX2" fmla="*/ 375303 w 798583"/>
                  <a:gd name="connsiteY2" fmla="*/ 1618892 h 1661814"/>
                  <a:gd name="connsiteX3" fmla="*/ 437668 w 798583"/>
                  <a:gd name="connsiteY3" fmla="*/ 1589231 h 1661814"/>
                  <a:gd name="connsiteX4" fmla="*/ 452119 w 798583"/>
                  <a:gd name="connsiteY4" fmla="*/ 1522682 h 1661814"/>
                  <a:gd name="connsiteX5" fmla="*/ 650244 w 798583"/>
                  <a:gd name="connsiteY5" fmla="*/ 943518 h 1661814"/>
                  <a:gd name="connsiteX6" fmla="*/ 492428 w 798583"/>
                  <a:gd name="connsiteY6" fmla="*/ 1476288 h 1661814"/>
                  <a:gd name="connsiteX7" fmla="*/ 482161 w 798583"/>
                  <a:gd name="connsiteY7" fmla="*/ 1581245 h 1661814"/>
                  <a:gd name="connsiteX8" fmla="*/ 415992 w 798583"/>
                  <a:gd name="connsiteY8" fmla="*/ 1658821 h 1661814"/>
                  <a:gd name="connsiteX9" fmla="*/ 293163 w 798583"/>
                  <a:gd name="connsiteY9" fmla="*/ 1602540 h 1661814"/>
                  <a:gd name="connsiteX10" fmla="*/ 256276 w 798583"/>
                  <a:gd name="connsiteY10" fmla="*/ 1462598 h 1661814"/>
                  <a:gd name="connsiteX11" fmla="*/ 110249 w 798583"/>
                  <a:gd name="connsiteY11" fmla="*/ 821449 h 1661814"/>
                  <a:gd name="connsiteX12" fmla="*/ 2630 w 798583"/>
                  <a:gd name="connsiteY12" fmla="*/ 427861 h 1661814"/>
                  <a:gd name="connsiteX13" fmla="*/ 34574 w 798583"/>
                  <a:gd name="connsiteY13" fmla="*/ 181822 h 1661814"/>
                  <a:gd name="connsiteX14" fmla="*/ 87432 w 798583"/>
                  <a:gd name="connsiteY14" fmla="*/ 89794 h 1661814"/>
                  <a:gd name="connsiteX15" fmla="*/ 183262 w 798583"/>
                  <a:gd name="connsiteY15" fmla="*/ 17922 h 1661814"/>
                  <a:gd name="connsiteX16" fmla="*/ 366556 w 798583"/>
                  <a:gd name="connsiteY16" fmla="*/ 20203 h 1661814"/>
                  <a:gd name="connsiteX17" fmla="*/ 573047 w 798583"/>
                  <a:gd name="connsiteY17" fmla="*/ 172315 h 1661814"/>
                  <a:gd name="connsiteX18" fmla="*/ 800834 w 798583"/>
                  <a:gd name="connsiteY18" fmla="*/ 281074 h 1661814"/>
                  <a:gd name="connsiteX19" fmla="*/ 598906 w 798583"/>
                  <a:gd name="connsiteY19" fmla="*/ 225554 h 1661814"/>
                  <a:gd name="connsiteX20" fmla="*/ 425119 w 798583"/>
                  <a:gd name="connsiteY20" fmla="*/ 100062 h 1661814"/>
                  <a:gd name="connsiteX21" fmla="*/ 219769 w 798583"/>
                  <a:gd name="connsiteY21" fmla="*/ 60513 h 1661814"/>
                  <a:gd name="connsiteX22" fmla="*/ 72982 w 798583"/>
                  <a:gd name="connsiteY22" fmla="*/ 241525 h 1661814"/>
                  <a:gd name="connsiteX23" fmla="*/ 76785 w 798583"/>
                  <a:gd name="connsiteY23" fmla="*/ 489847 h 1661814"/>
                  <a:gd name="connsiteX24" fmla="*/ 177558 w 798583"/>
                  <a:gd name="connsiteY24" fmla="*/ 867083 h 1661814"/>
                  <a:gd name="connsiteX25" fmla="*/ 269966 w 798583"/>
                  <a:gd name="connsiteY25" fmla="*/ 1253445 h 166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8583" h="1661814">
                    <a:moveTo>
                      <a:pt x="269966" y="1253445"/>
                    </a:moveTo>
                    <a:cubicBezTo>
                      <a:pt x="293163" y="1358022"/>
                      <a:pt x="300768" y="1458035"/>
                      <a:pt x="326627" y="1561851"/>
                    </a:cubicBezTo>
                    <a:cubicBezTo>
                      <a:pt x="332331" y="1584287"/>
                      <a:pt x="348683" y="1612427"/>
                      <a:pt x="375303" y="1618892"/>
                    </a:cubicBezTo>
                    <a:cubicBezTo>
                      <a:pt x="398500" y="1624216"/>
                      <a:pt x="427021" y="1610526"/>
                      <a:pt x="437668" y="1589231"/>
                    </a:cubicBezTo>
                    <a:cubicBezTo>
                      <a:pt x="448316" y="1567935"/>
                      <a:pt x="451358" y="1546259"/>
                      <a:pt x="452119" y="1522682"/>
                    </a:cubicBezTo>
                    <a:cubicBezTo>
                      <a:pt x="455922" y="1315430"/>
                      <a:pt x="526273" y="1109700"/>
                      <a:pt x="650244" y="943518"/>
                    </a:cubicBezTo>
                    <a:cubicBezTo>
                      <a:pt x="552512" y="1103235"/>
                      <a:pt x="497752" y="1289191"/>
                      <a:pt x="492428" y="1476288"/>
                    </a:cubicBezTo>
                    <a:cubicBezTo>
                      <a:pt x="491287" y="1511654"/>
                      <a:pt x="492048" y="1547400"/>
                      <a:pt x="482161" y="1581245"/>
                    </a:cubicBezTo>
                    <a:cubicBezTo>
                      <a:pt x="472274" y="1615089"/>
                      <a:pt x="449457" y="1647413"/>
                      <a:pt x="415992" y="1658821"/>
                    </a:cubicBezTo>
                    <a:cubicBezTo>
                      <a:pt x="369979" y="1674413"/>
                      <a:pt x="318641" y="1643991"/>
                      <a:pt x="293163" y="1602540"/>
                    </a:cubicBezTo>
                    <a:cubicBezTo>
                      <a:pt x="267684" y="1561090"/>
                      <a:pt x="262360" y="1510893"/>
                      <a:pt x="256276" y="1462598"/>
                    </a:cubicBezTo>
                    <a:cubicBezTo>
                      <a:pt x="228515" y="1244699"/>
                      <a:pt x="179840" y="1029461"/>
                      <a:pt x="110249" y="821449"/>
                    </a:cubicBezTo>
                    <a:cubicBezTo>
                      <a:pt x="66897" y="692155"/>
                      <a:pt x="15560" y="563621"/>
                      <a:pt x="2630" y="427861"/>
                    </a:cubicBezTo>
                    <a:cubicBezTo>
                      <a:pt x="-4975" y="344961"/>
                      <a:pt x="3391" y="259398"/>
                      <a:pt x="34574" y="181822"/>
                    </a:cubicBezTo>
                    <a:cubicBezTo>
                      <a:pt x="47503" y="149498"/>
                      <a:pt x="64616" y="116033"/>
                      <a:pt x="87432" y="89794"/>
                    </a:cubicBezTo>
                    <a:cubicBezTo>
                      <a:pt x="112911" y="60133"/>
                      <a:pt x="148277" y="34274"/>
                      <a:pt x="183262" y="17922"/>
                    </a:cubicBezTo>
                    <a:cubicBezTo>
                      <a:pt x="239924" y="-8698"/>
                      <a:pt x="309515" y="-3754"/>
                      <a:pt x="366556" y="20203"/>
                    </a:cubicBezTo>
                    <a:cubicBezTo>
                      <a:pt x="445654" y="53668"/>
                      <a:pt x="507639" y="116414"/>
                      <a:pt x="573047" y="172315"/>
                    </a:cubicBezTo>
                    <a:cubicBezTo>
                      <a:pt x="638455" y="228216"/>
                      <a:pt x="714891" y="279553"/>
                      <a:pt x="800834" y="281074"/>
                    </a:cubicBezTo>
                    <a:cubicBezTo>
                      <a:pt x="730482" y="293623"/>
                      <a:pt x="658610" y="264722"/>
                      <a:pt x="598906" y="225554"/>
                    </a:cubicBezTo>
                    <a:cubicBezTo>
                      <a:pt x="539203" y="186385"/>
                      <a:pt x="486344" y="136568"/>
                      <a:pt x="425119" y="100062"/>
                    </a:cubicBezTo>
                    <a:cubicBezTo>
                      <a:pt x="363894" y="63555"/>
                      <a:pt x="288219" y="39598"/>
                      <a:pt x="219769" y="60513"/>
                    </a:cubicBezTo>
                    <a:cubicBezTo>
                      <a:pt x="141812" y="84470"/>
                      <a:pt x="89334" y="161667"/>
                      <a:pt x="72982" y="241525"/>
                    </a:cubicBezTo>
                    <a:cubicBezTo>
                      <a:pt x="56630" y="321384"/>
                      <a:pt x="61193" y="409988"/>
                      <a:pt x="76785" y="489847"/>
                    </a:cubicBezTo>
                    <a:cubicBezTo>
                      <a:pt x="102263" y="618381"/>
                      <a:pt x="145995" y="739689"/>
                      <a:pt x="177558" y="867083"/>
                    </a:cubicBezTo>
                    <a:cubicBezTo>
                      <a:pt x="209502" y="995997"/>
                      <a:pt x="240684" y="1121869"/>
                      <a:pt x="269966" y="1253445"/>
                    </a:cubicBezTo>
                    <a:close/>
                  </a:path>
                </a:pathLst>
              </a:custGeom>
              <a:solidFill>
                <a:srgbClr val="191919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CF6AF40-4F5B-49CC-A9E3-7A4C5EFDE96D}"/>
                  </a:ext>
                </a:extLst>
              </p:cNvPr>
              <p:cNvSpPr/>
              <p:nvPr/>
            </p:nvSpPr>
            <p:spPr>
              <a:xfrm>
                <a:off x="838445" y="4399919"/>
                <a:ext cx="806189" cy="1631393"/>
              </a:xfrm>
              <a:custGeom>
                <a:avLst/>
                <a:gdLst>
                  <a:gd name="connsiteX0" fmla="*/ 416077 w 806189"/>
                  <a:gd name="connsiteY0" fmla="*/ 37435 h 1631392"/>
                  <a:gd name="connsiteX1" fmla="*/ 321388 w 806189"/>
                  <a:gd name="connsiteY1" fmla="*/ 60632 h 1631392"/>
                  <a:gd name="connsiteX2" fmla="*/ 224036 w 806189"/>
                  <a:gd name="connsiteY2" fmla="*/ 121477 h 1631392"/>
                  <a:gd name="connsiteX3" fmla="*/ 133150 w 806189"/>
                  <a:gd name="connsiteY3" fmla="*/ 176237 h 1631392"/>
                  <a:gd name="connsiteX4" fmla="*/ 58615 w 806189"/>
                  <a:gd name="connsiteY4" fmla="*/ 197152 h 1631392"/>
                  <a:gd name="connsiteX5" fmla="*/ 38080 w 806189"/>
                  <a:gd name="connsiteY5" fmla="*/ 197152 h 1631392"/>
                  <a:gd name="connsiteX6" fmla="*/ 37700 w 806189"/>
                  <a:gd name="connsiteY6" fmla="*/ 196011 h 1631392"/>
                  <a:gd name="connsiteX7" fmla="*/ 57475 w 806189"/>
                  <a:gd name="connsiteY7" fmla="*/ 192589 h 1631392"/>
                  <a:gd name="connsiteX8" fmla="*/ 172319 w 806189"/>
                  <a:gd name="connsiteY8" fmla="*/ 135167 h 1631392"/>
                  <a:gd name="connsiteX9" fmla="*/ 290205 w 806189"/>
                  <a:gd name="connsiteY9" fmla="*/ 44280 h 1631392"/>
                  <a:gd name="connsiteX10" fmla="*/ 365880 w 806189"/>
                  <a:gd name="connsiteY10" fmla="*/ 9675 h 1631392"/>
                  <a:gd name="connsiteX11" fmla="*/ 468935 w 806189"/>
                  <a:gd name="connsiteY11" fmla="*/ 548 h 1631392"/>
                  <a:gd name="connsiteX12" fmla="*/ 591005 w 806189"/>
                  <a:gd name="connsiteY12" fmla="*/ 26407 h 1631392"/>
                  <a:gd name="connsiteX13" fmla="*/ 726003 w 806189"/>
                  <a:gd name="connsiteY13" fmla="*/ 127561 h 1631392"/>
                  <a:gd name="connsiteX14" fmla="*/ 799777 w 806189"/>
                  <a:gd name="connsiteY14" fmla="*/ 307433 h 1631392"/>
                  <a:gd name="connsiteX15" fmla="*/ 776580 w 806189"/>
                  <a:gd name="connsiteY15" fmla="*/ 605571 h 1631392"/>
                  <a:gd name="connsiteX16" fmla="*/ 742735 w 806189"/>
                  <a:gd name="connsiteY16" fmla="*/ 713190 h 1631392"/>
                  <a:gd name="connsiteX17" fmla="*/ 689116 w 806189"/>
                  <a:gd name="connsiteY17" fmla="*/ 849329 h 1631392"/>
                  <a:gd name="connsiteX18" fmla="*/ 632835 w 806189"/>
                  <a:gd name="connsiteY18" fmla="*/ 983567 h 1631392"/>
                  <a:gd name="connsiteX19" fmla="*/ 571991 w 806189"/>
                  <a:gd name="connsiteY19" fmla="*/ 1152411 h 1631392"/>
                  <a:gd name="connsiteX20" fmla="*/ 543090 w 806189"/>
                  <a:gd name="connsiteY20" fmla="*/ 1288550 h 1631392"/>
                  <a:gd name="connsiteX21" fmla="*/ 511527 w 806189"/>
                  <a:gd name="connsiteY21" fmla="*/ 1481351 h 1631392"/>
                  <a:gd name="connsiteX22" fmla="*/ 484146 w 806189"/>
                  <a:gd name="connsiteY22" fmla="*/ 1582885 h 1631392"/>
                  <a:gd name="connsiteX23" fmla="*/ 423682 w 806189"/>
                  <a:gd name="connsiteY23" fmla="*/ 1630800 h 1631392"/>
                  <a:gd name="connsiteX24" fmla="*/ 345345 w 806189"/>
                  <a:gd name="connsiteY24" fmla="*/ 1600378 h 1631392"/>
                  <a:gd name="connsiteX25" fmla="*/ 303514 w 806189"/>
                  <a:gd name="connsiteY25" fmla="*/ 1495041 h 1631392"/>
                  <a:gd name="connsiteX26" fmla="*/ 284881 w 806189"/>
                  <a:gd name="connsiteY26" fmla="*/ 1407197 h 1631392"/>
                  <a:gd name="connsiteX27" fmla="*/ 266247 w 806189"/>
                  <a:gd name="connsiteY27" fmla="*/ 1311367 h 1631392"/>
                  <a:gd name="connsiteX28" fmla="*/ 243050 w 806189"/>
                  <a:gd name="connsiteY28" fmla="*/ 1196903 h 1631392"/>
                  <a:gd name="connsiteX29" fmla="*/ 201980 w 806189"/>
                  <a:gd name="connsiteY29" fmla="*/ 1061524 h 1631392"/>
                  <a:gd name="connsiteX30" fmla="*/ 127826 w 806189"/>
                  <a:gd name="connsiteY30" fmla="*/ 918540 h 1631392"/>
                  <a:gd name="connsiteX31" fmla="*/ 14503 w 806189"/>
                  <a:gd name="connsiteY31" fmla="*/ 802175 h 1631392"/>
                  <a:gd name="connsiteX32" fmla="*/ 813 w 806189"/>
                  <a:gd name="connsiteY32" fmla="*/ 793048 h 1631392"/>
                  <a:gd name="connsiteX33" fmla="*/ 1194 w 806189"/>
                  <a:gd name="connsiteY33" fmla="*/ 789245 h 1631392"/>
                  <a:gd name="connsiteX34" fmla="*/ 4616 w 806189"/>
                  <a:gd name="connsiteY34" fmla="*/ 789625 h 1631392"/>
                  <a:gd name="connsiteX35" fmla="*/ 33517 w 806189"/>
                  <a:gd name="connsiteY35" fmla="*/ 807879 h 1631392"/>
                  <a:gd name="connsiteX36" fmla="*/ 61658 w 806189"/>
                  <a:gd name="connsiteY36" fmla="*/ 829174 h 1631392"/>
                  <a:gd name="connsiteX37" fmla="*/ 111094 w 806189"/>
                  <a:gd name="connsiteY37" fmla="*/ 874427 h 1631392"/>
                  <a:gd name="connsiteX38" fmla="*/ 192473 w 806189"/>
                  <a:gd name="connsiteY38" fmla="*/ 982426 h 1631392"/>
                  <a:gd name="connsiteX39" fmla="*/ 249135 w 806189"/>
                  <a:gd name="connsiteY39" fmla="*/ 1112482 h 1631392"/>
                  <a:gd name="connsiteX40" fmla="*/ 296669 w 806189"/>
                  <a:gd name="connsiteY40" fmla="*/ 1284747 h 1631392"/>
                  <a:gd name="connsiteX41" fmla="*/ 312641 w 806189"/>
                  <a:gd name="connsiteY41" fmla="*/ 1353958 h 1631392"/>
                  <a:gd name="connsiteX42" fmla="*/ 357134 w 806189"/>
                  <a:gd name="connsiteY42" fmla="*/ 1532689 h 1631392"/>
                  <a:gd name="connsiteX43" fmla="*/ 386035 w 806189"/>
                  <a:gd name="connsiteY43" fmla="*/ 1576801 h 1631392"/>
                  <a:gd name="connsiteX44" fmla="*/ 431288 w 806189"/>
                  <a:gd name="connsiteY44" fmla="*/ 1574900 h 1631392"/>
                  <a:gd name="connsiteX45" fmla="*/ 448781 w 806189"/>
                  <a:gd name="connsiteY45" fmla="*/ 1541435 h 1631392"/>
                  <a:gd name="connsiteX46" fmla="*/ 457147 w 806189"/>
                  <a:gd name="connsiteY46" fmla="*/ 1496182 h 1631392"/>
                  <a:gd name="connsiteX47" fmla="*/ 469316 w 806189"/>
                  <a:gd name="connsiteY47" fmla="*/ 1422028 h 1631392"/>
                  <a:gd name="connsiteX48" fmla="*/ 478823 w 806189"/>
                  <a:gd name="connsiteY48" fmla="*/ 1350916 h 1631392"/>
                  <a:gd name="connsiteX49" fmla="*/ 517611 w 806189"/>
                  <a:gd name="connsiteY49" fmla="*/ 1137580 h 1631392"/>
                  <a:gd name="connsiteX50" fmla="*/ 550315 w 806189"/>
                  <a:gd name="connsiteY50" fmla="*/ 1033384 h 1631392"/>
                  <a:gd name="connsiteX51" fmla="*/ 664398 w 806189"/>
                  <a:gd name="connsiteY51" fmla="*/ 748936 h 1631392"/>
                  <a:gd name="connsiteX52" fmla="*/ 682271 w 806189"/>
                  <a:gd name="connsiteY52" fmla="*/ 701401 h 1631392"/>
                  <a:gd name="connsiteX53" fmla="*/ 698243 w 806189"/>
                  <a:gd name="connsiteY53" fmla="*/ 655007 h 1631392"/>
                  <a:gd name="connsiteX54" fmla="*/ 721820 w 806189"/>
                  <a:gd name="connsiteY54" fmla="*/ 572106 h 1631392"/>
                  <a:gd name="connsiteX55" fmla="*/ 734750 w 806189"/>
                  <a:gd name="connsiteY55" fmla="*/ 514684 h 1631392"/>
                  <a:gd name="connsiteX56" fmla="*/ 745017 w 806189"/>
                  <a:gd name="connsiteY56" fmla="*/ 338235 h 1631392"/>
                  <a:gd name="connsiteX57" fmla="*/ 731707 w 806189"/>
                  <a:gd name="connsiteY57" fmla="*/ 263701 h 1631392"/>
                  <a:gd name="connsiteX58" fmla="*/ 691398 w 806189"/>
                  <a:gd name="connsiteY58" fmla="*/ 170533 h 1631392"/>
                  <a:gd name="connsiteX59" fmla="*/ 572371 w 806189"/>
                  <a:gd name="connsiteY59" fmla="*/ 67477 h 1631392"/>
                  <a:gd name="connsiteX60" fmla="*/ 449161 w 806189"/>
                  <a:gd name="connsiteY60" fmla="*/ 37435 h 1631392"/>
                  <a:gd name="connsiteX61" fmla="*/ 416077 w 806189"/>
                  <a:gd name="connsiteY61" fmla="*/ 37435 h 163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06189" h="1631392">
                    <a:moveTo>
                      <a:pt x="416077" y="37435"/>
                    </a:moveTo>
                    <a:cubicBezTo>
                      <a:pt x="382612" y="37816"/>
                      <a:pt x="351429" y="46182"/>
                      <a:pt x="321388" y="60632"/>
                    </a:cubicBezTo>
                    <a:cubicBezTo>
                      <a:pt x="286782" y="77365"/>
                      <a:pt x="255219" y="99421"/>
                      <a:pt x="224036" y="121477"/>
                    </a:cubicBezTo>
                    <a:cubicBezTo>
                      <a:pt x="194755" y="142012"/>
                      <a:pt x="165093" y="161026"/>
                      <a:pt x="133150" y="176237"/>
                    </a:cubicBezTo>
                    <a:cubicBezTo>
                      <a:pt x="109573" y="187265"/>
                      <a:pt x="84855" y="194490"/>
                      <a:pt x="58615" y="197152"/>
                    </a:cubicBezTo>
                    <a:cubicBezTo>
                      <a:pt x="47968" y="199054"/>
                      <a:pt x="38461" y="197532"/>
                      <a:pt x="38080" y="197152"/>
                    </a:cubicBezTo>
                    <a:cubicBezTo>
                      <a:pt x="37320" y="196772"/>
                      <a:pt x="36940" y="196011"/>
                      <a:pt x="37700" y="196011"/>
                    </a:cubicBezTo>
                    <a:cubicBezTo>
                      <a:pt x="44165" y="194871"/>
                      <a:pt x="51010" y="193730"/>
                      <a:pt x="57475" y="192589"/>
                    </a:cubicBezTo>
                    <a:cubicBezTo>
                      <a:pt x="100446" y="183082"/>
                      <a:pt x="137713" y="161406"/>
                      <a:pt x="172319" y="135167"/>
                    </a:cubicBezTo>
                    <a:cubicBezTo>
                      <a:pt x="211867" y="105125"/>
                      <a:pt x="248374" y="71280"/>
                      <a:pt x="290205" y="44280"/>
                    </a:cubicBezTo>
                    <a:cubicBezTo>
                      <a:pt x="313782" y="29069"/>
                      <a:pt x="338880" y="15760"/>
                      <a:pt x="365880" y="9675"/>
                    </a:cubicBezTo>
                    <a:cubicBezTo>
                      <a:pt x="399345" y="1689"/>
                      <a:pt x="433950" y="-1353"/>
                      <a:pt x="468935" y="548"/>
                    </a:cubicBezTo>
                    <a:cubicBezTo>
                      <a:pt x="511146" y="2830"/>
                      <a:pt x="551836" y="11577"/>
                      <a:pt x="591005" y="26407"/>
                    </a:cubicBezTo>
                    <a:cubicBezTo>
                      <a:pt x="643863" y="53407"/>
                      <a:pt x="686835" y="78505"/>
                      <a:pt x="726003" y="127561"/>
                    </a:cubicBezTo>
                    <a:cubicBezTo>
                      <a:pt x="765932" y="181181"/>
                      <a:pt x="787608" y="242405"/>
                      <a:pt x="799777" y="307433"/>
                    </a:cubicBezTo>
                    <a:cubicBezTo>
                      <a:pt x="818411" y="406305"/>
                      <a:pt x="801679" y="508980"/>
                      <a:pt x="776580" y="605571"/>
                    </a:cubicBezTo>
                    <a:cubicBezTo>
                      <a:pt x="767073" y="642078"/>
                      <a:pt x="755285" y="677443"/>
                      <a:pt x="742735" y="713190"/>
                    </a:cubicBezTo>
                    <a:cubicBezTo>
                      <a:pt x="726764" y="759203"/>
                      <a:pt x="708130" y="804456"/>
                      <a:pt x="689116" y="849329"/>
                    </a:cubicBezTo>
                    <a:cubicBezTo>
                      <a:pt x="670483" y="894202"/>
                      <a:pt x="651469" y="938694"/>
                      <a:pt x="632835" y="983567"/>
                    </a:cubicBezTo>
                    <a:cubicBezTo>
                      <a:pt x="610018" y="1038707"/>
                      <a:pt x="587582" y="1094228"/>
                      <a:pt x="571991" y="1152411"/>
                    </a:cubicBezTo>
                    <a:cubicBezTo>
                      <a:pt x="559822" y="1197283"/>
                      <a:pt x="551075" y="1242917"/>
                      <a:pt x="543090" y="1288550"/>
                    </a:cubicBezTo>
                    <a:cubicBezTo>
                      <a:pt x="532062" y="1352817"/>
                      <a:pt x="522555" y="1417084"/>
                      <a:pt x="511527" y="1481351"/>
                    </a:cubicBezTo>
                    <a:cubicBezTo>
                      <a:pt x="505822" y="1515956"/>
                      <a:pt x="500879" y="1550942"/>
                      <a:pt x="484146" y="1582885"/>
                    </a:cubicBezTo>
                    <a:cubicBezTo>
                      <a:pt x="471217" y="1607603"/>
                      <a:pt x="452583" y="1625477"/>
                      <a:pt x="423682" y="1630800"/>
                    </a:cubicBezTo>
                    <a:cubicBezTo>
                      <a:pt x="396683" y="1635744"/>
                      <a:pt x="363218" y="1622815"/>
                      <a:pt x="345345" y="1600378"/>
                    </a:cubicBezTo>
                    <a:cubicBezTo>
                      <a:pt x="320627" y="1569195"/>
                      <a:pt x="311500" y="1532308"/>
                      <a:pt x="303514" y="1495041"/>
                    </a:cubicBezTo>
                    <a:cubicBezTo>
                      <a:pt x="297430" y="1465760"/>
                      <a:pt x="290585" y="1436478"/>
                      <a:pt x="284881" y="1407197"/>
                    </a:cubicBezTo>
                    <a:cubicBezTo>
                      <a:pt x="278416" y="1375254"/>
                      <a:pt x="272712" y="1343310"/>
                      <a:pt x="266247" y="1311367"/>
                    </a:cubicBezTo>
                    <a:cubicBezTo>
                      <a:pt x="258642" y="1273339"/>
                      <a:pt x="253698" y="1233790"/>
                      <a:pt x="243050" y="1196903"/>
                    </a:cubicBezTo>
                    <a:cubicBezTo>
                      <a:pt x="230121" y="1151650"/>
                      <a:pt x="218712" y="1105636"/>
                      <a:pt x="201980" y="1061524"/>
                    </a:cubicBezTo>
                    <a:cubicBezTo>
                      <a:pt x="182966" y="1010947"/>
                      <a:pt x="159389" y="962652"/>
                      <a:pt x="127826" y="918540"/>
                    </a:cubicBezTo>
                    <a:cubicBezTo>
                      <a:pt x="96263" y="874047"/>
                      <a:pt x="57475" y="836019"/>
                      <a:pt x="14503" y="802175"/>
                    </a:cubicBezTo>
                    <a:cubicBezTo>
                      <a:pt x="10320" y="798752"/>
                      <a:pt x="5377" y="796090"/>
                      <a:pt x="813" y="793048"/>
                    </a:cubicBezTo>
                    <a:cubicBezTo>
                      <a:pt x="-328" y="791527"/>
                      <a:pt x="-328" y="790386"/>
                      <a:pt x="1194" y="789245"/>
                    </a:cubicBezTo>
                    <a:cubicBezTo>
                      <a:pt x="2334" y="788485"/>
                      <a:pt x="3475" y="788865"/>
                      <a:pt x="4616" y="789625"/>
                    </a:cubicBezTo>
                    <a:cubicBezTo>
                      <a:pt x="12602" y="796851"/>
                      <a:pt x="24390" y="801794"/>
                      <a:pt x="33517" y="807879"/>
                    </a:cubicBezTo>
                    <a:cubicBezTo>
                      <a:pt x="43024" y="814724"/>
                      <a:pt x="52531" y="821949"/>
                      <a:pt x="61658" y="829174"/>
                    </a:cubicBezTo>
                    <a:cubicBezTo>
                      <a:pt x="78770" y="843245"/>
                      <a:pt x="95502" y="858456"/>
                      <a:pt x="111094" y="874427"/>
                    </a:cubicBezTo>
                    <a:cubicBezTo>
                      <a:pt x="143037" y="906371"/>
                      <a:pt x="170797" y="942877"/>
                      <a:pt x="192473" y="982426"/>
                    </a:cubicBezTo>
                    <a:cubicBezTo>
                      <a:pt x="215290" y="1023877"/>
                      <a:pt x="233163" y="1067609"/>
                      <a:pt x="249135" y="1112482"/>
                    </a:cubicBezTo>
                    <a:cubicBezTo>
                      <a:pt x="269289" y="1168763"/>
                      <a:pt x="282979" y="1226565"/>
                      <a:pt x="296669" y="1284747"/>
                    </a:cubicBezTo>
                    <a:cubicBezTo>
                      <a:pt x="301993" y="1307944"/>
                      <a:pt x="307317" y="1330761"/>
                      <a:pt x="312641" y="1353958"/>
                    </a:cubicBezTo>
                    <a:cubicBezTo>
                      <a:pt x="325951" y="1413662"/>
                      <a:pt x="337740" y="1474506"/>
                      <a:pt x="357134" y="1532689"/>
                    </a:cubicBezTo>
                    <a:cubicBezTo>
                      <a:pt x="362838" y="1549801"/>
                      <a:pt x="371204" y="1566533"/>
                      <a:pt x="386035" y="1576801"/>
                    </a:cubicBezTo>
                    <a:cubicBezTo>
                      <a:pt x="403147" y="1588590"/>
                      <a:pt x="412654" y="1592012"/>
                      <a:pt x="431288" y="1574900"/>
                    </a:cubicBezTo>
                    <a:cubicBezTo>
                      <a:pt x="439274" y="1564252"/>
                      <a:pt x="444598" y="1553604"/>
                      <a:pt x="448781" y="1541435"/>
                    </a:cubicBezTo>
                    <a:cubicBezTo>
                      <a:pt x="453724" y="1527365"/>
                      <a:pt x="454485" y="1511013"/>
                      <a:pt x="457147" y="1496182"/>
                    </a:cubicBezTo>
                    <a:cubicBezTo>
                      <a:pt x="460569" y="1471464"/>
                      <a:pt x="465513" y="1446746"/>
                      <a:pt x="469316" y="1422028"/>
                    </a:cubicBezTo>
                    <a:cubicBezTo>
                      <a:pt x="473118" y="1398451"/>
                      <a:pt x="475020" y="1374873"/>
                      <a:pt x="478823" y="1350916"/>
                    </a:cubicBezTo>
                    <a:cubicBezTo>
                      <a:pt x="489470" y="1279043"/>
                      <a:pt x="502020" y="1208312"/>
                      <a:pt x="517611" y="1137580"/>
                    </a:cubicBezTo>
                    <a:cubicBezTo>
                      <a:pt x="525597" y="1101453"/>
                      <a:pt x="537385" y="1067989"/>
                      <a:pt x="550315" y="1033384"/>
                    </a:cubicBezTo>
                    <a:cubicBezTo>
                      <a:pt x="586822" y="937934"/>
                      <a:pt x="627511" y="844385"/>
                      <a:pt x="664398" y="748936"/>
                    </a:cubicBezTo>
                    <a:cubicBezTo>
                      <a:pt x="670483" y="733344"/>
                      <a:pt x="676567" y="717373"/>
                      <a:pt x="682271" y="701401"/>
                    </a:cubicBezTo>
                    <a:cubicBezTo>
                      <a:pt x="687595" y="686570"/>
                      <a:pt x="691398" y="669077"/>
                      <a:pt x="698243" y="655007"/>
                    </a:cubicBezTo>
                    <a:cubicBezTo>
                      <a:pt x="706989" y="628007"/>
                      <a:pt x="714975" y="599867"/>
                      <a:pt x="721820" y="572106"/>
                    </a:cubicBezTo>
                    <a:cubicBezTo>
                      <a:pt x="726384" y="553092"/>
                      <a:pt x="730186" y="533698"/>
                      <a:pt x="734750" y="514684"/>
                    </a:cubicBezTo>
                    <a:cubicBezTo>
                      <a:pt x="748820" y="456502"/>
                      <a:pt x="749200" y="397559"/>
                      <a:pt x="745017" y="338235"/>
                    </a:cubicBezTo>
                    <a:cubicBezTo>
                      <a:pt x="743496" y="312757"/>
                      <a:pt x="738172" y="288039"/>
                      <a:pt x="731707" y="263701"/>
                    </a:cubicBezTo>
                    <a:cubicBezTo>
                      <a:pt x="722961" y="230997"/>
                      <a:pt x="709651" y="199434"/>
                      <a:pt x="691398" y="170533"/>
                    </a:cubicBezTo>
                    <a:cubicBezTo>
                      <a:pt x="643483" y="108547"/>
                      <a:pt x="607737" y="87632"/>
                      <a:pt x="572371" y="67477"/>
                    </a:cubicBezTo>
                    <a:cubicBezTo>
                      <a:pt x="532442" y="49224"/>
                      <a:pt x="491752" y="39717"/>
                      <a:pt x="449161" y="37435"/>
                    </a:cubicBezTo>
                    <a:cubicBezTo>
                      <a:pt x="439654" y="35914"/>
                      <a:pt x="427865" y="35914"/>
                      <a:pt x="416077" y="37435"/>
                    </a:cubicBezTo>
                    <a:close/>
                  </a:path>
                </a:pathLst>
              </a:custGeom>
              <a:solidFill>
                <a:srgbClr val="191919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2B21CD8-9C29-45A5-B9F1-2924A3DB2050}"/>
                </a:ext>
              </a:extLst>
            </p:cNvPr>
            <p:cNvSpPr/>
            <p:nvPr/>
          </p:nvSpPr>
          <p:spPr>
            <a:xfrm rot="19161419">
              <a:off x="1129987" y="2960550"/>
              <a:ext cx="334901" cy="365346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E7FA5C-FFD0-4924-9745-5DDDDE9095ED}"/>
                </a:ext>
              </a:extLst>
            </p:cNvPr>
            <p:cNvSpPr/>
            <p:nvPr/>
          </p:nvSpPr>
          <p:spPr>
            <a:xfrm rot="19161419">
              <a:off x="871660" y="1968227"/>
              <a:ext cx="263967" cy="287964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A3900D-3007-46F8-B0BF-3ECA1948A7CD}"/>
                </a:ext>
              </a:extLst>
            </p:cNvPr>
            <p:cNvSpPr/>
            <p:nvPr/>
          </p:nvSpPr>
          <p:spPr>
            <a:xfrm rot="7200000">
              <a:off x="2037306" y="1811683"/>
              <a:ext cx="263967" cy="287964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EEF8B14-6643-4E78-A06B-BC2B23E424B6}"/>
                </a:ext>
              </a:extLst>
            </p:cNvPr>
            <p:cNvSpPr/>
            <p:nvPr/>
          </p:nvSpPr>
          <p:spPr>
            <a:xfrm rot="4546792">
              <a:off x="1471922" y="1890307"/>
              <a:ext cx="263967" cy="246505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2D91807-8B04-4F18-870B-6D89A069D3D4}"/>
                </a:ext>
              </a:extLst>
            </p:cNvPr>
            <p:cNvSpPr/>
            <p:nvPr/>
          </p:nvSpPr>
          <p:spPr>
            <a:xfrm rot="9999332">
              <a:off x="1828224" y="3063857"/>
              <a:ext cx="167323" cy="246505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0E9701-DB42-4AF8-8058-D06201F0B57C}"/>
                </a:ext>
              </a:extLst>
            </p:cNvPr>
            <p:cNvSpPr/>
            <p:nvPr/>
          </p:nvSpPr>
          <p:spPr>
            <a:xfrm rot="6300000">
              <a:off x="1564746" y="2593078"/>
              <a:ext cx="263967" cy="287964"/>
            </a:xfrm>
            <a:custGeom>
              <a:avLst/>
              <a:gdLst>
                <a:gd name="connsiteX0" fmla="*/ 310569 w 334900"/>
                <a:gd name="connsiteY0" fmla="*/ 7503 h 365346"/>
                <a:gd name="connsiteX1" fmla="*/ 285071 w 334900"/>
                <a:gd name="connsiteY1" fmla="*/ 2937 h 365346"/>
                <a:gd name="connsiteX2" fmla="*/ 19053 w 334900"/>
                <a:gd name="connsiteY2" fmla="*/ 180662 h 365346"/>
                <a:gd name="connsiteX3" fmla="*/ 405 w 334900"/>
                <a:gd name="connsiteY3" fmla="*/ 363335 h 365346"/>
                <a:gd name="connsiteX4" fmla="*/ 85653 w 334900"/>
                <a:gd name="connsiteY4" fmla="*/ 315003 h 365346"/>
                <a:gd name="connsiteX5" fmla="*/ 127896 w 334900"/>
                <a:gd name="connsiteY5" fmla="*/ 237367 h 365346"/>
                <a:gd name="connsiteX6" fmla="*/ 230269 w 334900"/>
                <a:gd name="connsiteY6" fmla="*/ 151739 h 365346"/>
                <a:gd name="connsiteX7" fmla="*/ 264139 w 334900"/>
                <a:gd name="connsiteY7" fmla="*/ 95795 h 365346"/>
                <a:gd name="connsiteX8" fmla="*/ 329597 w 334900"/>
                <a:gd name="connsiteY8" fmla="*/ 71058 h 365346"/>
                <a:gd name="connsiteX9" fmla="*/ 310569 w 334900"/>
                <a:gd name="connsiteY9" fmla="*/ 7503 h 3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00" h="365346">
                  <a:moveTo>
                    <a:pt x="310569" y="7503"/>
                  </a:moveTo>
                  <a:cubicBezTo>
                    <a:pt x="302197" y="5601"/>
                    <a:pt x="293443" y="4459"/>
                    <a:pt x="285071" y="2937"/>
                  </a:cubicBezTo>
                  <a:cubicBezTo>
                    <a:pt x="167475" y="-17234"/>
                    <a:pt x="48737" y="69156"/>
                    <a:pt x="19053" y="180662"/>
                  </a:cubicBezTo>
                  <a:cubicBezTo>
                    <a:pt x="3069" y="240412"/>
                    <a:pt x="-1498" y="301683"/>
                    <a:pt x="405" y="363335"/>
                  </a:cubicBezTo>
                  <a:cubicBezTo>
                    <a:pt x="786" y="380841"/>
                    <a:pt x="80325" y="325659"/>
                    <a:pt x="85653" y="315003"/>
                  </a:cubicBezTo>
                  <a:cubicBezTo>
                    <a:pt x="100495" y="284938"/>
                    <a:pt x="87936" y="250687"/>
                    <a:pt x="127896" y="237367"/>
                  </a:cubicBezTo>
                  <a:cubicBezTo>
                    <a:pt x="173945" y="222144"/>
                    <a:pt x="204771" y="192079"/>
                    <a:pt x="230269" y="151739"/>
                  </a:cubicBezTo>
                  <a:cubicBezTo>
                    <a:pt x="240925" y="134994"/>
                    <a:pt x="248536" y="108735"/>
                    <a:pt x="264139" y="95795"/>
                  </a:cubicBezTo>
                  <a:cubicBezTo>
                    <a:pt x="283168" y="80192"/>
                    <a:pt x="311711" y="88184"/>
                    <a:pt x="329597" y="71058"/>
                  </a:cubicBezTo>
                  <a:cubicBezTo>
                    <a:pt x="347484" y="54313"/>
                    <a:pt x="337589" y="13212"/>
                    <a:pt x="310569" y="7503"/>
                  </a:cubicBezTo>
                  <a:close/>
                </a:path>
              </a:pathLst>
            </a:custGeom>
            <a:solidFill>
              <a:srgbClr val="43434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DA51AC-0853-4012-A729-C8F59ABE57D9}"/>
              </a:ext>
            </a:extLst>
          </p:cNvPr>
          <p:cNvGrpSpPr/>
          <p:nvPr/>
        </p:nvGrpSpPr>
        <p:grpSpPr>
          <a:xfrm rot="2700000" flipV="1">
            <a:off x="3038753" y="2190091"/>
            <a:ext cx="1924092" cy="628516"/>
            <a:chOff x="5005473" y="4141321"/>
            <a:chExt cx="6805425" cy="222303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847F7D-4A5D-4C82-A92F-C83F726F1F8F}"/>
                </a:ext>
              </a:extLst>
            </p:cNvPr>
            <p:cNvGrpSpPr/>
            <p:nvPr/>
          </p:nvGrpSpPr>
          <p:grpSpPr>
            <a:xfrm>
              <a:off x="5090052" y="5237879"/>
              <a:ext cx="6720846" cy="1126476"/>
              <a:chOff x="3613677" y="4201880"/>
              <a:chExt cx="6720846" cy="1126476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C637C97-BA5A-4120-96E0-3D01085478B4}"/>
                  </a:ext>
                </a:extLst>
              </p:cNvPr>
              <p:cNvSpPr/>
              <p:nvPr/>
            </p:nvSpPr>
            <p:spPr>
              <a:xfrm>
                <a:off x="3731164" y="4201880"/>
                <a:ext cx="1499709" cy="941610"/>
              </a:xfrm>
              <a:custGeom>
                <a:avLst/>
                <a:gdLst>
                  <a:gd name="connsiteX0" fmla="*/ 107118 w 1499709"/>
                  <a:gd name="connsiteY0" fmla="*/ 0 h 941610"/>
                  <a:gd name="connsiteX1" fmla="*/ 205763 w 1499709"/>
                  <a:gd name="connsiteY1" fmla="*/ 65599 h 941610"/>
                  <a:gd name="connsiteX2" fmla="*/ 214239 w 1499709"/>
                  <a:gd name="connsiteY2" fmla="*/ 107112 h 941610"/>
                  <a:gd name="connsiteX3" fmla="*/ 222715 w 1499709"/>
                  <a:gd name="connsiteY3" fmla="*/ 65599 h 941610"/>
                  <a:gd name="connsiteX4" fmla="*/ 321356 w 1499709"/>
                  <a:gd name="connsiteY4" fmla="*/ 0 h 941610"/>
                  <a:gd name="connsiteX5" fmla="*/ 420001 w 1499709"/>
                  <a:gd name="connsiteY5" fmla="*/ 65599 h 941610"/>
                  <a:gd name="connsiteX6" fmla="*/ 428477 w 1499709"/>
                  <a:gd name="connsiteY6" fmla="*/ 107112 h 941610"/>
                  <a:gd name="connsiteX7" fmla="*/ 436953 w 1499709"/>
                  <a:gd name="connsiteY7" fmla="*/ 65599 h 941610"/>
                  <a:gd name="connsiteX8" fmla="*/ 535594 w 1499709"/>
                  <a:gd name="connsiteY8" fmla="*/ 0 h 941610"/>
                  <a:gd name="connsiteX9" fmla="*/ 634239 w 1499709"/>
                  <a:gd name="connsiteY9" fmla="*/ 65599 h 941610"/>
                  <a:gd name="connsiteX10" fmla="*/ 642715 w 1499709"/>
                  <a:gd name="connsiteY10" fmla="*/ 107113 h 941610"/>
                  <a:gd name="connsiteX11" fmla="*/ 651190 w 1499709"/>
                  <a:gd name="connsiteY11" fmla="*/ 65599 h 941610"/>
                  <a:gd name="connsiteX12" fmla="*/ 749832 w 1499709"/>
                  <a:gd name="connsiteY12" fmla="*/ 0 h 941610"/>
                  <a:gd name="connsiteX13" fmla="*/ 848477 w 1499709"/>
                  <a:gd name="connsiteY13" fmla="*/ 65599 h 941610"/>
                  <a:gd name="connsiteX14" fmla="*/ 856953 w 1499709"/>
                  <a:gd name="connsiteY14" fmla="*/ 107113 h 941610"/>
                  <a:gd name="connsiteX15" fmla="*/ 865428 w 1499709"/>
                  <a:gd name="connsiteY15" fmla="*/ 65599 h 941610"/>
                  <a:gd name="connsiteX16" fmla="*/ 964070 w 1499709"/>
                  <a:gd name="connsiteY16" fmla="*/ 0 h 941610"/>
                  <a:gd name="connsiteX17" fmla="*/ 1062715 w 1499709"/>
                  <a:gd name="connsiteY17" fmla="*/ 65599 h 941610"/>
                  <a:gd name="connsiteX18" fmla="*/ 1071191 w 1499709"/>
                  <a:gd name="connsiteY18" fmla="*/ 107113 h 941610"/>
                  <a:gd name="connsiteX19" fmla="*/ 1079666 w 1499709"/>
                  <a:gd name="connsiteY19" fmla="*/ 65599 h 941610"/>
                  <a:gd name="connsiteX20" fmla="*/ 1178308 w 1499709"/>
                  <a:gd name="connsiteY20" fmla="*/ 0 h 941610"/>
                  <a:gd name="connsiteX21" fmla="*/ 1276953 w 1499709"/>
                  <a:gd name="connsiteY21" fmla="*/ 65599 h 941610"/>
                  <a:gd name="connsiteX22" fmla="*/ 1285428 w 1499709"/>
                  <a:gd name="connsiteY22" fmla="*/ 107106 h 941610"/>
                  <a:gd name="connsiteX23" fmla="*/ 1293902 w 1499709"/>
                  <a:gd name="connsiteY23" fmla="*/ 65599 h 941610"/>
                  <a:gd name="connsiteX24" fmla="*/ 1392543 w 1499709"/>
                  <a:gd name="connsiteY24" fmla="*/ 0 h 941610"/>
                  <a:gd name="connsiteX25" fmla="*/ 1499665 w 1499709"/>
                  <a:gd name="connsiteY25" fmla="*/ 107118 h 941610"/>
                  <a:gd name="connsiteX26" fmla="*/ 1499665 w 1499709"/>
                  <a:gd name="connsiteY26" fmla="*/ 834492 h 941610"/>
                  <a:gd name="connsiteX27" fmla="*/ 1394273 w 1499709"/>
                  <a:gd name="connsiteY27" fmla="*/ 941610 h 941610"/>
                  <a:gd name="connsiteX28" fmla="*/ 1293929 w 1499709"/>
                  <a:gd name="connsiteY28" fmla="*/ 876011 h 941610"/>
                  <a:gd name="connsiteX29" fmla="*/ 1285428 w 1499709"/>
                  <a:gd name="connsiteY29" fmla="*/ 834505 h 941610"/>
                  <a:gd name="connsiteX30" fmla="*/ 1277951 w 1499709"/>
                  <a:gd name="connsiteY30" fmla="*/ 876011 h 941610"/>
                  <a:gd name="connsiteX31" fmla="*/ 1180037 w 1499709"/>
                  <a:gd name="connsiteY31" fmla="*/ 941610 h 941610"/>
                  <a:gd name="connsiteX32" fmla="*/ 1079693 w 1499709"/>
                  <a:gd name="connsiteY32" fmla="*/ 876011 h 941610"/>
                  <a:gd name="connsiteX33" fmla="*/ 1071191 w 1499709"/>
                  <a:gd name="connsiteY33" fmla="*/ 834497 h 941610"/>
                  <a:gd name="connsiteX34" fmla="*/ 1063713 w 1499709"/>
                  <a:gd name="connsiteY34" fmla="*/ 876011 h 941610"/>
                  <a:gd name="connsiteX35" fmla="*/ 965799 w 1499709"/>
                  <a:gd name="connsiteY35" fmla="*/ 941610 h 941610"/>
                  <a:gd name="connsiteX36" fmla="*/ 865455 w 1499709"/>
                  <a:gd name="connsiteY36" fmla="*/ 876011 h 941610"/>
                  <a:gd name="connsiteX37" fmla="*/ 856953 w 1499709"/>
                  <a:gd name="connsiteY37" fmla="*/ 834497 h 941610"/>
                  <a:gd name="connsiteX38" fmla="*/ 849475 w 1499709"/>
                  <a:gd name="connsiteY38" fmla="*/ 876011 h 941610"/>
                  <a:gd name="connsiteX39" fmla="*/ 751561 w 1499709"/>
                  <a:gd name="connsiteY39" fmla="*/ 941610 h 941610"/>
                  <a:gd name="connsiteX40" fmla="*/ 651217 w 1499709"/>
                  <a:gd name="connsiteY40" fmla="*/ 876011 h 941610"/>
                  <a:gd name="connsiteX41" fmla="*/ 642715 w 1499709"/>
                  <a:gd name="connsiteY41" fmla="*/ 834497 h 941610"/>
                  <a:gd name="connsiteX42" fmla="*/ 635237 w 1499709"/>
                  <a:gd name="connsiteY42" fmla="*/ 876011 h 941610"/>
                  <a:gd name="connsiteX43" fmla="*/ 537323 w 1499709"/>
                  <a:gd name="connsiteY43" fmla="*/ 941610 h 941610"/>
                  <a:gd name="connsiteX44" fmla="*/ 436980 w 1499709"/>
                  <a:gd name="connsiteY44" fmla="*/ 876011 h 941610"/>
                  <a:gd name="connsiteX45" fmla="*/ 428477 w 1499709"/>
                  <a:gd name="connsiteY45" fmla="*/ 834498 h 941610"/>
                  <a:gd name="connsiteX46" fmla="*/ 420999 w 1499709"/>
                  <a:gd name="connsiteY46" fmla="*/ 876011 h 941610"/>
                  <a:gd name="connsiteX47" fmla="*/ 323085 w 1499709"/>
                  <a:gd name="connsiteY47" fmla="*/ 941610 h 941610"/>
                  <a:gd name="connsiteX48" fmla="*/ 222742 w 1499709"/>
                  <a:gd name="connsiteY48" fmla="*/ 876011 h 941610"/>
                  <a:gd name="connsiteX49" fmla="*/ 214239 w 1499709"/>
                  <a:gd name="connsiteY49" fmla="*/ 834498 h 941610"/>
                  <a:gd name="connsiteX50" fmla="*/ 206761 w 1499709"/>
                  <a:gd name="connsiteY50" fmla="*/ 876011 h 941610"/>
                  <a:gd name="connsiteX51" fmla="*/ 108847 w 1499709"/>
                  <a:gd name="connsiteY51" fmla="*/ 941610 h 941610"/>
                  <a:gd name="connsiteX52" fmla="*/ 0 w 1499709"/>
                  <a:gd name="connsiteY52" fmla="*/ 834492 h 941610"/>
                  <a:gd name="connsiteX53" fmla="*/ 0 w 1499709"/>
                  <a:gd name="connsiteY53" fmla="*/ 107118 h 941610"/>
                  <a:gd name="connsiteX54" fmla="*/ 107118 w 1499709"/>
                  <a:gd name="connsiteY54" fmla="*/ 0 h 94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99709" h="941610">
                    <a:moveTo>
                      <a:pt x="107118" y="0"/>
                    </a:moveTo>
                    <a:cubicBezTo>
                      <a:pt x="151177" y="0"/>
                      <a:pt x="189404" y="27212"/>
                      <a:pt x="205763" y="65599"/>
                    </a:cubicBezTo>
                    <a:lnTo>
                      <a:pt x="214239" y="107112"/>
                    </a:lnTo>
                    <a:lnTo>
                      <a:pt x="222715" y="65599"/>
                    </a:lnTo>
                    <a:cubicBezTo>
                      <a:pt x="239074" y="27212"/>
                      <a:pt x="277300" y="0"/>
                      <a:pt x="321356" y="0"/>
                    </a:cubicBezTo>
                    <a:cubicBezTo>
                      <a:pt x="365415" y="0"/>
                      <a:pt x="403642" y="27212"/>
                      <a:pt x="420001" y="65599"/>
                    </a:cubicBezTo>
                    <a:lnTo>
                      <a:pt x="428477" y="107112"/>
                    </a:lnTo>
                    <a:lnTo>
                      <a:pt x="436953" y="65599"/>
                    </a:lnTo>
                    <a:cubicBezTo>
                      <a:pt x="453312" y="27212"/>
                      <a:pt x="491538" y="0"/>
                      <a:pt x="535594" y="0"/>
                    </a:cubicBezTo>
                    <a:cubicBezTo>
                      <a:pt x="579653" y="0"/>
                      <a:pt x="617879" y="27212"/>
                      <a:pt x="634239" y="65599"/>
                    </a:cubicBezTo>
                    <a:lnTo>
                      <a:pt x="642715" y="107113"/>
                    </a:lnTo>
                    <a:lnTo>
                      <a:pt x="651190" y="65599"/>
                    </a:lnTo>
                    <a:cubicBezTo>
                      <a:pt x="667550" y="27212"/>
                      <a:pt x="705776" y="0"/>
                      <a:pt x="749832" y="0"/>
                    </a:cubicBezTo>
                    <a:cubicBezTo>
                      <a:pt x="793891" y="0"/>
                      <a:pt x="832117" y="27212"/>
                      <a:pt x="848477" y="65599"/>
                    </a:cubicBezTo>
                    <a:lnTo>
                      <a:pt x="856953" y="107113"/>
                    </a:lnTo>
                    <a:lnTo>
                      <a:pt x="865428" y="65599"/>
                    </a:lnTo>
                    <a:cubicBezTo>
                      <a:pt x="881788" y="27212"/>
                      <a:pt x="920014" y="0"/>
                      <a:pt x="964070" y="0"/>
                    </a:cubicBezTo>
                    <a:cubicBezTo>
                      <a:pt x="1008129" y="0"/>
                      <a:pt x="1046355" y="27212"/>
                      <a:pt x="1062715" y="65599"/>
                    </a:cubicBezTo>
                    <a:lnTo>
                      <a:pt x="1071191" y="107113"/>
                    </a:lnTo>
                    <a:lnTo>
                      <a:pt x="1079666" y="65599"/>
                    </a:lnTo>
                    <a:cubicBezTo>
                      <a:pt x="1096026" y="27212"/>
                      <a:pt x="1134252" y="0"/>
                      <a:pt x="1178308" y="0"/>
                    </a:cubicBezTo>
                    <a:cubicBezTo>
                      <a:pt x="1222367" y="0"/>
                      <a:pt x="1260593" y="27212"/>
                      <a:pt x="1276953" y="65599"/>
                    </a:cubicBezTo>
                    <a:lnTo>
                      <a:pt x="1285428" y="107106"/>
                    </a:lnTo>
                    <a:lnTo>
                      <a:pt x="1293902" y="65599"/>
                    </a:lnTo>
                    <a:cubicBezTo>
                      <a:pt x="1310261" y="27212"/>
                      <a:pt x="1348487" y="0"/>
                      <a:pt x="1392543" y="0"/>
                    </a:cubicBezTo>
                    <a:cubicBezTo>
                      <a:pt x="1451289" y="0"/>
                      <a:pt x="1499665" y="48377"/>
                      <a:pt x="1499665" y="107118"/>
                    </a:cubicBezTo>
                    <a:lnTo>
                      <a:pt x="1499665" y="834492"/>
                    </a:lnTo>
                    <a:cubicBezTo>
                      <a:pt x="1501391" y="893233"/>
                      <a:pt x="1453014" y="941610"/>
                      <a:pt x="1394273" y="941610"/>
                    </a:cubicBezTo>
                    <a:cubicBezTo>
                      <a:pt x="1348919" y="941610"/>
                      <a:pt x="1310369" y="914398"/>
                      <a:pt x="1293929" y="876011"/>
                    </a:cubicBezTo>
                    <a:lnTo>
                      <a:pt x="1285428" y="834505"/>
                    </a:lnTo>
                    <a:lnTo>
                      <a:pt x="1277951" y="876011"/>
                    </a:lnTo>
                    <a:cubicBezTo>
                      <a:pt x="1262319" y="914398"/>
                      <a:pt x="1224093" y="941610"/>
                      <a:pt x="1180037" y="941610"/>
                    </a:cubicBezTo>
                    <a:cubicBezTo>
                      <a:pt x="1134684" y="941610"/>
                      <a:pt x="1096134" y="914398"/>
                      <a:pt x="1079693" y="876011"/>
                    </a:cubicBezTo>
                    <a:lnTo>
                      <a:pt x="1071191" y="834497"/>
                    </a:lnTo>
                    <a:lnTo>
                      <a:pt x="1063713" y="876011"/>
                    </a:lnTo>
                    <a:cubicBezTo>
                      <a:pt x="1048081" y="914398"/>
                      <a:pt x="1009855" y="941610"/>
                      <a:pt x="965799" y="941610"/>
                    </a:cubicBezTo>
                    <a:cubicBezTo>
                      <a:pt x="920446" y="941610"/>
                      <a:pt x="881896" y="914398"/>
                      <a:pt x="865455" y="876011"/>
                    </a:cubicBezTo>
                    <a:lnTo>
                      <a:pt x="856953" y="834497"/>
                    </a:lnTo>
                    <a:lnTo>
                      <a:pt x="849475" y="876011"/>
                    </a:lnTo>
                    <a:cubicBezTo>
                      <a:pt x="833843" y="914398"/>
                      <a:pt x="795617" y="941610"/>
                      <a:pt x="751561" y="941610"/>
                    </a:cubicBezTo>
                    <a:cubicBezTo>
                      <a:pt x="706208" y="941610"/>
                      <a:pt x="667658" y="914398"/>
                      <a:pt x="651217" y="876011"/>
                    </a:cubicBezTo>
                    <a:lnTo>
                      <a:pt x="642715" y="834497"/>
                    </a:lnTo>
                    <a:lnTo>
                      <a:pt x="635237" y="876011"/>
                    </a:lnTo>
                    <a:cubicBezTo>
                      <a:pt x="619605" y="914398"/>
                      <a:pt x="581379" y="941610"/>
                      <a:pt x="537323" y="941610"/>
                    </a:cubicBezTo>
                    <a:cubicBezTo>
                      <a:pt x="491970" y="941610"/>
                      <a:pt x="453420" y="914398"/>
                      <a:pt x="436980" y="876011"/>
                    </a:cubicBezTo>
                    <a:lnTo>
                      <a:pt x="428477" y="834498"/>
                    </a:lnTo>
                    <a:lnTo>
                      <a:pt x="420999" y="876011"/>
                    </a:lnTo>
                    <a:cubicBezTo>
                      <a:pt x="405367" y="914398"/>
                      <a:pt x="367141" y="941610"/>
                      <a:pt x="323085" y="941610"/>
                    </a:cubicBezTo>
                    <a:cubicBezTo>
                      <a:pt x="277732" y="941610"/>
                      <a:pt x="239182" y="914398"/>
                      <a:pt x="222742" y="876011"/>
                    </a:cubicBezTo>
                    <a:lnTo>
                      <a:pt x="214239" y="834498"/>
                    </a:lnTo>
                    <a:lnTo>
                      <a:pt x="206761" y="876011"/>
                    </a:lnTo>
                    <a:cubicBezTo>
                      <a:pt x="191129" y="914398"/>
                      <a:pt x="152903" y="941610"/>
                      <a:pt x="108847" y="941610"/>
                    </a:cubicBezTo>
                    <a:cubicBezTo>
                      <a:pt x="48377" y="941610"/>
                      <a:pt x="0" y="893233"/>
                      <a:pt x="0" y="834492"/>
                    </a:cubicBezTo>
                    <a:lnTo>
                      <a:pt x="0" y="107118"/>
                    </a:lnTo>
                    <a:cubicBezTo>
                      <a:pt x="0" y="48377"/>
                      <a:pt x="48377" y="0"/>
                      <a:pt x="107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382DC54-F174-41B8-A9C3-81D5C67F00D2}"/>
                  </a:ext>
                </a:extLst>
              </p:cNvPr>
              <p:cNvSpPr/>
              <p:nvPr/>
            </p:nvSpPr>
            <p:spPr>
              <a:xfrm>
                <a:off x="3764877" y="4254643"/>
                <a:ext cx="1433462" cy="737743"/>
              </a:xfrm>
              <a:custGeom>
                <a:avLst/>
                <a:gdLst>
                  <a:gd name="connsiteX0" fmla="*/ 1360306 w 1433462"/>
                  <a:gd name="connsiteY0" fmla="*/ 0 h 737743"/>
                  <a:gd name="connsiteX1" fmla="*/ 1433462 w 1433462"/>
                  <a:gd name="connsiteY1" fmla="*/ 82930 h 737743"/>
                  <a:gd name="connsiteX2" fmla="*/ 1433462 w 1433462"/>
                  <a:gd name="connsiteY2" fmla="*/ 737743 h 737743"/>
                  <a:gd name="connsiteX3" fmla="*/ 1287155 w 1433462"/>
                  <a:gd name="connsiteY3" fmla="*/ 737743 h 737743"/>
                  <a:gd name="connsiteX4" fmla="*/ 1287155 w 1433462"/>
                  <a:gd name="connsiteY4" fmla="*/ 82930 h 737743"/>
                  <a:gd name="connsiteX5" fmla="*/ 1360306 w 1433462"/>
                  <a:gd name="connsiteY5" fmla="*/ 0 h 737743"/>
                  <a:gd name="connsiteX6" fmla="*/ 1145781 w 1433462"/>
                  <a:gd name="connsiteY6" fmla="*/ 0 h 737743"/>
                  <a:gd name="connsiteX7" fmla="*/ 1218937 w 1433462"/>
                  <a:gd name="connsiteY7" fmla="*/ 82930 h 737743"/>
                  <a:gd name="connsiteX8" fmla="*/ 1218937 w 1433462"/>
                  <a:gd name="connsiteY8" fmla="*/ 737743 h 737743"/>
                  <a:gd name="connsiteX9" fmla="*/ 1072630 w 1433462"/>
                  <a:gd name="connsiteY9" fmla="*/ 737743 h 737743"/>
                  <a:gd name="connsiteX10" fmla="*/ 1072630 w 1433462"/>
                  <a:gd name="connsiteY10" fmla="*/ 82930 h 737743"/>
                  <a:gd name="connsiteX11" fmla="*/ 1145781 w 1433462"/>
                  <a:gd name="connsiteY11" fmla="*/ 0 h 737743"/>
                  <a:gd name="connsiteX12" fmla="*/ 931255 w 1433462"/>
                  <a:gd name="connsiteY12" fmla="*/ 0 h 737743"/>
                  <a:gd name="connsiteX13" fmla="*/ 1004411 w 1433462"/>
                  <a:gd name="connsiteY13" fmla="*/ 82930 h 737743"/>
                  <a:gd name="connsiteX14" fmla="*/ 1004411 w 1433462"/>
                  <a:gd name="connsiteY14" fmla="*/ 737743 h 737743"/>
                  <a:gd name="connsiteX15" fmla="*/ 858104 w 1433462"/>
                  <a:gd name="connsiteY15" fmla="*/ 737743 h 737743"/>
                  <a:gd name="connsiteX16" fmla="*/ 858104 w 1433462"/>
                  <a:gd name="connsiteY16" fmla="*/ 82930 h 737743"/>
                  <a:gd name="connsiteX17" fmla="*/ 931255 w 1433462"/>
                  <a:gd name="connsiteY17" fmla="*/ 0 h 737743"/>
                  <a:gd name="connsiteX18" fmla="*/ 716729 w 1433462"/>
                  <a:gd name="connsiteY18" fmla="*/ 0 h 737743"/>
                  <a:gd name="connsiteX19" fmla="*/ 789885 w 1433462"/>
                  <a:gd name="connsiteY19" fmla="*/ 82930 h 737743"/>
                  <a:gd name="connsiteX20" fmla="*/ 789885 w 1433462"/>
                  <a:gd name="connsiteY20" fmla="*/ 737743 h 737743"/>
                  <a:gd name="connsiteX21" fmla="*/ 643578 w 1433462"/>
                  <a:gd name="connsiteY21" fmla="*/ 737743 h 737743"/>
                  <a:gd name="connsiteX22" fmla="*/ 643578 w 1433462"/>
                  <a:gd name="connsiteY22" fmla="*/ 82930 h 737743"/>
                  <a:gd name="connsiteX23" fmla="*/ 716729 w 1433462"/>
                  <a:gd name="connsiteY23" fmla="*/ 0 h 737743"/>
                  <a:gd name="connsiteX24" fmla="*/ 502203 w 1433462"/>
                  <a:gd name="connsiteY24" fmla="*/ 0 h 737743"/>
                  <a:gd name="connsiteX25" fmla="*/ 575359 w 1433462"/>
                  <a:gd name="connsiteY25" fmla="*/ 82930 h 737743"/>
                  <a:gd name="connsiteX26" fmla="*/ 575359 w 1433462"/>
                  <a:gd name="connsiteY26" fmla="*/ 737743 h 737743"/>
                  <a:gd name="connsiteX27" fmla="*/ 429052 w 1433462"/>
                  <a:gd name="connsiteY27" fmla="*/ 737743 h 737743"/>
                  <a:gd name="connsiteX28" fmla="*/ 429052 w 1433462"/>
                  <a:gd name="connsiteY28" fmla="*/ 82930 h 737743"/>
                  <a:gd name="connsiteX29" fmla="*/ 502203 w 1433462"/>
                  <a:gd name="connsiteY29" fmla="*/ 0 h 737743"/>
                  <a:gd name="connsiteX30" fmla="*/ 287677 w 1433462"/>
                  <a:gd name="connsiteY30" fmla="*/ 0 h 737743"/>
                  <a:gd name="connsiteX31" fmla="*/ 360833 w 1433462"/>
                  <a:gd name="connsiteY31" fmla="*/ 82930 h 737743"/>
                  <a:gd name="connsiteX32" fmla="*/ 360833 w 1433462"/>
                  <a:gd name="connsiteY32" fmla="*/ 737743 h 737743"/>
                  <a:gd name="connsiteX33" fmla="*/ 214526 w 1433462"/>
                  <a:gd name="connsiteY33" fmla="*/ 737743 h 737743"/>
                  <a:gd name="connsiteX34" fmla="*/ 214526 w 1433462"/>
                  <a:gd name="connsiteY34" fmla="*/ 82930 h 737743"/>
                  <a:gd name="connsiteX35" fmla="*/ 287677 w 1433462"/>
                  <a:gd name="connsiteY35" fmla="*/ 0 h 737743"/>
                  <a:gd name="connsiteX36" fmla="*/ 73151 w 1433462"/>
                  <a:gd name="connsiteY36" fmla="*/ 0 h 737743"/>
                  <a:gd name="connsiteX37" fmla="*/ 146307 w 1433462"/>
                  <a:gd name="connsiteY37" fmla="*/ 82930 h 737743"/>
                  <a:gd name="connsiteX38" fmla="*/ 146307 w 1433462"/>
                  <a:gd name="connsiteY38" fmla="*/ 737743 h 737743"/>
                  <a:gd name="connsiteX39" fmla="*/ 0 w 1433462"/>
                  <a:gd name="connsiteY39" fmla="*/ 737743 h 737743"/>
                  <a:gd name="connsiteX40" fmla="*/ 0 w 1433462"/>
                  <a:gd name="connsiteY40" fmla="*/ 82930 h 737743"/>
                  <a:gd name="connsiteX41" fmla="*/ 73151 w 1433462"/>
                  <a:gd name="connsiteY41" fmla="*/ 0 h 73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33462" h="737743">
                    <a:moveTo>
                      <a:pt x="1360306" y="0"/>
                    </a:moveTo>
                    <a:cubicBezTo>
                      <a:pt x="1401457" y="0"/>
                      <a:pt x="1433462" y="38013"/>
                      <a:pt x="1433462" y="82930"/>
                    </a:cubicBezTo>
                    <a:lnTo>
                      <a:pt x="1433462" y="737743"/>
                    </a:lnTo>
                    <a:lnTo>
                      <a:pt x="1287155" y="737743"/>
                    </a:lnTo>
                    <a:lnTo>
                      <a:pt x="1287155" y="82930"/>
                    </a:lnTo>
                    <a:cubicBezTo>
                      <a:pt x="1287155" y="36283"/>
                      <a:pt x="1320685" y="0"/>
                      <a:pt x="1360306" y="0"/>
                    </a:cubicBezTo>
                    <a:close/>
                    <a:moveTo>
                      <a:pt x="1145781" y="0"/>
                    </a:moveTo>
                    <a:cubicBezTo>
                      <a:pt x="1186932" y="0"/>
                      <a:pt x="1218937" y="38013"/>
                      <a:pt x="1218937" y="82930"/>
                    </a:cubicBezTo>
                    <a:lnTo>
                      <a:pt x="1218937" y="737743"/>
                    </a:lnTo>
                    <a:lnTo>
                      <a:pt x="1072630" y="737743"/>
                    </a:lnTo>
                    <a:lnTo>
                      <a:pt x="1072630" y="82930"/>
                    </a:lnTo>
                    <a:cubicBezTo>
                      <a:pt x="1072630" y="36283"/>
                      <a:pt x="1106160" y="0"/>
                      <a:pt x="1145781" y="0"/>
                    </a:cubicBezTo>
                    <a:close/>
                    <a:moveTo>
                      <a:pt x="931255" y="0"/>
                    </a:moveTo>
                    <a:cubicBezTo>
                      <a:pt x="972406" y="0"/>
                      <a:pt x="1004411" y="38013"/>
                      <a:pt x="1004411" y="82930"/>
                    </a:cubicBezTo>
                    <a:lnTo>
                      <a:pt x="1004411" y="737743"/>
                    </a:lnTo>
                    <a:lnTo>
                      <a:pt x="858104" y="737743"/>
                    </a:lnTo>
                    <a:lnTo>
                      <a:pt x="858104" y="82930"/>
                    </a:lnTo>
                    <a:cubicBezTo>
                      <a:pt x="858104" y="36283"/>
                      <a:pt x="891634" y="0"/>
                      <a:pt x="931255" y="0"/>
                    </a:cubicBezTo>
                    <a:close/>
                    <a:moveTo>
                      <a:pt x="716729" y="0"/>
                    </a:moveTo>
                    <a:cubicBezTo>
                      <a:pt x="757880" y="0"/>
                      <a:pt x="789885" y="38013"/>
                      <a:pt x="789885" y="82930"/>
                    </a:cubicBezTo>
                    <a:lnTo>
                      <a:pt x="789885" y="737743"/>
                    </a:lnTo>
                    <a:lnTo>
                      <a:pt x="643578" y="737743"/>
                    </a:lnTo>
                    <a:lnTo>
                      <a:pt x="643578" y="82930"/>
                    </a:lnTo>
                    <a:cubicBezTo>
                      <a:pt x="643578" y="36283"/>
                      <a:pt x="677108" y="0"/>
                      <a:pt x="716729" y="0"/>
                    </a:cubicBezTo>
                    <a:close/>
                    <a:moveTo>
                      <a:pt x="502203" y="0"/>
                    </a:moveTo>
                    <a:cubicBezTo>
                      <a:pt x="543354" y="0"/>
                      <a:pt x="575359" y="38013"/>
                      <a:pt x="575359" y="82930"/>
                    </a:cubicBezTo>
                    <a:lnTo>
                      <a:pt x="575359" y="737743"/>
                    </a:lnTo>
                    <a:lnTo>
                      <a:pt x="429052" y="737743"/>
                    </a:lnTo>
                    <a:lnTo>
                      <a:pt x="429052" y="82930"/>
                    </a:lnTo>
                    <a:cubicBezTo>
                      <a:pt x="429052" y="36283"/>
                      <a:pt x="462582" y="0"/>
                      <a:pt x="502203" y="0"/>
                    </a:cubicBezTo>
                    <a:close/>
                    <a:moveTo>
                      <a:pt x="287677" y="0"/>
                    </a:moveTo>
                    <a:cubicBezTo>
                      <a:pt x="328828" y="0"/>
                      <a:pt x="360833" y="38013"/>
                      <a:pt x="360833" y="82930"/>
                    </a:cubicBezTo>
                    <a:lnTo>
                      <a:pt x="360833" y="737743"/>
                    </a:lnTo>
                    <a:lnTo>
                      <a:pt x="214526" y="737743"/>
                    </a:lnTo>
                    <a:lnTo>
                      <a:pt x="214526" y="82930"/>
                    </a:lnTo>
                    <a:cubicBezTo>
                      <a:pt x="214526" y="36283"/>
                      <a:pt x="248056" y="0"/>
                      <a:pt x="287677" y="0"/>
                    </a:cubicBezTo>
                    <a:close/>
                    <a:moveTo>
                      <a:pt x="73151" y="0"/>
                    </a:moveTo>
                    <a:cubicBezTo>
                      <a:pt x="114302" y="0"/>
                      <a:pt x="146307" y="38013"/>
                      <a:pt x="146307" y="82930"/>
                    </a:cubicBezTo>
                    <a:lnTo>
                      <a:pt x="146307" y="737743"/>
                    </a:lnTo>
                    <a:lnTo>
                      <a:pt x="0" y="737743"/>
                    </a:lnTo>
                    <a:lnTo>
                      <a:pt x="0" y="82930"/>
                    </a:lnTo>
                    <a:cubicBezTo>
                      <a:pt x="0" y="36283"/>
                      <a:pt x="33530" y="0"/>
                      <a:pt x="731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E711BC7-CFCD-4E8C-9824-8A686ED0E8F7}"/>
                  </a:ext>
                </a:extLst>
              </p:cNvPr>
              <p:cNvSpPr/>
              <p:nvPr/>
            </p:nvSpPr>
            <p:spPr>
              <a:xfrm>
                <a:off x="3613677" y="4585433"/>
                <a:ext cx="6720846" cy="742923"/>
              </a:xfrm>
              <a:custGeom>
                <a:avLst/>
                <a:gdLst>
                  <a:gd name="connsiteX0" fmla="*/ 1457199 w 1480413"/>
                  <a:gd name="connsiteY0" fmla="*/ 24737 h 163644"/>
                  <a:gd name="connsiteX1" fmla="*/ 1456438 w 1480413"/>
                  <a:gd name="connsiteY1" fmla="*/ 24357 h 163644"/>
                  <a:gd name="connsiteX2" fmla="*/ 1349498 w 1480413"/>
                  <a:gd name="connsiteY2" fmla="*/ 15603 h 163644"/>
                  <a:gd name="connsiteX3" fmla="*/ 1237991 w 1480413"/>
                  <a:gd name="connsiteY3" fmla="*/ 8753 h 163644"/>
                  <a:gd name="connsiteX4" fmla="*/ 1124962 w 1480413"/>
                  <a:gd name="connsiteY4" fmla="*/ 3806 h 163644"/>
                  <a:gd name="connsiteX5" fmla="*/ 1010030 w 1480413"/>
                  <a:gd name="connsiteY5" fmla="*/ 381 h 163644"/>
                  <a:gd name="connsiteX6" fmla="*/ 893576 w 1480413"/>
                  <a:gd name="connsiteY6" fmla="*/ 0 h 163644"/>
                  <a:gd name="connsiteX7" fmla="*/ 777122 w 1480413"/>
                  <a:gd name="connsiteY7" fmla="*/ 2283 h 163644"/>
                  <a:gd name="connsiteX8" fmla="*/ 661048 w 1480413"/>
                  <a:gd name="connsiteY8" fmla="*/ 8373 h 163644"/>
                  <a:gd name="connsiteX9" fmla="*/ 558295 w 1480413"/>
                  <a:gd name="connsiteY9" fmla="*/ 17126 h 163644"/>
                  <a:gd name="connsiteX10" fmla="*/ 537744 w 1480413"/>
                  <a:gd name="connsiteY10" fmla="*/ 22454 h 163644"/>
                  <a:gd name="connsiteX11" fmla="*/ 373338 w 1480413"/>
                  <a:gd name="connsiteY11" fmla="*/ 97806 h 163644"/>
                  <a:gd name="connsiteX12" fmla="*/ 354310 w 1480413"/>
                  <a:gd name="connsiteY12" fmla="*/ 101993 h 163644"/>
                  <a:gd name="connsiteX13" fmla="*/ 29684 w 1480413"/>
                  <a:gd name="connsiteY13" fmla="*/ 101993 h 163644"/>
                  <a:gd name="connsiteX14" fmla="*/ 0 w 1480413"/>
                  <a:gd name="connsiteY14" fmla="*/ 131677 h 163644"/>
                  <a:gd name="connsiteX15" fmla="*/ 0 w 1480413"/>
                  <a:gd name="connsiteY15" fmla="*/ 137385 h 163644"/>
                  <a:gd name="connsiteX16" fmla="*/ 29684 w 1480413"/>
                  <a:gd name="connsiteY16" fmla="*/ 167070 h 163644"/>
                  <a:gd name="connsiteX17" fmla="*/ 377524 w 1480413"/>
                  <a:gd name="connsiteY17" fmla="*/ 166689 h 163644"/>
                  <a:gd name="connsiteX18" fmla="*/ 393128 w 1480413"/>
                  <a:gd name="connsiteY18" fmla="*/ 163264 h 163644"/>
                  <a:gd name="connsiteX19" fmla="*/ 553347 w 1480413"/>
                  <a:gd name="connsiteY19" fmla="*/ 87150 h 163644"/>
                  <a:gd name="connsiteX20" fmla="*/ 570092 w 1480413"/>
                  <a:gd name="connsiteY20" fmla="*/ 82203 h 163644"/>
                  <a:gd name="connsiteX21" fmla="*/ 651915 w 1480413"/>
                  <a:gd name="connsiteY21" fmla="*/ 72689 h 163644"/>
                  <a:gd name="connsiteX22" fmla="*/ 750482 w 1480413"/>
                  <a:gd name="connsiteY22" fmla="*/ 64697 h 163644"/>
                  <a:gd name="connsiteX23" fmla="*/ 847908 w 1480413"/>
                  <a:gd name="connsiteY23" fmla="*/ 61272 h 163644"/>
                  <a:gd name="connsiteX24" fmla="*/ 946856 w 1480413"/>
                  <a:gd name="connsiteY24" fmla="*/ 60891 h 163644"/>
                  <a:gd name="connsiteX25" fmla="*/ 1046565 w 1480413"/>
                  <a:gd name="connsiteY25" fmla="*/ 62413 h 163644"/>
                  <a:gd name="connsiteX26" fmla="*/ 1147796 w 1480413"/>
                  <a:gd name="connsiteY26" fmla="*/ 65838 h 163644"/>
                  <a:gd name="connsiteX27" fmla="*/ 1250169 w 1480413"/>
                  <a:gd name="connsiteY27" fmla="*/ 72308 h 163644"/>
                  <a:gd name="connsiteX28" fmla="*/ 1354826 w 1480413"/>
                  <a:gd name="connsiteY28" fmla="*/ 77636 h 163644"/>
                  <a:gd name="connsiteX29" fmla="*/ 1452632 w 1480413"/>
                  <a:gd name="connsiteY29" fmla="*/ 84486 h 163644"/>
                  <a:gd name="connsiteX30" fmla="*/ 1482697 w 1480413"/>
                  <a:gd name="connsiteY30" fmla="*/ 54421 h 163644"/>
                  <a:gd name="connsiteX31" fmla="*/ 1457199 w 1480413"/>
                  <a:gd name="connsiteY31" fmla="*/ 24737 h 16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0413" h="163644">
                    <a:moveTo>
                      <a:pt x="1457199" y="24737"/>
                    </a:moveTo>
                    <a:lnTo>
                      <a:pt x="1456438" y="24357"/>
                    </a:lnTo>
                    <a:lnTo>
                      <a:pt x="1349498" y="15603"/>
                    </a:lnTo>
                    <a:lnTo>
                      <a:pt x="1237991" y="8753"/>
                    </a:lnTo>
                    <a:lnTo>
                      <a:pt x="1124962" y="3806"/>
                    </a:lnTo>
                    <a:lnTo>
                      <a:pt x="1010030" y="381"/>
                    </a:lnTo>
                    <a:lnTo>
                      <a:pt x="893576" y="0"/>
                    </a:lnTo>
                    <a:lnTo>
                      <a:pt x="777122" y="2283"/>
                    </a:lnTo>
                    <a:lnTo>
                      <a:pt x="661048" y="8373"/>
                    </a:lnTo>
                    <a:lnTo>
                      <a:pt x="558295" y="17126"/>
                    </a:lnTo>
                    <a:cubicBezTo>
                      <a:pt x="551064" y="17887"/>
                      <a:pt x="544214" y="19409"/>
                      <a:pt x="537744" y="22454"/>
                    </a:cubicBezTo>
                    <a:lnTo>
                      <a:pt x="373338" y="97806"/>
                    </a:lnTo>
                    <a:cubicBezTo>
                      <a:pt x="367249" y="100470"/>
                      <a:pt x="360779" y="101993"/>
                      <a:pt x="354310" y="101993"/>
                    </a:cubicBezTo>
                    <a:lnTo>
                      <a:pt x="29684" y="101993"/>
                    </a:lnTo>
                    <a:cubicBezTo>
                      <a:pt x="13320" y="101993"/>
                      <a:pt x="0" y="115312"/>
                      <a:pt x="0" y="131677"/>
                    </a:cubicBezTo>
                    <a:lnTo>
                      <a:pt x="0" y="137385"/>
                    </a:lnTo>
                    <a:cubicBezTo>
                      <a:pt x="0" y="153750"/>
                      <a:pt x="13320" y="167070"/>
                      <a:pt x="29684" y="167070"/>
                    </a:cubicBezTo>
                    <a:lnTo>
                      <a:pt x="377524" y="166689"/>
                    </a:lnTo>
                    <a:cubicBezTo>
                      <a:pt x="382852" y="166689"/>
                      <a:pt x="388180" y="165547"/>
                      <a:pt x="393128" y="163264"/>
                    </a:cubicBezTo>
                    <a:lnTo>
                      <a:pt x="553347" y="87150"/>
                    </a:lnTo>
                    <a:cubicBezTo>
                      <a:pt x="558675" y="84486"/>
                      <a:pt x="564384" y="82964"/>
                      <a:pt x="570092" y="82203"/>
                    </a:cubicBezTo>
                    <a:lnTo>
                      <a:pt x="651915" y="72689"/>
                    </a:lnTo>
                    <a:lnTo>
                      <a:pt x="750482" y="64697"/>
                    </a:lnTo>
                    <a:lnTo>
                      <a:pt x="847908" y="61272"/>
                    </a:lnTo>
                    <a:lnTo>
                      <a:pt x="946856" y="60891"/>
                    </a:lnTo>
                    <a:lnTo>
                      <a:pt x="1046565" y="62413"/>
                    </a:lnTo>
                    <a:lnTo>
                      <a:pt x="1147796" y="65838"/>
                    </a:lnTo>
                    <a:lnTo>
                      <a:pt x="1250169" y="72308"/>
                    </a:lnTo>
                    <a:lnTo>
                      <a:pt x="1354826" y="77636"/>
                    </a:lnTo>
                    <a:cubicBezTo>
                      <a:pt x="1354826" y="77636"/>
                      <a:pt x="1449207" y="84486"/>
                      <a:pt x="1452632" y="84486"/>
                    </a:cubicBezTo>
                    <a:cubicBezTo>
                      <a:pt x="1469377" y="84486"/>
                      <a:pt x="1482697" y="70786"/>
                      <a:pt x="1482697" y="54421"/>
                    </a:cubicBezTo>
                    <a:cubicBezTo>
                      <a:pt x="1482316" y="39579"/>
                      <a:pt x="1471660" y="27020"/>
                      <a:pt x="1457199" y="24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B83F759D-6F93-4572-BBDD-EF3C52B4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352">
              <a:off x="5192973" y="3953821"/>
              <a:ext cx="1528840" cy="1903839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2CBD33C-0D63-4779-9F48-E308491DD3E3}"/>
              </a:ext>
            </a:extLst>
          </p:cNvPr>
          <p:cNvSpPr txBox="1"/>
          <p:nvPr/>
        </p:nvSpPr>
        <p:spPr>
          <a:xfrm>
            <a:off x="6809765" y="1599691"/>
            <a:ext cx="4683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Correct Brushing Habits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260557-8E2F-4CF2-A3B2-C461A723495C}"/>
              </a:ext>
            </a:extLst>
          </p:cNvPr>
          <p:cNvSpPr txBox="1"/>
          <p:nvPr/>
        </p:nvSpPr>
        <p:spPr>
          <a:xfrm>
            <a:off x="2828684" y="3873322"/>
            <a:ext cx="12801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5852DF-8A66-46B9-B475-B2C8803FEA89}"/>
              </a:ext>
            </a:extLst>
          </p:cNvPr>
          <p:cNvSpPr txBox="1"/>
          <p:nvPr/>
        </p:nvSpPr>
        <p:spPr>
          <a:xfrm>
            <a:off x="824334" y="3873322"/>
            <a:ext cx="12801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BAADCC-EC99-41FD-9C41-D8A852FC2C7D}"/>
              </a:ext>
            </a:extLst>
          </p:cNvPr>
          <p:cNvSpPr txBox="1"/>
          <p:nvPr/>
        </p:nvSpPr>
        <p:spPr>
          <a:xfrm>
            <a:off x="4833034" y="3873322"/>
            <a:ext cx="128016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5" name="그룹 23">
            <a:extLst>
              <a:ext uri="{FF2B5EF4-FFF2-40B4-BE49-F238E27FC236}">
                <a16:creationId xmlns:a16="http://schemas.microsoft.com/office/drawing/2014/main" id="{146A6517-2319-42F6-A723-89910D7EC102}"/>
              </a:ext>
            </a:extLst>
          </p:cNvPr>
          <p:cNvGrpSpPr/>
          <p:nvPr/>
        </p:nvGrpSpPr>
        <p:grpSpPr>
          <a:xfrm>
            <a:off x="2600650" y="4584310"/>
            <a:ext cx="1717264" cy="1686744"/>
            <a:chOff x="4986771" y="4655450"/>
            <a:chExt cx="1996552" cy="16867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D767A5-F787-44F0-A332-9BF20317356B}"/>
                </a:ext>
              </a:extLst>
            </p:cNvPr>
            <p:cNvSpPr txBox="1"/>
            <p:nvPr/>
          </p:nvSpPr>
          <p:spPr>
            <a:xfrm>
              <a:off x="4986771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AE637B1-3041-454C-ABA1-9C1272003D93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그룹 27">
            <a:extLst>
              <a:ext uri="{FF2B5EF4-FFF2-40B4-BE49-F238E27FC236}">
                <a16:creationId xmlns:a16="http://schemas.microsoft.com/office/drawing/2014/main" id="{936D01BC-4198-458E-A999-8CAA9F118F60}"/>
              </a:ext>
            </a:extLst>
          </p:cNvPr>
          <p:cNvGrpSpPr/>
          <p:nvPr/>
        </p:nvGrpSpPr>
        <p:grpSpPr>
          <a:xfrm>
            <a:off x="601781" y="4584310"/>
            <a:ext cx="1717264" cy="1686744"/>
            <a:chOff x="3059832" y="4655450"/>
            <a:chExt cx="1996552" cy="16867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F984B20-90A2-499E-871B-75880D0819C5}"/>
                </a:ext>
              </a:extLst>
            </p:cNvPr>
            <p:cNvSpPr txBox="1"/>
            <p:nvPr/>
          </p:nvSpPr>
          <p:spPr>
            <a:xfrm>
              <a:off x="3059832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B67D05-F733-41FA-BBAE-B14C44632599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그룹 31">
            <a:extLst>
              <a:ext uri="{FF2B5EF4-FFF2-40B4-BE49-F238E27FC236}">
                <a16:creationId xmlns:a16="http://schemas.microsoft.com/office/drawing/2014/main" id="{3CCECA18-C425-4A83-B333-3B4219B52F22}"/>
              </a:ext>
            </a:extLst>
          </p:cNvPr>
          <p:cNvGrpSpPr/>
          <p:nvPr/>
        </p:nvGrpSpPr>
        <p:grpSpPr>
          <a:xfrm>
            <a:off x="4599519" y="4584310"/>
            <a:ext cx="1717264" cy="1686744"/>
            <a:chOff x="6913710" y="4655450"/>
            <a:chExt cx="1996552" cy="168674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017CE6-BC2A-4F36-BBC7-44FF8F0E5BC5}"/>
                </a:ext>
              </a:extLst>
            </p:cNvPr>
            <p:cNvSpPr txBox="1"/>
            <p:nvPr/>
          </p:nvSpPr>
          <p:spPr>
            <a:xfrm>
              <a:off x="6913710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D026F5-8B39-4BC2-9556-D105802F36BA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E2A2F3-876C-4477-BD0F-2938226A4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3F6E6A-0A4D-4ABE-A5C0-66732F063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5A1BFC-13B2-43D7-9FDD-311A6A5484ED}"/>
              </a:ext>
            </a:extLst>
          </p:cNvPr>
          <p:cNvSpPr/>
          <p:nvPr/>
        </p:nvSpPr>
        <p:spPr>
          <a:xfrm>
            <a:off x="735032" y="2924944"/>
            <a:ext cx="3203225" cy="3036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F5A3D345-0C53-488B-9865-158D8C7D00D0}"/>
              </a:ext>
            </a:extLst>
          </p:cNvPr>
          <p:cNvSpPr/>
          <p:nvPr/>
        </p:nvSpPr>
        <p:spPr>
          <a:xfrm>
            <a:off x="1999808" y="3154718"/>
            <a:ext cx="673672" cy="673672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8">
            <a:extLst>
              <a:ext uri="{FF2B5EF4-FFF2-40B4-BE49-F238E27FC236}">
                <a16:creationId xmlns:a16="http://schemas.microsoft.com/office/drawing/2014/main" id="{25039D23-841F-4300-8E82-87F343A98FBF}"/>
              </a:ext>
            </a:extLst>
          </p:cNvPr>
          <p:cNvGrpSpPr/>
          <p:nvPr/>
        </p:nvGrpSpPr>
        <p:grpSpPr>
          <a:xfrm>
            <a:off x="1001917" y="4058164"/>
            <a:ext cx="2646630" cy="1721896"/>
            <a:chOff x="1001917" y="4058164"/>
            <a:chExt cx="2646630" cy="1721896"/>
          </a:xfrm>
        </p:grpSpPr>
        <p:sp>
          <p:nvSpPr>
            <p:cNvPr id="9" name="직사각형 6">
              <a:extLst>
                <a:ext uri="{FF2B5EF4-FFF2-40B4-BE49-F238E27FC236}">
                  <a16:creationId xmlns:a16="http://schemas.microsoft.com/office/drawing/2014/main" id="{64C664BD-F051-4C28-9F28-F2118EC76966}"/>
                </a:ext>
              </a:extLst>
            </p:cNvPr>
            <p:cNvSpPr/>
            <p:nvPr/>
          </p:nvSpPr>
          <p:spPr>
            <a:xfrm>
              <a:off x="1001917" y="4395065"/>
              <a:ext cx="26466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I hope and I believe that this Template will your Time, Money and Reputation.    </a:t>
              </a:r>
            </a:p>
          </p:txBody>
        </p:sp>
        <p:sp>
          <p:nvSpPr>
            <p:cNvPr id="10" name="직사각형 7">
              <a:extLst>
                <a:ext uri="{FF2B5EF4-FFF2-40B4-BE49-F238E27FC236}">
                  <a16:creationId xmlns:a16="http://schemas.microsoft.com/office/drawing/2014/main" id="{9102233A-F673-4F54-B69B-93FA0D1484DF}"/>
                </a:ext>
              </a:extLst>
            </p:cNvPr>
            <p:cNvSpPr/>
            <p:nvPr/>
          </p:nvSpPr>
          <p:spPr>
            <a:xfrm>
              <a:off x="1001917" y="4058164"/>
              <a:ext cx="26466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BB337E91-8973-45C5-B251-697757FDAD45}"/>
              </a:ext>
            </a:extLst>
          </p:cNvPr>
          <p:cNvGrpSpPr/>
          <p:nvPr/>
        </p:nvGrpSpPr>
        <p:grpSpPr>
          <a:xfrm>
            <a:off x="4936769" y="4211905"/>
            <a:ext cx="2493494" cy="2181757"/>
            <a:chOff x="1001917" y="4058164"/>
            <a:chExt cx="2646630" cy="2181757"/>
          </a:xfrm>
        </p:grpSpPr>
        <p:sp>
          <p:nvSpPr>
            <p:cNvPr id="12" name="직사각형 22">
              <a:extLst>
                <a:ext uri="{FF2B5EF4-FFF2-40B4-BE49-F238E27FC236}">
                  <a16:creationId xmlns:a16="http://schemas.microsoft.com/office/drawing/2014/main" id="{93A6F763-CA0C-4A1E-A46B-C54233206B3E}"/>
                </a:ext>
              </a:extLst>
            </p:cNvPr>
            <p:cNvSpPr/>
            <p:nvPr/>
          </p:nvSpPr>
          <p:spPr>
            <a:xfrm>
              <a:off x="1001917" y="4485595"/>
              <a:ext cx="264663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 I hope and I believe that this Template will your Time, Money and Reputation. Get a modern PowerPoint  Presentation that is beautifully designed.     </a:t>
              </a:r>
            </a:p>
          </p:txBody>
        </p:sp>
        <p:sp>
          <p:nvSpPr>
            <p:cNvPr id="13" name="직사각형 23">
              <a:extLst>
                <a:ext uri="{FF2B5EF4-FFF2-40B4-BE49-F238E27FC236}">
                  <a16:creationId xmlns:a16="http://schemas.microsoft.com/office/drawing/2014/main" id="{50480490-5584-4B48-8991-3296EF4BF982}"/>
                </a:ext>
              </a:extLst>
            </p:cNvPr>
            <p:cNvSpPr/>
            <p:nvPr/>
          </p:nvSpPr>
          <p:spPr>
            <a:xfrm>
              <a:off x="1001917" y="4058164"/>
              <a:ext cx="26466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24">
            <a:extLst>
              <a:ext uri="{FF2B5EF4-FFF2-40B4-BE49-F238E27FC236}">
                <a16:creationId xmlns:a16="http://schemas.microsoft.com/office/drawing/2014/main" id="{028DF473-D80B-440D-ADDE-7267F86E6CB5}"/>
              </a:ext>
            </a:extLst>
          </p:cNvPr>
          <p:cNvGrpSpPr/>
          <p:nvPr/>
        </p:nvGrpSpPr>
        <p:grpSpPr>
          <a:xfrm>
            <a:off x="8696589" y="4211905"/>
            <a:ext cx="2493494" cy="2181757"/>
            <a:chOff x="1001917" y="4058164"/>
            <a:chExt cx="2646630" cy="2181757"/>
          </a:xfrm>
        </p:grpSpPr>
        <p:sp>
          <p:nvSpPr>
            <p:cNvPr id="15" name="직사각형 25">
              <a:extLst>
                <a:ext uri="{FF2B5EF4-FFF2-40B4-BE49-F238E27FC236}">
                  <a16:creationId xmlns:a16="http://schemas.microsoft.com/office/drawing/2014/main" id="{716F0CF5-D680-4A94-8DAC-037FEE65C32D}"/>
                </a:ext>
              </a:extLst>
            </p:cNvPr>
            <p:cNvSpPr/>
            <p:nvPr/>
          </p:nvSpPr>
          <p:spPr>
            <a:xfrm>
              <a:off x="1001917" y="4485595"/>
              <a:ext cx="264663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 I hope and I believe that this Template will your Time, Money and Reputation. Get a modern PowerPoint  Presentation that is beautifully designed.     </a:t>
              </a:r>
            </a:p>
          </p:txBody>
        </p:sp>
        <p:sp>
          <p:nvSpPr>
            <p:cNvPr id="16" name="직사각형 26">
              <a:extLst>
                <a:ext uri="{FF2B5EF4-FFF2-40B4-BE49-F238E27FC236}">
                  <a16:creationId xmlns:a16="http://schemas.microsoft.com/office/drawing/2014/main" id="{F38AD9E3-261B-453C-A6E0-81D0EC1B9952}"/>
                </a:ext>
              </a:extLst>
            </p:cNvPr>
            <p:cNvSpPr/>
            <p:nvPr/>
          </p:nvSpPr>
          <p:spPr>
            <a:xfrm>
              <a:off x="1001917" y="4058164"/>
              <a:ext cx="26466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4E865647-FE97-40E7-B795-89E24FCFB3B8}"/>
              </a:ext>
            </a:extLst>
          </p:cNvPr>
          <p:cNvSpPr/>
          <p:nvPr/>
        </p:nvSpPr>
        <p:spPr>
          <a:xfrm rot="16200000">
            <a:off x="7566156" y="3235287"/>
            <a:ext cx="6093297" cy="1152128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4FAE1E-8710-446F-BD55-346E4480F1F6}"/>
              </a:ext>
            </a:extLst>
          </p:cNvPr>
          <p:cNvGrpSpPr/>
          <p:nvPr/>
        </p:nvGrpSpPr>
        <p:grpSpPr>
          <a:xfrm>
            <a:off x="1793160" y="1743574"/>
            <a:ext cx="5974216" cy="895149"/>
            <a:chOff x="6210998" y="1433695"/>
            <a:chExt cx="2931973" cy="8951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247DB-FAE7-4D4A-A841-65B4F1B099A4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BA2183-8FED-484D-92BC-F5BEC88D7EB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A598E-BFEE-4486-8EFA-552764C8AEC1}"/>
              </a:ext>
            </a:extLst>
          </p:cNvPr>
          <p:cNvGrpSpPr/>
          <p:nvPr/>
        </p:nvGrpSpPr>
        <p:grpSpPr>
          <a:xfrm>
            <a:off x="1793160" y="2895099"/>
            <a:ext cx="5974216" cy="895149"/>
            <a:chOff x="6210998" y="1433695"/>
            <a:chExt cx="2931973" cy="8951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BBA332-82CE-415E-AF1E-A7EAD13D9C51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FE8C1-8A73-4F45-AA70-CAC094FD55CE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1917-7D09-4930-BF50-28B20C02CBC1}"/>
              </a:ext>
            </a:extLst>
          </p:cNvPr>
          <p:cNvGrpSpPr/>
          <p:nvPr/>
        </p:nvGrpSpPr>
        <p:grpSpPr>
          <a:xfrm>
            <a:off x="1793160" y="4046624"/>
            <a:ext cx="5974216" cy="895149"/>
            <a:chOff x="6210998" y="1433695"/>
            <a:chExt cx="2931973" cy="8951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6649AB-8C49-4B88-944F-3F4CE0597E4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093963-0B9D-4F98-A6FF-8AF1301C7242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90F2D5-0B42-4037-BB35-7AFA03F9DA6F}"/>
              </a:ext>
            </a:extLst>
          </p:cNvPr>
          <p:cNvGrpSpPr/>
          <p:nvPr/>
        </p:nvGrpSpPr>
        <p:grpSpPr>
          <a:xfrm>
            <a:off x="1793160" y="5198149"/>
            <a:ext cx="5974216" cy="895149"/>
            <a:chOff x="6210998" y="1433695"/>
            <a:chExt cx="2931973" cy="8951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EFBF7D-87CE-4C3C-B90C-51E49C592792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0291E1-4137-462E-8716-CB9A20DD8B45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49000E2-E56F-45A1-A633-BA4998E41697}"/>
              </a:ext>
            </a:extLst>
          </p:cNvPr>
          <p:cNvSpPr/>
          <p:nvPr/>
        </p:nvSpPr>
        <p:spPr>
          <a:xfrm>
            <a:off x="1021372" y="1844440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1A3EB5-6AE8-4E03-97DC-949A117F9885}"/>
              </a:ext>
            </a:extLst>
          </p:cNvPr>
          <p:cNvSpPr/>
          <p:nvPr/>
        </p:nvSpPr>
        <p:spPr>
          <a:xfrm>
            <a:off x="1021372" y="2995964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248F35-1A94-4F55-B8D6-C4045F44A29C}"/>
              </a:ext>
            </a:extLst>
          </p:cNvPr>
          <p:cNvSpPr/>
          <p:nvPr/>
        </p:nvSpPr>
        <p:spPr>
          <a:xfrm>
            <a:off x="1021372" y="4147490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110E1-C428-4540-86DE-07E948F2938B}"/>
              </a:ext>
            </a:extLst>
          </p:cNvPr>
          <p:cNvSpPr/>
          <p:nvPr/>
        </p:nvSpPr>
        <p:spPr>
          <a:xfrm>
            <a:off x="1021372" y="529901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자유형: 도형 45">
            <a:extLst>
              <a:ext uri="{FF2B5EF4-FFF2-40B4-BE49-F238E27FC236}">
                <a16:creationId xmlns:a16="http://schemas.microsoft.com/office/drawing/2014/main" id="{4E66B741-D91B-48EA-AC47-A4C3C7B3BEE8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1183667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자유형: 도형 46">
            <a:extLst>
              <a:ext uri="{FF2B5EF4-FFF2-40B4-BE49-F238E27FC236}">
                <a16:creationId xmlns:a16="http://schemas.microsoft.com/office/drawing/2014/main" id="{03D85802-F22A-4061-B504-8001E836BD80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2177130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자유형: 도형 47">
            <a:extLst>
              <a:ext uri="{FF2B5EF4-FFF2-40B4-BE49-F238E27FC236}">
                <a16:creationId xmlns:a16="http://schemas.microsoft.com/office/drawing/2014/main" id="{A481762B-FE2F-4022-969B-9356FC777898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3170593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자유형: 도형 48">
            <a:extLst>
              <a:ext uri="{FF2B5EF4-FFF2-40B4-BE49-F238E27FC236}">
                <a16:creationId xmlns:a16="http://schemas.microsoft.com/office/drawing/2014/main" id="{6B927C64-7D2C-461C-9638-88DBAE55A814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4164056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98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08CD3-0584-476B-A0EC-B431470B04FE}"/>
              </a:ext>
            </a:extLst>
          </p:cNvPr>
          <p:cNvSpPr txBox="1"/>
          <p:nvPr/>
        </p:nvSpPr>
        <p:spPr>
          <a:xfrm rot="2040000">
            <a:off x="9509281" y="237077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01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03D18-689C-4CE1-98DA-24CF02589AF7}"/>
              </a:ext>
            </a:extLst>
          </p:cNvPr>
          <p:cNvSpPr txBox="1"/>
          <p:nvPr/>
        </p:nvSpPr>
        <p:spPr>
          <a:xfrm rot="2040000">
            <a:off x="9509281" y="336490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02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2FC5F6-25CC-4942-B11B-D0D7E592967E}"/>
              </a:ext>
            </a:extLst>
          </p:cNvPr>
          <p:cNvSpPr txBox="1"/>
          <p:nvPr/>
        </p:nvSpPr>
        <p:spPr>
          <a:xfrm rot="2040000">
            <a:off x="9509281" y="435903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03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37AF1B-19FA-4E9E-B732-C2C174D7FD99}"/>
              </a:ext>
            </a:extLst>
          </p:cNvPr>
          <p:cNvSpPr txBox="1"/>
          <p:nvPr/>
        </p:nvSpPr>
        <p:spPr>
          <a:xfrm rot="2040000">
            <a:off x="9509281" y="535316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04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024E1BC-692A-4B78-A0BC-5A17418C4D74}"/>
              </a:ext>
            </a:extLst>
          </p:cNvPr>
          <p:cNvSpPr/>
          <p:nvPr/>
        </p:nvSpPr>
        <p:spPr>
          <a:xfrm>
            <a:off x="1207909" y="2020573"/>
            <a:ext cx="327443" cy="436589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7D5C918-646C-4CE3-8CF9-772A5E378231}"/>
              </a:ext>
            </a:extLst>
          </p:cNvPr>
          <p:cNvSpPr/>
          <p:nvPr/>
        </p:nvSpPr>
        <p:spPr>
          <a:xfrm>
            <a:off x="1199228" y="5446967"/>
            <a:ext cx="324904" cy="436589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110F38-2C4A-4F9A-9C18-48039DA032AA}"/>
              </a:ext>
            </a:extLst>
          </p:cNvPr>
          <p:cNvSpPr/>
          <p:nvPr/>
        </p:nvSpPr>
        <p:spPr>
          <a:xfrm>
            <a:off x="1199228" y="4252390"/>
            <a:ext cx="327443" cy="439128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4FE808E-DB29-462D-AA31-4F7F77DF33A8}"/>
              </a:ext>
            </a:extLst>
          </p:cNvPr>
          <p:cNvSpPr/>
          <p:nvPr/>
        </p:nvSpPr>
        <p:spPr>
          <a:xfrm>
            <a:off x="1208349" y="3136497"/>
            <a:ext cx="327003" cy="436453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9C6C3-D414-424C-A87F-548B0D66489D}"/>
              </a:ext>
            </a:extLst>
          </p:cNvPr>
          <p:cNvSpPr txBox="1"/>
          <p:nvPr/>
        </p:nvSpPr>
        <p:spPr>
          <a:xfrm>
            <a:off x="721264" y="546223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CDFF84-94CC-4F94-9807-8F275F31566B}"/>
              </a:ext>
            </a:extLst>
          </p:cNvPr>
          <p:cNvSpPr txBox="1"/>
          <p:nvPr/>
        </p:nvSpPr>
        <p:spPr>
          <a:xfrm>
            <a:off x="721264" y="431587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3E3912-A056-47C6-8901-A56427872857}"/>
              </a:ext>
            </a:extLst>
          </p:cNvPr>
          <p:cNvSpPr txBox="1"/>
          <p:nvPr/>
        </p:nvSpPr>
        <p:spPr>
          <a:xfrm>
            <a:off x="721264" y="3169518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1E4684-C82B-4608-89F6-B842A6C5ECE6}"/>
              </a:ext>
            </a:extLst>
          </p:cNvPr>
          <p:cNvSpPr txBox="1"/>
          <p:nvPr/>
        </p:nvSpPr>
        <p:spPr>
          <a:xfrm>
            <a:off x="721264" y="202316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C056B1-5DD9-4B99-A3B0-DE44D118BD20}"/>
              </a:ext>
            </a:extLst>
          </p:cNvPr>
          <p:cNvGrpSpPr/>
          <p:nvPr/>
        </p:nvGrpSpPr>
        <p:grpSpPr>
          <a:xfrm>
            <a:off x="7316596" y="3031020"/>
            <a:ext cx="4398834" cy="738664"/>
            <a:chOff x="3017858" y="4283314"/>
            <a:chExt cx="2572466" cy="73866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5EC4D1-A9D1-4D2F-807A-47147D5A9248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B3337A-4B1A-4D6D-9775-CB8689D84447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9014A4-D870-4E0D-971C-EED4E6E91B8B}"/>
              </a:ext>
            </a:extLst>
          </p:cNvPr>
          <p:cNvGrpSpPr/>
          <p:nvPr/>
        </p:nvGrpSpPr>
        <p:grpSpPr>
          <a:xfrm>
            <a:off x="7316596" y="1884663"/>
            <a:ext cx="4398834" cy="738664"/>
            <a:chOff x="3017858" y="4283314"/>
            <a:chExt cx="2572466" cy="7386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87BCA1-6D4C-416D-8904-C66530CE3351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DE3044-1AE0-44CB-BB74-F9670CF5B7F7}"/>
                </a:ext>
              </a:extLst>
            </p:cNvPr>
            <p:cNvSpPr txBox="1"/>
            <p:nvPr/>
          </p:nvSpPr>
          <p:spPr>
            <a:xfrm>
              <a:off x="3017858" y="4283314"/>
              <a:ext cx="256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C9D448-B730-487A-83C1-7D9A96D51F59}"/>
              </a:ext>
            </a:extLst>
          </p:cNvPr>
          <p:cNvGrpSpPr/>
          <p:nvPr/>
        </p:nvGrpSpPr>
        <p:grpSpPr>
          <a:xfrm>
            <a:off x="7316596" y="4177377"/>
            <a:ext cx="4398834" cy="738664"/>
            <a:chOff x="3017858" y="4283314"/>
            <a:chExt cx="2572466" cy="7386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ADB6E9-9A8A-4D8A-AC09-F5A015B3807C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436A92-E86C-4C2B-AD3F-9BF987B6EB1F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2F1BEE-4D37-48DB-B2A7-02080981DE8C}"/>
              </a:ext>
            </a:extLst>
          </p:cNvPr>
          <p:cNvGrpSpPr/>
          <p:nvPr/>
        </p:nvGrpSpPr>
        <p:grpSpPr>
          <a:xfrm>
            <a:off x="7316596" y="5323733"/>
            <a:ext cx="4398834" cy="738664"/>
            <a:chOff x="3017858" y="4283314"/>
            <a:chExt cx="2572466" cy="7386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C97988-403E-41A3-82D5-E3930883793F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63D9B6-4C82-4E6F-9BCD-A1574C1B216F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E7F78D6-D570-4C77-A85F-3212F6C8B4E7}"/>
              </a:ext>
            </a:extLst>
          </p:cNvPr>
          <p:cNvSpPr/>
          <p:nvPr/>
        </p:nvSpPr>
        <p:spPr>
          <a:xfrm>
            <a:off x="6686593" y="4277817"/>
            <a:ext cx="464810" cy="448500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6EC7E38-1224-41E7-AE2A-40AC8D257457}"/>
              </a:ext>
            </a:extLst>
          </p:cNvPr>
          <p:cNvSpPr/>
          <p:nvPr/>
        </p:nvSpPr>
        <p:spPr>
          <a:xfrm>
            <a:off x="6757266" y="5441736"/>
            <a:ext cx="323464" cy="535484"/>
          </a:xfrm>
          <a:custGeom>
            <a:avLst/>
            <a:gdLst>
              <a:gd name="connsiteX0" fmla="*/ 365907 w 1133475"/>
              <a:gd name="connsiteY0" fmla="*/ 423863 h 1876425"/>
              <a:gd name="connsiteX1" fmla="*/ 365907 w 1133475"/>
              <a:gd name="connsiteY1" fmla="*/ 338138 h 1876425"/>
              <a:gd name="connsiteX2" fmla="*/ 302090 w 1133475"/>
              <a:gd name="connsiteY2" fmla="*/ 241935 h 1876425"/>
              <a:gd name="connsiteX3" fmla="*/ 301138 w 1133475"/>
              <a:gd name="connsiteY3" fmla="*/ 60960 h 1876425"/>
              <a:gd name="connsiteX4" fmla="*/ 359240 w 1133475"/>
              <a:gd name="connsiteY4" fmla="*/ 0 h 1876425"/>
              <a:gd name="connsiteX5" fmla="*/ 783102 w 1133475"/>
              <a:gd name="connsiteY5" fmla="*/ 0 h 1876425"/>
              <a:gd name="connsiteX6" fmla="*/ 842157 w 1133475"/>
              <a:gd name="connsiteY6" fmla="*/ 60007 h 1876425"/>
              <a:gd name="connsiteX7" fmla="*/ 842157 w 1133475"/>
              <a:gd name="connsiteY7" fmla="*/ 260032 h 1876425"/>
              <a:gd name="connsiteX8" fmla="*/ 780245 w 1133475"/>
              <a:gd name="connsiteY8" fmla="*/ 330518 h 1876425"/>
              <a:gd name="connsiteX9" fmla="*/ 774530 w 1133475"/>
              <a:gd name="connsiteY9" fmla="*/ 350520 h 1876425"/>
              <a:gd name="connsiteX10" fmla="*/ 850730 w 1133475"/>
              <a:gd name="connsiteY10" fmla="*/ 430530 h 1876425"/>
              <a:gd name="connsiteX11" fmla="*/ 988842 w 1133475"/>
              <a:gd name="connsiteY11" fmla="*/ 433388 h 1876425"/>
              <a:gd name="connsiteX12" fmla="*/ 1138385 w 1133475"/>
              <a:gd name="connsiteY12" fmla="*/ 591503 h 1876425"/>
              <a:gd name="connsiteX13" fmla="*/ 1138385 w 1133475"/>
              <a:gd name="connsiteY13" fmla="*/ 739140 h 1876425"/>
              <a:gd name="connsiteX14" fmla="*/ 1031705 w 1133475"/>
              <a:gd name="connsiteY14" fmla="*/ 888682 h 1876425"/>
              <a:gd name="connsiteX15" fmla="*/ 998367 w 1133475"/>
              <a:gd name="connsiteY15" fmla="*/ 936307 h 1876425"/>
              <a:gd name="connsiteX16" fmla="*/ 998367 w 1133475"/>
              <a:gd name="connsiteY16" fmla="*/ 1369695 h 1876425"/>
              <a:gd name="connsiteX17" fmla="*/ 1029800 w 1133475"/>
              <a:gd name="connsiteY17" fmla="*/ 1418273 h 1876425"/>
              <a:gd name="connsiteX18" fmla="*/ 1138385 w 1133475"/>
              <a:gd name="connsiteY18" fmla="*/ 1575435 h 1876425"/>
              <a:gd name="connsiteX19" fmla="*/ 1138385 w 1133475"/>
              <a:gd name="connsiteY19" fmla="*/ 1699260 h 1876425"/>
              <a:gd name="connsiteX20" fmla="*/ 970745 w 1133475"/>
              <a:gd name="connsiteY20" fmla="*/ 1875473 h 1876425"/>
              <a:gd name="connsiteX21" fmla="*/ 170645 w 1133475"/>
              <a:gd name="connsiteY21" fmla="*/ 1875473 h 1876425"/>
              <a:gd name="connsiteX22" fmla="*/ 1100 w 1133475"/>
              <a:gd name="connsiteY22" fmla="*/ 1700213 h 1876425"/>
              <a:gd name="connsiteX23" fmla="*/ 1100 w 1133475"/>
              <a:gd name="connsiteY23" fmla="*/ 1576388 h 1876425"/>
              <a:gd name="connsiteX24" fmla="*/ 118257 w 1133475"/>
              <a:gd name="connsiteY24" fmla="*/ 1412557 h 1876425"/>
              <a:gd name="connsiteX25" fmla="*/ 143975 w 1133475"/>
              <a:gd name="connsiteY25" fmla="*/ 1377315 h 1876425"/>
              <a:gd name="connsiteX26" fmla="*/ 143975 w 1133475"/>
              <a:gd name="connsiteY26" fmla="*/ 929640 h 1876425"/>
              <a:gd name="connsiteX27" fmla="*/ 115400 w 1133475"/>
              <a:gd name="connsiteY27" fmla="*/ 890588 h 1876425"/>
              <a:gd name="connsiteX28" fmla="*/ 7767 w 1133475"/>
              <a:gd name="connsiteY28" fmla="*/ 762953 h 1876425"/>
              <a:gd name="connsiteX29" fmla="*/ 6815 w 1133475"/>
              <a:gd name="connsiteY29" fmla="*/ 573405 h 1876425"/>
              <a:gd name="connsiteX30" fmla="*/ 180170 w 1133475"/>
              <a:gd name="connsiteY30" fmla="*/ 429578 h 1876425"/>
              <a:gd name="connsiteX31" fmla="*/ 351620 w 1133475"/>
              <a:gd name="connsiteY31" fmla="*/ 428625 h 1876425"/>
              <a:gd name="connsiteX32" fmla="*/ 365907 w 1133475"/>
              <a:gd name="connsiteY32" fmla="*/ 423863 h 1876425"/>
              <a:gd name="connsiteX33" fmla="*/ 456395 w 1133475"/>
              <a:gd name="connsiteY33" fmla="*/ 330518 h 1876425"/>
              <a:gd name="connsiteX34" fmla="*/ 456395 w 1133475"/>
              <a:gd name="connsiteY34" fmla="*/ 431482 h 1876425"/>
              <a:gd name="connsiteX35" fmla="*/ 691663 w 1133475"/>
              <a:gd name="connsiteY35" fmla="*/ 431482 h 1876425"/>
              <a:gd name="connsiteX36" fmla="*/ 691663 w 1133475"/>
              <a:gd name="connsiteY36" fmla="*/ 330518 h 1876425"/>
              <a:gd name="connsiteX37" fmla="*/ 456395 w 1133475"/>
              <a:gd name="connsiteY37" fmla="*/ 330518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3475" h="1876425">
                <a:moveTo>
                  <a:pt x="365907" y="423863"/>
                </a:moveTo>
                <a:cubicBezTo>
                  <a:pt x="365907" y="394335"/>
                  <a:pt x="365907" y="366713"/>
                  <a:pt x="365907" y="338138"/>
                </a:cubicBezTo>
                <a:cubicBezTo>
                  <a:pt x="302090" y="315278"/>
                  <a:pt x="302090" y="315278"/>
                  <a:pt x="302090" y="241935"/>
                </a:cubicBezTo>
                <a:cubicBezTo>
                  <a:pt x="302090" y="181928"/>
                  <a:pt x="303995" y="120968"/>
                  <a:pt x="301138" y="60960"/>
                </a:cubicBezTo>
                <a:cubicBezTo>
                  <a:pt x="300185" y="18097"/>
                  <a:pt x="316377" y="0"/>
                  <a:pt x="359240" y="0"/>
                </a:cubicBezTo>
                <a:cubicBezTo>
                  <a:pt x="500210" y="953"/>
                  <a:pt x="642132" y="953"/>
                  <a:pt x="783102" y="0"/>
                </a:cubicBezTo>
                <a:cubicBezTo>
                  <a:pt x="825013" y="0"/>
                  <a:pt x="843110" y="17145"/>
                  <a:pt x="842157" y="60007"/>
                </a:cubicBezTo>
                <a:cubicBezTo>
                  <a:pt x="840252" y="126682"/>
                  <a:pt x="839300" y="193357"/>
                  <a:pt x="842157" y="260032"/>
                </a:cubicBezTo>
                <a:cubicBezTo>
                  <a:pt x="844063" y="306705"/>
                  <a:pt x="832632" y="335280"/>
                  <a:pt x="780245" y="330518"/>
                </a:cubicBezTo>
                <a:cubicBezTo>
                  <a:pt x="778340" y="339090"/>
                  <a:pt x="775482" y="344805"/>
                  <a:pt x="774530" y="350520"/>
                </a:cubicBezTo>
                <a:cubicBezTo>
                  <a:pt x="769767" y="430530"/>
                  <a:pt x="769767" y="430530"/>
                  <a:pt x="850730" y="430530"/>
                </a:cubicBezTo>
                <a:cubicBezTo>
                  <a:pt x="896450" y="430530"/>
                  <a:pt x="943122" y="428625"/>
                  <a:pt x="988842" y="433388"/>
                </a:cubicBezTo>
                <a:cubicBezTo>
                  <a:pt x="1073615" y="441960"/>
                  <a:pt x="1134575" y="506730"/>
                  <a:pt x="1138385" y="591503"/>
                </a:cubicBezTo>
                <a:cubicBezTo>
                  <a:pt x="1140290" y="641032"/>
                  <a:pt x="1141242" y="689610"/>
                  <a:pt x="1138385" y="739140"/>
                </a:cubicBezTo>
                <a:cubicBezTo>
                  <a:pt x="1134575" y="810578"/>
                  <a:pt x="1098380" y="862013"/>
                  <a:pt x="1031705" y="888682"/>
                </a:cubicBezTo>
                <a:cubicBezTo>
                  <a:pt x="1006940" y="898207"/>
                  <a:pt x="998367" y="909638"/>
                  <a:pt x="998367" y="936307"/>
                </a:cubicBezTo>
                <a:cubicBezTo>
                  <a:pt x="999320" y="1081088"/>
                  <a:pt x="999320" y="1224915"/>
                  <a:pt x="998367" y="1369695"/>
                </a:cubicBezTo>
                <a:cubicBezTo>
                  <a:pt x="998367" y="1393507"/>
                  <a:pt x="1002177" y="1407795"/>
                  <a:pt x="1029800" y="1418273"/>
                </a:cubicBezTo>
                <a:cubicBezTo>
                  <a:pt x="1099332" y="1444943"/>
                  <a:pt x="1137432" y="1499235"/>
                  <a:pt x="1138385" y="1575435"/>
                </a:cubicBezTo>
                <a:cubicBezTo>
                  <a:pt x="1139338" y="1616393"/>
                  <a:pt x="1139338" y="1658303"/>
                  <a:pt x="1138385" y="1699260"/>
                </a:cubicBezTo>
                <a:cubicBezTo>
                  <a:pt x="1137432" y="1801178"/>
                  <a:pt x="1071710" y="1874520"/>
                  <a:pt x="970745" y="1875473"/>
                </a:cubicBezTo>
                <a:cubicBezTo>
                  <a:pt x="704045" y="1878330"/>
                  <a:pt x="437345" y="1878330"/>
                  <a:pt x="170645" y="1875473"/>
                </a:cubicBezTo>
                <a:cubicBezTo>
                  <a:pt x="68727" y="1874520"/>
                  <a:pt x="3957" y="1802130"/>
                  <a:pt x="1100" y="1700213"/>
                </a:cubicBezTo>
                <a:cubicBezTo>
                  <a:pt x="147" y="1659255"/>
                  <a:pt x="-805" y="1617345"/>
                  <a:pt x="1100" y="1576388"/>
                </a:cubicBezTo>
                <a:cubicBezTo>
                  <a:pt x="4910" y="1497330"/>
                  <a:pt x="43010" y="1442085"/>
                  <a:pt x="118257" y="1412557"/>
                </a:cubicBezTo>
                <a:cubicBezTo>
                  <a:pt x="129688" y="1407795"/>
                  <a:pt x="143975" y="1389698"/>
                  <a:pt x="143975" y="1377315"/>
                </a:cubicBezTo>
                <a:cubicBezTo>
                  <a:pt x="145880" y="1227773"/>
                  <a:pt x="145880" y="1079182"/>
                  <a:pt x="143975" y="929640"/>
                </a:cubicBezTo>
                <a:cubicBezTo>
                  <a:pt x="143975" y="916305"/>
                  <a:pt x="128735" y="896303"/>
                  <a:pt x="115400" y="890588"/>
                </a:cubicBezTo>
                <a:cubicBezTo>
                  <a:pt x="55392" y="866775"/>
                  <a:pt x="14435" y="825818"/>
                  <a:pt x="7767" y="762953"/>
                </a:cubicBezTo>
                <a:cubicBezTo>
                  <a:pt x="1100" y="700088"/>
                  <a:pt x="-805" y="635318"/>
                  <a:pt x="6815" y="573405"/>
                </a:cubicBezTo>
                <a:cubicBezTo>
                  <a:pt x="18245" y="481965"/>
                  <a:pt x="84920" y="432435"/>
                  <a:pt x="180170" y="429578"/>
                </a:cubicBezTo>
                <a:cubicBezTo>
                  <a:pt x="237320" y="428625"/>
                  <a:pt x="294470" y="428625"/>
                  <a:pt x="351620" y="428625"/>
                </a:cubicBezTo>
                <a:cubicBezTo>
                  <a:pt x="354477" y="429578"/>
                  <a:pt x="357335" y="427672"/>
                  <a:pt x="365907" y="423863"/>
                </a:cubicBezTo>
                <a:close/>
                <a:moveTo>
                  <a:pt x="456395" y="330518"/>
                </a:moveTo>
                <a:cubicBezTo>
                  <a:pt x="456395" y="367665"/>
                  <a:pt x="456395" y="399097"/>
                  <a:pt x="456395" y="431482"/>
                </a:cubicBezTo>
                <a:cubicBezTo>
                  <a:pt x="536405" y="431482"/>
                  <a:pt x="613557" y="431482"/>
                  <a:pt x="691663" y="431482"/>
                </a:cubicBezTo>
                <a:cubicBezTo>
                  <a:pt x="691663" y="396240"/>
                  <a:pt x="691663" y="363855"/>
                  <a:pt x="691663" y="330518"/>
                </a:cubicBezTo>
                <a:cubicBezTo>
                  <a:pt x="611652" y="330518"/>
                  <a:pt x="535452" y="330518"/>
                  <a:pt x="456395" y="3305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ADBF899-1773-48A3-AFBD-5DAE4D3D9580}"/>
              </a:ext>
            </a:extLst>
          </p:cNvPr>
          <p:cNvSpPr/>
          <p:nvPr/>
        </p:nvSpPr>
        <p:spPr>
          <a:xfrm>
            <a:off x="6781730" y="3105489"/>
            <a:ext cx="274537" cy="570821"/>
          </a:xfrm>
          <a:custGeom>
            <a:avLst/>
            <a:gdLst>
              <a:gd name="connsiteX0" fmla="*/ 727844 w 962025"/>
              <a:gd name="connsiteY0" fmla="*/ 368617 h 2000250"/>
              <a:gd name="connsiteX1" fmla="*/ 727844 w 962025"/>
              <a:gd name="connsiteY1" fmla="*/ 436245 h 2000250"/>
              <a:gd name="connsiteX2" fmla="*/ 812617 w 962025"/>
              <a:gd name="connsiteY2" fmla="*/ 436245 h 2000250"/>
              <a:gd name="connsiteX3" fmla="*/ 870719 w 962025"/>
              <a:gd name="connsiteY3" fmla="*/ 488632 h 2000250"/>
              <a:gd name="connsiteX4" fmla="*/ 943109 w 962025"/>
              <a:gd name="connsiteY4" fmla="*/ 1503998 h 2000250"/>
              <a:gd name="connsiteX5" fmla="*/ 962159 w 962025"/>
              <a:gd name="connsiteY5" fmla="*/ 1750695 h 2000250"/>
              <a:gd name="connsiteX6" fmla="*/ 905009 w 962025"/>
              <a:gd name="connsiteY6" fmla="*/ 1847850 h 2000250"/>
              <a:gd name="connsiteX7" fmla="*/ 905009 w 962025"/>
              <a:gd name="connsiteY7" fmla="*/ 1941195 h 2000250"/>
              <a:gd name="connsiteX8" fmla="*/ 847859 w 962025"/>
              <a:gd name="connsiteY8" fmla="*/ 2000250 h 2000250"/>
              <a:gd name="connsiteX9" fmla="*/ 114434 w 962025"/>
              <a:gd name="connsiteY9" fmla="*/ 2000250 h 2000250"/>
              <a:gd name="connsiteX10" fmla="*/ 60142 w 962025"/>
              <a:gd name="connsiteY10" fmla="*/ 1944053 h 2000250"/>
              <a:gd name="connsiteX11" fmla="*/ 60142 w 962025"/>
              <a:gd name="connsiteY11" fmla="*/ 1844040 h 2000250"/>
              <a:gd name="connsiteX12" fmla="*/ 2039 w 962025"/>
              <a:gd name="connsiteY12" fmla="*/ 1744028 h 2000250"/>
              <a:gd name="connsiteX13" fmla="*/ 91574 w 962025"/>
              <a:gd name="connsiteY13" fmla="*/ 516255 h 2000250"/>
              <a:gd name="connsiteX14" fmla="*/ 175394 w 962025"/>
              <a:gd name="connsiteY14" fmla="*/ 436245 h 2000250"/>
              <a:gd name="connsiteX15" fmla="*/ 234449 w 962025"/>
              <a:gd name="connsiteY15" fmla="*/ 436245 h 2000250"/>
              <a:gd name="connsiteX16" fmla="*/ 234449 w 962025"/>
              <a:gd name="connsiteY16" fmla="*/ 369570 h 2000250"/>
              <a:gd name="connsiteX17" fmla="*/ 208732 w 962025"/>
              <a:gd name="connsiteY17" fmla="*/ 365760 h 2000250"/>
              <a:gd name="connsiteX18" fmla="*/ 153487 w 962025"/>
              <a:gd name="connsiteY18" fmla="*/ 311467 h 2000250"/>
              <a:gd name="connsiteX19" fmla="*/ 153487 w 962025"/>
              <a:gd name="connsiteY19" fmla="*/ 54292 h 2000250"/>
              <a:gd name="connsiteX20" fmla="*/ 209684 w 962025"/>
              <a:gd name="connsiteY20" fmla="*/ 0 h 2000250"/>
              <a:gd name="connsiteX21" fmla="*/ 752609 w 962025"/>
              <a:gd name="connsiteY21" fmla="*/ 0 h 2000250"/>
              <a:gd name="connsiteX22" fmla="*/ 808807 w 962025"/>
              <a:gd name="connsiteY22" fmla="*/ 57150 h 2000250"/>
              <a:gd name="connsiteX23" fmla="*/ 808807 w 962025"/>
              <a:gd name="connsiteY23" fmla="*/ 280988 h 2000250"/>
              <a:gd name="connsiteX24" fmla="*/ 727844 w 962025"/>
              <a:gd name="connsiteY24" fmla="*/ 368617 h 2000250"/>
              <a:gd name="connsiteX25" fmla="*/ 141104 w 962025"/>
              <a:gd name="connsiteY25" fmla="*/ 1912620 h 2000250"/>
              <a:gd name="connsiteX26" fmla="*/ 820237 w 962025"/>
              <a:gd name="connsiteY26" fmla="*/ 1912620 h 2000250"/>
              <a:gd name="connsiteX27" fmla="*/ 820237 w 962025"/>
              <a:gd name="connsiteY27" fmla="*/ 1837373 h 2000250"/>
              <a:gd name="connsiteX28" fmla="*/ 141104 w 962025"/>
              <a:gd name="connsiteY28" fmla="*/ 1837373 h 2000250"/>
              <a:gd name="connsiteX29" fmla="*/ 141104 w 962025"/>
              <a:gd name="connsiteY29" fmla="*/ 1912620 h 2000250"/>
              <a:gd name="connsiteX30" fmla="*/ 644976 w 962025"/>
              <a:gd name="connsiteY30" fmla="*/ 365760 h 2000250"/>
              <a:gd name="connsiteX31" fmla="*/ 321126 w 962025"/>
              <a:gd name="connsiteY31" fmla="*/ 365760 h 2000250"/>
              <a:gd name="connsiteX32" fmla="*/ 321126 w 962025"/>
              <a:gd name="connsiteY32" fmla="*/ 435292 h 2000250"/>
              <a:gd name="connsiteX33" fmla="*/ 644976 w 962025"/>
              <a:gd name="connsiteY33" fmla="*/ 435292 h 2000250"/>
              <a:gd name="connsiteX34" fmla="*/ 644976 w 962025"/>
              <a:gd name="connsiteY34" fmla="*/ 36576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62025" h="2000250">
                <a:moveTo>
                  <a:pt x="727844" y="368617"/>
                </a:moveTo>
                <a:cubicBezTo>
                  <a:pt x="727844" y="390525"/>
                  <a:pt x="727844" y="408622"/>
                  <a:pt x="727844" y="436245"/>
                </a:cubicBezTo>
                <a:cubicBezTo>
                  <a:pt x="757372" y="436245"/>
                  <a:pt x="784994" y="436245"/>
                  <a:pt x="812617" y="436245"/>
                </a:cubicBezTo>
                <a:cubicBezTo>
                  <a:pt x="847859" y="436245"/>
                  <a:pt x="867862" y="449580"/>
                  <a:pt x="870719" y="488632"/>
                </a:cubicBezTo>
                <a:cubicBezTo>
                  <a:pt x="894532" y="826770"/>
                  <a:pt x="918344" y="1164907"/>
                  <a:pt x="943109" y="1503998"/>
                </a:cubicBezTo>
                <a:cubicBezTo>
                  <a:pt x="948824" y="1585913"/>
                  <a:pt x="955492" y="1668780"/>
                  <a:pt x="962159" y="1750695"/>
                </a:cubicBezTo>
                <a:cubicBezTo>
                  <a:pt x="967874" y="1820228"/>
                  <a:pt x="967874" y="1820228"/>
                  <a:pt x="905009" y="1847850"/>
                </a:cubicBezTo>
                <a:cubicBezTo>
                  <a:pt x="905009" y="1878330"/>
                  <a:pt x="905009" y="1909763"/>
                  <a:pt x="905009" y="1941195"/>
                </a:cubicBezTo>
                <a:cubicBezTo>
                  <a:pt x="905962" y="1980248"/>
                  <a:pt x="887864" y="2000250"/>
                  <a:pt x="847859" y="2000250"/>
                </a:cubicBezTo>
                <a:cubicBezTo>
                  <a:pt x="603067" y="2000250"/>
                  <a:pt x="359226" y="2000250"/>
                  <a:pt x="114434" y="2000250"/>
                </a:cubicBezTo>
                <a:cubicBezTo>
                  <a:pt x="77287" y="2000250"/>
                  <a:pt x="59189" y="1981200"/>
                  <a:pt x="60142" y="1944053"/>
                </a:cubicBezTo>
                <a:cubicBezTo>
                  <a:pt x="60142" y="1912620"/>
                  <a:pt x="60142" y="1881188"/>
                  <a:pt x="60142" y="1844040"/>
                </a:cubicBezTo>
                <a:cubicBezTo>
                  <a:pt x="-7486" y="1839278"/>
                  <a:pt x="-1771" y="1793557"/>
                  <a:pt x="2039" y="1744028"/>
                </a:cubicBezTo>
                <a:cubicBezTo>
                  <a:pt x="32519" y="1334453"/>
                  <a:pt x="62047" y="925830"/>
                  <a:pt x="91574" y="516255"/>
                </a:cubicBezTo>
                <a:cubicBezTo>
                  <a:pt x="97289" y="439103"/>
                  <a:pt x="100147" y="436245"/>
                  <a:pt x="175394" y="436245"/>
                </a:cubicBezTo>
                <a:cubicBezTo>
                  <a:pt x="194444" y="436245"/>
                  <a:pt x="212542" y="436245"/>
                  <a:pt x="234449" y="436245"/>
                </a:cubicBezTo>
                <a:cubicBezTo>
                  <a:pt x="234449" y="412432"/>
                  <a:pt x="234449" y="392430"/>
                  <a:pt x="234449" y="369570"/>
                </a:cubicBezTo>
                <a:cubicBezTo>
                  <a:pt x="226829" y="368617"/>
                  <a:pt x="217304" y="364807"/>
                  <a:pt x="208732" y="365760"/>
                </a:cubicBezTo>
                <a:cubicBezTo>
                  <a:pt x="168726" y="368617"/>
                  <a:pt x="153487" y="346710"/>
                  <a:pt x="153487" y="311467"/>
                </a:cubicBezTo>
                <a:cubicBezTo>
                  <a:pt x="153487" y="225742"/>
                  <a:pt x="153487" y="140017"/>
                  <a:pt x="153487" y="54292"/>
                </a:cubicBezTo>
                <a:cubicBezTo>
                  <a:pt x="153487" y="18097"/>
                  <a:pt x="169679" y="0"/>
                  <a:pt x="209684" y="0"/>
                </a:cubicBezTo>
                <a:cubicBezTo>
                  <a:pt x="390659" y="952"/>
                  <a:pt x="571634" y="952"/>
                  <a:pt x="752609" y="0"/>
                </a:cubicBezTo>
                <a:cubicBezTo>
                  <a:pt x="793567" y="0"/>
                  <a:pt x="809759" y="17145"/>
                  <a:pt x="808807" y="57150"/>
                </a:cubicBezTo>
                <a:cubicBezTo>
                  <a:pt x="807854" y="131445"/>
                  <a:pt x="808807" y="206692"/>
                  <a:pt x="808807" y="280988"/>
                </a:cubicBezTo>
                <a:cubicBezTo>
                  <a:pt x="806901" y="360045"/>
                  <a:pt x="806901" y="360045"/>
                  <a:pt x="727844" y="368617"/>
                </a:cubicBezTo>
                <a:close/>
                <a:moveTo>
                  <a:pt x="141104" y="1912620"/>
                </a:moveTo>
                <a:cubicBezTo>
                  <a:pt x="371609" y="1912620"/>
                  <a:pt x="595447" y="1912620"/>
                  <a:pt x="820237" y="1912620"/>
                </a:cubicBezTo>
                <a:cubicBezTo>
                  <a:pt x="820237" y="1885950"/>
                  <a:pt x="820237" y="1862138"/>
                  <a:pt x="820237" y="1837373"/>
                </a:cubicBezTo>
                <a:cubicBezTo>
                  <a:pt x="592589" y="1837373"/>
                  <a:pt x="367799" y="1837373"/>
                  <a:pt x="141104" y="1837373"/>
                </a:cubicBezTo>
                <a:cubicBezTo>
                  <a:pt x="141104" y="1863090"/>
                  <a:pt x="141104" y="1886903"/>
                  <a:pt x="141104" y="1912620"/>
                </a:cubicBezTo>
                <a:close/>
                <a:moveTo>
                  <a:pt x="644976" y="365760"/>
                </a:moveTo>
                <a:cubicBezTo>
                  <a:pt x="536392" y="365760"/>
                  <a:pt x="429712" y="365760"/>
                  <a:pt x="321126" y="365760"/>
                </a:cubicBezTo>
                <a:cubicBezTo>
                  <a:pt x="321126" y="389572"/>
                  <a:pt x="321126" y="411480"/>
                  <a:pt x="321126" y="435292"/>
                </a:cubicBezTo>
                <a:cubicBezTo>
                  <a:pt x="429712" y="435292"/>
                  <a:pt x="536392" y="435292"/>
                  <a:pt x="644976" y="435292"/>
                </a:cubicBezTo>
                <a:cubicBezTo>
                  <a:pt x="644976" y="411480"/>
                  <a:pt x="644976" y="390525"/>
                  <a:pt x="644976" y="36576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1B85793-8AE9-406E-A92D-62A3C56FD8A6}"/>
              </a:ext>
            </a:extLst>
          </p:cNvPr>
          <p:cNvSpPr/>
          <p:nvPr/>
        </p:nvSpPr>
        <p:spPr>
          <a:xfrm>
            <a:off x="6619821" y="2056539"/>
            <a:ext cx="598355" cy="441072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DD0B61-4DE2-47AD-91D9-7650866881A2}"/>
              </a:ext>
            </a:extLst>
          </p:cNvPr>
          <p:cNvGrpSpPr/>
          <p:nvPr/>
        </p:nvGrpSpPr>
        <p:grpSpPr>
          <a:xfrm>
            <a:off x="1763068" y="1994608"/>
            <a:ext cx="4380898" cy="570821"/>
            <a:chOff x="1763068" y="1994608"/>
            <a:chExt cx="4380898" cy="570821"/>
          </a:xfrm>
          <a:solidFill>
            <a:schemeClr val="accent1"/>
          </a:solidFill>
        </p:grpSpPr>
        <p:sp>
          <p:nvSpPr>
            <p:cNvPr id="71" name="Graphic 56">
              <a:extLst>
                <a:ext uri="{FF2B5EF4-FFF2-40B4-BE49-F238E27FC236}">
                  <a16:creationId xmlns:a16="http://schemas.microsoft.com/office/drawing/2014/main" id="{796780F7-B3B4-4855-B261-E3ACF1B602DB}"/>
                </a:ext>
              </a:extLst>
            </p:cNvPr>
            <p:cNvSpPr/>
            <p:nvPr/>
          </p:nvSpPr>
          <p:spPr>
            <a:xfrm>
              <a:off x="1763068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56">
              <a:extLst>
                <a:ext uri="{FF2B5EF4-FFF2-40B4-BE49-F238E27FC236}">
                  <a16:creationId xmlns:a16="http://schemas.microsoft.com/office/drawing/2014/main" id="{81DEE581-A1E8-4AC5-B6BA-9D4342DCBF21}"/>
                </a:ext>
              </a:extLst>
            </p:cNvPr>
            <p:cNvSpPr/>
            <p:nvPr/>
          </p:nvSpPr>
          <p:spPr>
            <a:xfrm>
              <a:off x="2200925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56">
              <a:extLst>
                <a:ext uri="{FF2B5EF4-FFF2-40B4-BE49-F238E27FC236}">
                  <a16:creationId xmlns:a16="http://schemas.microsoft.com/office/drawing/2014/main" id="{0FC25D39-C4FC-438D-BC0F-313E5A0BEB96}"/>
                </a:ext>
              </a:extLst>
            </p:cNvPr>
            <p:cNvSpPr/>
            <p:nvPr/>
          </p:nvSpPr>
          <p:spPr>
            <a:xfrm>
              <a:off x="2638782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56">
              <a:extLst>
                <a:ext uri="{FF2B5EF4-FFF2-40B4-BE49-F238E27FC236}">
                  <a16:creationId xmlns:a16="http://schemas.microsoft.com/office/drawing/2014/main" id="{4B558AD2-DF62-465A-9DE9-31A01FEAD0BC}"/>
                </a:ext>
              </a:extLst>
            </p:cNvPr>
            <p:cNvSpPr/>
            <p:nvPr/>
          </p:nvSpPr>
          <p:spPr>
            <a:xfrm>
              <a:off x="3076639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56">
              <a:extLst>
                <a:ext uri="{FF2B5EF4-FFF2-40B4-BE49-F238E27FC236}">
                  <a16:creationId xmlns:a16="http://schemas.microsoft.com/office/drawing/2014/main" id="{16E62C29-1632-4FCD-AE37-2180F939A083}"/>
                </a:ext>
              </a:extLst>
            </p:cNvPr>
            <p:cNvSpPr/>
            <p:nvPr/>
          </p:nvSpPr>
          <p:spPr>
            <a:xfrm>
              <a:off x="3514496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56">
              <a:extLst>
                <a:ext uri="{FF2B5EF4-FFF2-40B4-BE49-F238E27FC236}">
                  <a16:creationId xmlns:a16="http://schemas.microsoft.com/office/drawing/2014/main" id="{E7A459BF-73D5-442F-859A-08B2DAF1E040}"/>
                </a:ext>
              </a:extLst>
            </p:cNvPr>
            <p:cNvSpPr/>
            <p:nvPr/>
          </p:nvSpPr>
          <p:spPr>
            <a:xfrm>
              <a:off x="3952353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56">
              <a:extLst>
                <a:ext uri="{FF2B5EF4-FFF2-40B4-BE49-F238E27FC236}">
                  <a16:creationId xmlns:a16="http://schemas.microsoft.com/office/drawing/2014/main" id="{253478C8-9BB5-4025-B237-2895269A4630}"/>
                </a:ext>
              </a:extLst>
            </p:cNvPr>
            <p:cNvSpPr/>
            <p:nvPr/>
          </p:nvSpPr>
          <p:spPr>
            <a:xfrm>
              <a:off x="4390210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56">
              <a:extLst>
                <a:ext uri="{FF2B5EF4-FFF2-40B4-BE49-F238E27FC236}">
                  <a16:creationId xmlns:a16="http://schemas.microsoft.com/office/drawing/2014/main" id="{BEB25EBF-F2B1-4D17-AD2E-6AE7FC8B2FFD}"/>
                </a:ext>
              </a:extLst>
            </p:cNvPr>
            <p:cNvSpPr/>
            <p:nvPr/>
          </p:nvSpPr>
          <p:spPr>
            <a:xfrm>
              <a:off x="4828067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56">
              <a:extLst>
                <a:ext uri="{FF2B5EF4-FFF2-40B4-BE49-F238E27FC236}">
                  <a16:creationId xmlns:a16="http://schemas.microsoft.com/office/drawing/2014/main" id="{6F978E3D-894C-4C41-8E50-886B7C41C1EF}"/>
                </a:ext>
              </a:extLst>
            </p:cNvPr>
            <p:cNvSpPr/>
            <p:nvPr/>
          </p:nvSpPr>
          <p:spPr>
            <a:xfrm>
              <a:off x="5265924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56">
              <a:extLst>
                <a:ext uri="{FF2B5EF4-FFF2-40B4-BE49-F238E27FC236}">
                  <a16:creationId xmlns:a16="http://schemas.microsoft.com/office/drawing/2014/main" id="{8BABBAAD-CD66-4483-B352-D94839289C9A}"/>
                </a:ext>
              </a:extLst>
            </p:cNvPr>
            <p:cNvSpPr/>
            <p:nvPr/>
          </p:nvSpPr>
          <p:spPr>
            <a:xfrm>
              <a:off x="5703781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F95629-1D50-4908-96FB-B2B9D110709A}"/>
              </a:ext>
            </a:extLst>
          </p:cNvPr>
          <p:cNvGrpSpPr/>
          <p:nvPr/>
        </p:nvGrpSpPr>
        <p:grpSpPr>
          <a:xfrm>
            <a:off x="1763068" y="3138022"/>
            <a:ext cx="4380898" cy="570821"/>
            <a:chOff x="1763068" y="1994608"/>
            <a:chExt cx="4380898" cy="570821"/>
          </a:xfrm>
        </p:grpSpPr>
        <p:sp>
          <p:nvSpPr>
            <p:cNvPr id="83" name="Graphic 56">
              <a:extLst>
                <a:ext uri="{FF2B5EF4-FFF2-40B4-BE49-F238E27FC236}">
                  <a16:creationId xmlns:a16="http://schemas.microsoft.com/office/drawing/2014/main" id="{CC3610D7-6CF4-45D1-8FB3-CEF9AB499A27}"/>
                </a:ext>
              </a:extLst>
            </p:cNvPr>
            <p:cNvSpPr/>
            <p:nvPr/>
          </p:nvSpPr>
          <p:spPr>
            <a:xfrm>
              <a:off x="1763068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2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56">
              <a:extLst>
                <a:ext uri="{FF2B5EF4-FFF2-40B4-BE49-F238E27FC236}">
                  <a16:creationId xmlns:a16="http://schemas.microsoft.com/office/drawing/2014/main" id="{EDF33FC6-12B9-4C1E-BEDD-9DE04D49E1C3}"/>
                </a:ext>
              </a:extLst>
            </p:cNvPr>
            <p:cNvSpPr/>
            <p:nvPr/>
          </p:nvSpPr>
          <p:spPr>
            <a:xfrm>
              <a:off x="2200925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2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56">
              <a:extLst>
                <a:ext uri="{FF2B5EF4-FFF2-40B4-BE49-F238E27FC236}">
                  <a16:creationId xmlns:a16="http://schemas.microsoft.com/office/drawing/2014/main" id="{079BEC66-57F8-4766-9A57-70643C084227}"/>
                </a:ext>
              </a:extLst>
            </p:cNvPr>
            <p:cNvSpPr/>
            <p:nvPr/>
          </p:nvSpPr>
          <p:spPr>
            <a:xfrm>
              <a:off x="2638782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2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Graphic 56">
              <a:extLst>
                <a:ext uri="{FF2B5EF4-FFF2-40B4-BE49-F238E27FC236}">
                  <a16:creationId xmlns:a16="http://schemas.microsoft.com/office/drawing/2014/main" id="{FE40863F-2CB2-45C1-A941-8EB6536AB352}"/>
                </a:ext>
              </a:extLst>
            </p:cNvPr>
            <p:cNvSpPr/>
            <p:nvPr/>
          </p:nvSpPr>
          <p:spPr>
            <a:xfrm>
              <a:off x="3076639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2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56">
              <a:extLst>
                <a:ext uri="{FF2B5EF4-FFF2-40B4-BE49-F238E27FC236}">
                  <a16:creationId xmlns:a16="http://schemas.microsoft.com/office/drawing/2014/main" id="{015B5E00-E5D8-4877-8CC3-793B2ED3BED8}"/>
                </a:ext>
              </a:extLst>
            </p:cNvPr>
            <p:cNvSpPr/>
            <p:nvPr/>
          </p:nvSpPr>
          <p:spPr>
            <a:xfrm>
              <a:off x="3514496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2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56">
              <a:extLst>
                <a:ext uri="{FF2B5EF4-FFF2-40B4-BE49-F238E27FC236}">
                  <a16:creationId xmlns:a16="http://schemas.microsoft.com/office/drawing/2014/main" id="{8D6D53D5-D279-42C1-90B8-6CC8D75919CF}"/>
                </a:ext>
              </a:extLst>
            </p:cNvPr>
            <p:cNvSpPr/>
            <p:nvPr/>
          </p:nvSpPr>
          <p:spPr>
            <a:xfrm>
              <a:off x="3952353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56">
              <a:extLst>
                <a:ext uri="{FF2B5EF4-FFF2-40B4-BE49-F238E27FC236}">
                  <a16:creationId xmlns:a16="http://schemas.microsoft.com/office/drawing/2014/main" id="{1DCF78A1-7FFF-4EF0-AF3F-823F7AFDCCAD}"/>
                </a:ext>
              </a:extLst>
            </p:cNvPr>
            <p:cNvSpPr/>
            <p:nvPr/>
          </p:nvSpPr>
          <p:spPr>
            <a:xfrm>
              <a:off x="4390210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56">
              <a:extLst>
                <a:ext uri="{FF2B5EF4-FFF2-40B4-BE49-F238E27FC236}">
                  <a16:creationId xmlns:a16="http://schemas.microsoft.com/office/drawing/2014/main" id="{77CA566D-0E85-4BCE-8391-40F1DB569AB5}"/>
                </a:ext>
              </a:extLst>
            </p:cNvPr>
            <p:cNvSpPr/>
            <p:nvPr/>
          </p:nvSpPr>
          <p:spPr>
            <a:xfrm>
              <a:off x="4828067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56">
              <a:extLst>
                <a:ext uri="{FF2B5EF4-FFF2-40B4-BE49-F238E27FC236}">
                  <a16:creationId xmlns:a16="http://schemas.microsoft.com/office/drawing/2014/main" id="{13D9AC9F-8808-47D3-921B-A4C3882A68D3}"/>
                </a:ext>
              </a:extLst>
            </p:cNvPr>
            <p:cNvSpPr/>
            <p:nvPr/>
          </p:nvSpPr>
          <p:spPr>
            <a:xfrm>
              <a:off x="5265924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56">
              <a:extLst>
                <a:ext uri="{FF2B5EF4-FFF2-40B4-BE49-F238E27FC236}">
                  <a16:creationId xmlns:a16="http://schemas.microsoft.com/office/drawing/2014/main" id="{AD4B4550-DDE6-4167-BC72-3DB0345A99FA}"/>
                </a:ext>
              </a:extLst>
            </p:cNvPr>
            <p:cNvSpPr/>
            <p:nvPr/>
          </p:nvSpPr>
          <p:spPr>
            <a:xfrm>
              <a:off x="5703781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D20D5D4-F6DB-408D-9CE0-C12DB25B931F}"/>
              </a:ext>
            </a:extLst>
          </p:cNvPr>
          <p:cNvGrpSpPr/>
          <p:nvPr/>
        </p:nvGrpSpPr>
        <p:grpSpPr>
          <a:xfrm>
            <a:off x="1763068" y="4281436"/>
            <a:ext cx="4380898" cy="570821"/>
            <a:chOff x="1763068" y="1994608"/>
            <a:chExt cx="4380898" cy="570821"/>
          </a:xfrm>
          <a:solidFill>
            <a:schemeClr val="accent3"/>
          </a:solidFill>
        </p:grpSpPr>
        <p:sp>
          <p:nvSpPr>
            <p:cNvPr id="94" name="Graphic 56">
              <a:extLst>
                <a:ext uri="{FF2B5EF4-FFF2-40B4-BE49-F238E27FC236}">
                  <a16:creationId xmlns:a16="http://schemas.microsoft.com/office/drawing/2014/main" id="{B4E1B460-D830-4E4F-A2AC-EBF2CE43E507}"/>
                </a:ext>
              </a:extLst>
            </p:cNvPr>
            <p:cNvSpPr/>
            <p:nvPr/>
          </p:nvSpPr>
          <p:spPr>
            <a:xfrm>
              <a:off x="1763068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56">
              <a:extLst>
                <a:ext uri="{FF2B5EF4-FFF2-40B4-BE49-F238E27FC236}">
                  <a16:creationId xmlns:a16="http://schemas.microsoft.com/office/drawing/2014/main" id="{16B75627-DDD9-483C-9475-A3FB940E3413}"/>
                </a:ext>
              </a:extLst>
            </p:cNvPr>
            <p:cNvSpPr/>
            <p:nvPr/>
          </p:nvSpPr>
          <p:spPr>
            <a:xfrm>
              <a:off x="2200925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56">
              <a:extLst>
                <a:ext uri="{FF2B5EF4-FFF2-40B4-BE49-F238E27FC236}">
                  <a16:creationId xmlns:a16="http://schemas.microsoft.com/office/drawing/2014/main" id="{2D316E4A-083A-476C-A7ED-7603B1FC3ABA}"/>
                </a:ext>
              </a:extLst>
            </p:cNvPr>
            <p:cNvSpPr/>
            <p:nvPr/>
          </p:nvSpPr>
          <p:spPr>
            <a:xfrm>
              <a:off x="2638782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56">
              <a:extLst>
                <a:ext uri="{FF2B5EF4-FFF2-40B4-BE49-F238E27FC236}">
                  <a16:creationId xmlns:a16="http://schemas.microsoft.com/office/drawing/2014/main" id="{8ECD64A6-FDFC-495A-83E7-BE2B9B4261B8}"/>
                </a:ext>
              </a:extLst>
            </p:cNvPr>
            <p:cNvSpPr/>
            <p:nvPr/>
          </p:nvSpPr>
          <p:spPr>
            <a:xfrm>
              <a:off x="3076639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pFill/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56">
              <a:extLst>
                <a:ext uri="{FF2B5EF4-FFF2-40B4-BE49-F238E27FC236}">
                  <a16:creationId xmlns:a16="http://schemas.microsoft.com/office/drawing/2014/main" id="{A8897B6B-E05C-4500-88CD-2CFFF59A1152}"/>
                </a:ext>
              </a:extLst>
            </p:cNvPr>
            <p:cNvSpPr/>
            <p:nvPr/>
          </p:nvSpPr>
          <p:spPr>
            <a:xfrm>
              <a:off x="3514496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56">
              <a:extLst>
                <a:ext uri="{FF2B5EF4-FFF2-40B4-BE49-F238E27FC236}">
                  <a16:creationId xmlns:a16="http://schemas.microsoft.com/office/drawing/2014/main" id="{EC413B08-6897-46A2-8A6F-B781431A025C}"/>
                </a:ext>
              </a:extLst>
            </p:cNvPr>
            <p:cNvSpPr/>
            <p:nvPr/>
          </p:nvSpPr>
          <p:spPr>
            <a:xfrm>
              <a:off x="3952353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Graphic 56">
              <a:extLst>
                <a:ext uri="{FF2B5EF4-FFF2-40B4-BE49-F238E27FC236}">
                  <a16:creationId xmlns:a16="http://schemas.microsoft.com/office/drawing/2014/main" id="{7679EFCE-8424-487B-9C86-3CB239415494}"/>
                </a:ext>
              </a:extLst>
            </p:cNvPr>
            <p:cNvSpPr/>
            <p:nvPr/>
          </p:nvSpPr>
          <p:spPr>
            <a:xfrm>
              <a:off x="4390210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Graphic 56">
              <a:extLst>
                <a:ext uri="{FF2B5EF4-FFF2-40B4-BE49-F238E27FC236}">
                  <a16:creationId xmlns:a16="http://schemas.microsoft.com/office/drawing/2014/main" id="{D4B2871C-8D0A-4EEA-83CE-3C97EEF18044}"/>
                </a:ext>
              </a:extLst>
            </p:cNvPr>
            <p:cNvSpPr/>
            <p:nvPr/>
          </p:nvSpPr>
          <p:spPr>
            <a:xfrm>
              <a:off x="4828067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Graphic 56">
              <a:extLst>
                <a:ext uri="{FF2B5EF4-FFF2-40B4-BE49-F238E27FC236}">
                  <a16:creationId xmlns:a16="http://schemas.microsoft.com/office/drawing/2014/main" id="{518E1087-759E-4A26-BDE9-A0488690B4A9}"/>
                </a:ext>
              </a:extLst>
            </p:cNvPr>
            <p:cNvSpPr/>
            <p:nvPr/>
          </p:nvSpPr>
          <p:spPr>
            <a:xfrm>
              <a:off x="5265924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Graphic 56">
              <a:extLst>
                <a:ext uri="{FF2B5EF4-FFF2-40B4-BE49-F238E27FC236}">
                  <a16:creationId xmlns:a16="http://schemas.microsoft.com/office/drawing/2014/main" id="{F0F94D3E-0D19-4976-8D24-25160658C6DF}"/>
                </a:ext>
              </a:extLst>
            </p:cNvPr>
            <p:cNvSpPr/>
            <p:nvPr/>
          </p:nvSpPr>
          <p:spPr>
            <a:xfrm>
              <a:off x="5703781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3E3643-9B5E-448F-8482-9318A0977FA2}"/>
              </a:ext>
            </a:extLst>
          </p:cNvPr>
          <p:cNvGrpSpPr/>
          <p:nvPr/>
        </p:nvGrpSpPr>
        <p:grpSpPr>
          <a:xfrm>
            <a:off x="1763068" y="5424850"/>
            <a:ext cx="4380898" cy="570821"/>
            <a:chOff x="1763068" y="1994608"/>
            <a:chExt cx="4380898" cy="570821"/>
          </a:xfrm>
        </p:grpSpPr>
        <p:sp>
          <p:nvSpPr>
            <p:cNvPr id="105" name="Graphic 56">
              <a:extLst>
                <a:ext uri="{FF2B5EF4-FFF2-40B4-BE49-F238E27FC236}">
                  <a16:creationId xmlns:a16="http://schemas.microsoft.com/office/drawing/2014/main" id="{55A08F68-5572-4D45-A8B6-0023325A6FF8}"/>
                </a:ext>
              </a:extLst>
            </p:cNvPr>
            <p:cNvSpPr/>
            <p:nvPr/>
          </p:nvSpPr>
          <p:spPr>
            <a:xfrm>
              <a:off x="1763068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Graphic 56">
              <a:extLst>
                <a:ext uri="{FF2B5EF4-FFF2-40B4-BE49-F238E27FC236}">
                  <a16:creationId xmlns:a16="http://schemas.microsoft.com/office/drawing/2014/main" id="{82071D33-0E02-4BDF-90C1-D49AEF145E4F}"/>
                </a:ext>
              </a:extLst>
            </p:cNvPr>
            <p:cNvSpPr/>
            <p:nvPr/>
          </p:nvSpPr>
          <p:spPr>
            <a:xfrm>
              <a:off x="2200925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56">
              <a:extLst>
                <a:ext uri="{FF2B5EF4-FFF2-40B4-BE49-F238E27FC236}">
                  <a16:creationId xmlns:a16="http://schemas.microsoft.com/office/drawing/2014/main" id="{E891251D-792C-409B-A467-22BF11B90056}"/>
                </a:ext>
              </a:extLst>
            </p:cNvPr>
            <p:cNvSpPr/>
            <p:nvPr/>
          </p:nvSpPr>
          <p:spPr>
            <a:xfrm>
              <a:off x="2638782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56">
              <a:extLst>
                <a:ext uri="{FF2B5EF4-FFF2-40B4-BE49-F238E27FC236}">
                  <a16:creationId xmlns:a16="http://schemas.microsoft.com/office/drawing/2014/main" id="{C734A95D-1061-476D-AD9E-A49328CAFE0D}"/>
                </a:ext>
              </a:extLst>
            </p:cNvPr>
            <p:cNvSpPr/>
            <p:nvPr/>
          </p:nvSpPr>
          <p:spPr>
            <a:xfrm>
              <a:off x="3076639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56">
              <a:extLst>
                <a:ext uri="{FF2B5EF4-FFF2-40B4-BE49-F238E27FC236}">
                  <a16:creationId xmlns:a16="http://schemas.microsoft.com/office/drawing/2014/main" id="{A0873EBE-C322-425C-AD52-9CE957424386}"/>
                </a:ext>
              </a:extLst>
            </p:cNvPr>
            <p:cNvSpPr/>
            <p:nvPr/>
          </p:nvSpPr>
          <p:spPr>
            <a:xfrm>
              <a:off x="3514496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Graphic 56">
              <a:extLst>
                <a:ext uri="{FF2B5EF4-FFF2-40B4-BE49-F238E27FC236}">
                  <a16:creationId xmlns:a16="http://schemas.microsoft.com/office/drawing/2014/main" id="{DDA26DE3-23A2-47D0-ADAE-4084D1931445}"/>
                </a:ext>
              </a:extLst>
            </p:cNvPr>
            <p:cNvSpPr/>
            <p:nvPr/>
          </p:nvSpPr>
          <p:spPr>
            <a:xfrm>
              <a:off x="3952353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accent4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Graphic 56">
              <a:extLst>
                <a:ext uri="{FF2B5EF4-FFF2-40B4-BE49-F238E27FC236}">
                  <a16:creationId xmlns:a16="http://schemas.microsoft.com/office/drawing/2014/main" id="{CF2421D2-45BE-42B4-8AC0-1C50AAF86CC4}"/>
                </a:ext>
              </a:extLst>
            </p:cNvPr>
            <p:cNvSpPr/>
            <p:nvPr/>
          </p:nvSpPr>
          <p:spPr>
            <a:xfrm>
              <a:off x="4390210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Graphic 56">
              <a:extLst>
                <a:ext uri="{FF2B5EF4-FFF2-40B4-BE49-F238E27FC236}">
                  <a16:creationId xmlns:a16="http://schemas.microsoft.com/office/drawing/2014/main" id="{DA0B3CB6-C5E9-46C9-8BC4-675C86F56711}"/>
                </a:ext>
              </a:extLst>
            </p:cNvPr>
            <p:cNvSpPr/>
            <p:nvPr/>
          </p:nvSpPr>
          <p:spPr>
            <a:xfrm>
              <a:off x="4828067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Graphic 56">
              <a:extLst>
                <a:ext uri="{FF2B5EF4-FFF2-40B4-BE49-F238E27FC236}">
                  <a16:creationId xmlns:a16="http://schemas.microsoft.com/office/drawing/2014/main" id="{94C630E7-1D4B-4B1C-9ED9-34C616A406FB}"/>
                </a:ext>
              </a:extLst>
            </p:cNvPr>
            <p:cNvSpPr/>
            <p:nvPr/>
          </p:nvSpPr>
          <p:spPr>
            <a:xfrm>
              <a:off x="5265924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56">
              <a:extLst>
                <a:ext uri="{FF2B5EF4-FFF2-40B4-BE49-F238E27FC236}">
                  <a16:creationId xmlns:a16="http://schemas.microsoft.com/office/drawing/2014/main" id="{BE6B525E-D7D7-4FCB-922A-A05E20F85C7D}"/>
                </a:ext>
              </a:extLst>
            </p:cNvPr>
            <p:cNvSpPr/>
            <p:nvPr/>
          </p:nvSpPr>
          <p:spPr>
            <a:xfrm>
              <a:off x="5703781" y="1994608"/>
              <a:ext cx="440185" cy="570821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310656-0C48-4869-A7A0-76ED04DB406A}"/>
              </a:ext>
            </a:extLst>
          </p:cNvPr>
          <p:cNvSpPr/>
          <p:nvPr/>
        </p:nvSpPr>
        <p:spPr>
          <a:xfrm>
            <a:off x="500683" y="479562"/>
            <a:ext cx="4220420" cy="6035537"/>
          </a:xfrm>
          <a:prstGeom prst="roundRect">
            <a:avLst>
              <a:gd name="adj" fmla="val 561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AC4D3-4BC7-4584-9844-839AFD70A2A8}"/>
              </a:ext>
            </a:extLst>
          </p:cNvPr>
          <p:cNvSpPr txBox="1"/>
          <p:nvPr/>
        </p:nvSpPr>
        <p:spPr>
          <a:xfrm>
            <a:off x="761999" y="931864"/>
            <a:ext cx="37135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2ECD8-6A74-4CAA-8042-873174FAFB36}"/>
              </a:ext>
            </a:extLst>
          </p:cNvPr>
          <p:cNvSpPr txBox="1"/>
          <p:nvPr/>
        </p:nvSpPr>
        <p:spPr>
          <a:xfrm>
            <a:off x="762000" y="1510799"/>
            <a:ext cx="371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47110-A2A2-493A-A370-D1B321A6606C}"/>
              </a:ext>
            </a:extLst>
          </p:cNvPr>
          <p:cNvSpPr txBox="1"/>
          <p:nvPr/>
        </p:nvSpPr>
        <p:spPr>
          <a:xfrm>
            <a:off x="761999" y="4808778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6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6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6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88331D-F759-4257-A1EE-8B1AD0DB4F5C}"/>
              </a:ext>
            </a:extLst>
          </p:cNvPr>
          <p:cNvSpPr/>
          <p:nvPr/>
        </p:nvSpPr>
        <p:spPr>
          <a:xfrm>
            <a:off x="7884283" y="350854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DACE3-0775-4A38-9F13-6BB1A02D06B6}"/>
              </a:ext>
            </a:extLst>
          </p:cNvPr>
          <p:cNvSpPr/>
          <p:nvPr/>
        </p:nvSpPr>
        <p:spPr>
          <a:xfrm>
            <a:off x="7026797" y="180713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6A2E1-9EBF-4FBE-8C02-720E3B4FB521}"/>
              </a:ext>
            </a:extLst>
          </p:cNvPr>
          <p:cNvSpPr txBox="1"/>
          <p:nvPr/>
        </p:nvSpPr>
        <p:spPr>
          <a:xfrm>
            <a:off x="7051952" y="2125832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76F7-214C-453B-AD29-138E5411A5A8}"/>
              </a:ext>
            </a:extLst>
          </p:cNvPr>
          <p:cNvSpPr txBox="1"/>
          <p:nvPr/>
        </p:nvSpPr>
        <p:spPr>
          <a:xfrm>
            <a:off x="7909437" y="3818653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E57E4-3CB5-4428-BA5E-EEEDCAD17DCE}"/>
              </a:ext>
            </a:extLst>
          </p:cNvPr>
          <p:cNvSpPr/>
          <p:nvPr/>
        </p:nvSpPr>
        <p:spPr>
          <a:xfrm>
            <a:off x="4171281" y="180713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0A46F5-3D5B-46FB-B4F3-831470503D10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3DCD0-69C2-4E42-8AA2-03EA17DF0B87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633EA6-98A4-4BE4-AE59-19C1A628BB7E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180D5579-107B-4ACC-ADAF-539D70A13731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E1684654-D1A1-410C-A9CA-AA82FDEE9EFA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7E8CBC43-2E81-4CAE-865F-2984834A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3" y="2619590"/>
            <a:ext cx="1170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charset="0"/>
              </a:rPr>
              <a:t>Text Here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C6ED1A44-2560-45D8-ADEF-0C44F802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52" y="4950692"/>
            <a:ext cx="123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1EF93-9C5A-459A-B014-745CB1376B92}"/>
              </a:ext>
            </a:extLst>
          </p:cNvPr>
          <p:cNvSpPr txBox="1"/>
          <p:nvPr/>
        </p:nvSpPr>
        <p:spPr>
          <a:xfrm>
            <a:off x="7051952" y="5427191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14A50-3136-4E17-92A8-A0D298745305}"/>
              </a:ext>
            </a:extLst>
          </p:cNvPr>
          <p:cNvSpPr txBox="1"/>
          <p:nvPr/>
        </p:nvSpPr>
        <p:spPr>
          <a:xfrm>
            <a:off x="4200849" y="5427191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FFD32-BD7A-4268-8239-E6EBAF583D44}"/>
              </a:ext>
            </a:extLst>
          </p:cNvPr>
          <p:cNvSpPr txBox="1"/>
          <p:nvPr/>
        </p:nvSpPr>
        <p:spPr>
          <a:xfrm>
            <a:off x="3476916" y="3815593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FE6F2C-CB65-4043-A6DF-664AFC5CB2BA}"/>
              </a:ext>
            </a:extLst>
          </p:cNvPr>
          <p:cNvSpPr txBox="1"/>
          <p:nvPr/>
        </p:nvSpPr>
        <p:spPr>
          <a:xfrm>
            <a:off x="4200849" y="2125832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EE22E-7134-4ED6-A057-25CCE2AA4F75}"/>
              </a:ext>
            </a:extLst>
          </p:cNvPr>
          <p:cNvCxnSpPr>
            <a:cxnSpLocks/>
          </p:cNvCxnSpPr>
          <p:nvPr/>
        </p:nvCxnSpPr>
        <p:spPr>
          <a:xfrm flipH="1" flipV="1">
            <a:off x="5029783" y="2659135"/>
            <a:ext cx="405233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7E1D8-C40A-4421-AB7D-135F3184F9B7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E0BF0E-6582-4AFB-BACE-3DE1E81BBA8F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5E542B-1F91-4724-B6E7-60D3CB2C0F30}"/>
              </a:ext>
            </a:extLst>
          </p:cNvPr>
          <p:cNvCxnSpPr>
            <a:cxnSpLocks/>
          </p:cNvCxnSpPr>
          <p:nvPr/>
        </p:nvCxnSpPr>
        <p:spPr>
          <a:xfrm flipV="1">
            <a:off x="6819168" y="2657720"/>
            <a:ext cx="338080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E0C20D-5128-44A0-B8EE-1CB657B10E75}"/>
              </a:ext>
            </a:extLst>
          </p:cNvPr>
          <p:cNvCxnSpPr/>
          <p:nvPr/>
        </p:nvCxnSpPr>
        <p:spPr>
          <a:xfrm>
            <a:off x="7184135" y="3956794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A27C43-35E5-4AF3-8368-E4278B8C5639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B88E75-8DA6-4248-9332-35938AF10185}"/>
              </a:ext>
            </a:extLst>
          </p:cNvPr>
          <p:cNvGrpSpPr/>
          <p:nvPr/>
        </p:nvGrpSpPr>
        <p:grpSpPr>
          <a:xfrm>
            <a:off x="8089743" y="1802665"/>
            <a:ext cx="2357003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E38084-6CC1-4317-B37E-DDE8271AD6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5AB3E6-F483-4947-8C0C-D027BCCDB0B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E8E60B-89B3-4F30-BE0D-D8D1C72EC828}"/>
              </a:ext>
            </a:extLst>
          </p:cNvPr>
          <p:cNvGrpSpPr/>
          <p:nvPr/>
        </p:nvGrpSpPr>
        <p:grpSpPr>
          <a:xfrm>
            <a:off x="8978814" y="3474372"/>
            <a:ext cx="2336966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77BD72-4D96-433C-99E8-3D862648481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007EC1-883F-4DF3-9D50-90C5947E4C5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A6F22E-76D9-4B3B-BFB7-F1AC9A283853}"/>
              </a:ext>
            </a:extLst>
          </p:cNvPr>
          <p:cNvGrpSpPr/>
          <p:nvPr/>
        </p:nvGrpSpPr>
        <p:grpSpPr>
          <a:xfrm>
            <a:off x="8089743" y="5104024"/>
            <a:ext cx="235700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2839DD-3FA4-4DB6-88B5-C7B38FCB927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CBE5A3-8DF6-45EA-AF99-5FD71F11BF0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A94D5-67AF-4254-9F9C-50AC7A460B56}"/>
              </a:ext>
            </a:extLst>
          </p:cNvPr>
          <p:cNvGrpSpPr/>
          <p:nvPr/>
        </p:nvGrpSpPr>
        <p:grpSpPr>
          <a:xfrm>
            <a:off x="1670714" y="1802665"/>
            <a:ext cx="235700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524DBE-3DAA-49EE-A36A-07D47BE165B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A46958-316E-4DC6-95AD-524FAF95287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A5839-F45E-4458-B651-9A5BA6FF23D0}"/>
              </a:ext>
            </a:extLst>
          </p:cNvPr>
          <p:cNvGrpSpPr/>
          <p:nvPr/>
        </p:nvGrpSpPr>
        <p:grpSpPr>
          <a:xfrm>
            <a:off x="948838" y="3482999"/>
            <a:ext cx="2336966" cy="923330"/>
            <a:chOff x="2551705" y="4283314"/>
            <a:chExt cx="2357003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39589F-A05C-4F95-B452-662F28492BA7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B8F7EB-11D6-4663-B7A0-0FDC86BFE0A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F0D045-F500-4CE0-8968-686500BDB464}"/>
              </a:ext>
            </a:extLst>
          </p:cNvPr>
          <p:cNvGrpSpPr/>
          <p:nvPr/>
        </p:nvGrpSpPr>
        <p:grpSpPr>
          <a:xfrm>
            <a:off x="1670714" y="5104024"/>
            <a:ext cx="2357003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170D40-855A-4513-95DD-FC165D8A4EF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2C7A11-281A-47E6-8CE9-32CDEF096C5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7863301-DC8D-48D0-95E5-266EB4C19A96}"/>
              </a:ext>
            </a:extLst>
          </p:cNvPr>
          <p:cNvSpPr/>
          <p:nvPr/>
        </p:nvSpPr>
        <p:spPr>
          <a:xfrm>
            <a:off x="6620031" y="3552281"/>
            <a:ext cx="327443" cy="436589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F709D-ED84-489B-A686-69B40D78319B}"/>
              </a:ext>
            </a:extLst>
          </p:cNvPr>
          <p:cNvSpPr/>
          <p:nvPr/>
        </p:nvSpPr>
        <p:spPr>
          <a:xfrm>
            <a:off x="5354581" y="3961113"/>
            <a:ext cx="324904" cy="436589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B86E6-3CFA-40C5-8321-91F5643B2900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0B204-642D-4CC4-A4F0-E840154A89B3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A3FE0E-2A5B-4328-A682-E07FEA2D6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562762"/>
              </p:ext>
            </p:extLst>
          </p:nvPr>
        </p:nvGraphicFramePr>
        <p:xfrm>
          <a:off x="4668716" y="2391508"/>
          <a:ext cx="6682153" cy="3289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BEED20E-294D-42C8-B9D3-0FB842DD42E3}"/>
              </a:ext>
            </a:extLst>
          </p:cNvPr>
          <p:cNvGrpSpPr/>
          <p:nvPr/>
        </p:nvGrpSpPr>
        <p:grpSpPr>
          <a:xfrm rot="4158308">
            <a:off x="5166116" y="2179369"/>
            <a:ext cx="1161019" cy="925676"/>
            <a:chOff x="4147752" y="529568"/>
            <a:chExt cx="1397738" cy="1114412"/>
          </a:xfrm>
          <a:solidFill>
            <a:schemeClr val="accent4"/>
          </a:solidFill>
        </p:grpSpPr>
        <p:sp>
          <p:nvSpPr>
            <p:cNvPr id="7" name="Flowchart: Extract 10">
              <a:extLst>
                <a:ext uri="{FF2B5EF4-FFF2-40B4-BE49-F238E27FC236}">
                  <a16:creationId xmlns:a16="http://schemas.microsoft.com/office/drawing/2014/main" id="{91D2E97B-0737-4921-B6C8-49B0725C2FCD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FCAF85-6944-4CBE-9AC6-DA7F954704E2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7D69C0-F5C1-4311-A478-5E30D4D2EFB7}"/>
              </a:ext>
            </a:extLst>
          </p:cNvPr>
          <p:cNvGrpSpPr/>
          <p:nvPr/>
        </p:nvGrpSpPr>
        <p:grpSpPr>
          <a:xfrm rot="4158308">
            <a:off x="9849624" y="1847283"/>
            <a:ext cx="1161019" cy="925676"/>
            <a:chOff x="4147752" y="529568"/>
            <a:chExt cx="1397738" cy="1114412"/>
          </a:xfrm>
          <a:solidFill>
            <a:schemeClr val="accent2"/>
          </a:solidFill>
        </p:grpSpPr>
        <p:sp>
          <p:nvSpPr>
            <p:cNvPr id="10" name="Flowchart: Extract 10">
              <a:extLst>
                <a:ext uri="{FF2B5EF4-FFF2-40B4-BE49-F238E27FC236}">
                  <a16:creationId xmlns:a16="http://schemas.microsoft.com/office/drawing/2014/main" id="{D95B6002-8ABF-4988-A838-D210F3359DB6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D0614-DB60-43A7-9A1A-2ABE8DC1284C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8065B2-3CFA-4371-9894-F8CA61050292}"/>
              </a:ext>
            </a:extLst>
          </p:cNvPr>
          <p:cNvGrpSpPr/>
          <p:nvPr/>
        </p:nvGrpSpPr>
        <p:grpSpPr>
          <a:xfrm rot="4158308">
            <a:off x="6732440" y="2131483"/>
            <a:ext cx="1161019" cy="925676"/>
            <a:chOff x="4147752" y="529568"/>
            <a:chExt cx="1397738" cy="1114412"/>
          </a:xfrm>
          <a:solidFill>
            <a:schemeClr val="accent1"/>
          </a:solidFill>
        </p:grpSpPr>
        <p:sp>
          <p:nvSpPr>
            <p:cNvPr id="13" name="Flowchart: Extract 10">
              <a:extLst>
                <a:ext uri="{FF2B5EF4-FFF2-40B4-BE49-F238E27FC236}">
                  <a16:creationId xmlns:a16="http://schemas.microsoft.com/office/drawing/2014/main" id="{002AFA79-C2D3-4BA0-B70F-E885601FEE9E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C05B94-CF64-4E32-AF8F-ABB81849AB6A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B3800A-248E-4564-A899-1DA9AD0D2D68}"/>
              </a:ext>
            </a:extLst>
          </p:cNvPr>
          <p:cNvGrpSpPr/>
          <p:nvPr/>
        </p:nvGrpSpPr>
        <p:grpSpPr>
          <a:xfrm>
            <a:off x="5507362" y="5833930"/>
            <a:ext cx="1296144" cy="192651"/>
            <a:chOff x="7452320" y="1292132"/>
            <a:chExt cx="1296144" cy="1926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62ABA8-37F1-4B1B-8620-DF01A7FFFFC6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206ACC-138C-4530-801E-C9FE8FA8DCAE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B83600-6236-415B-A0D1-19757F67B9CD}"/>
              </a:ext>
            </a:extLst>
          </p:cNvPr>
          <p:cNvGrpSpPr/>
          <p:nvPr/>
        </p:nvGrpSpPr>
        <p:grpSpPr>
          <a:xfrm>
            <a:off x="7434438" y="5833930"/>
            <a:ext cx="1296144" cy="192651"/>
            <a:chOff x="7452320" y="1292132"/>
            <a:chExt cx="1296144" cy="1926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F02D9B-A345-46D2-826E-01DFD41F3D5D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C8C62B-04C0-4EB4-99D8-29192FD77909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B377EB-859C-494B-AF45-CCA5F5B28A4A}"/>
              </a:ext>
            </a:extLst>
          </p:cNvPr>
          <p:cNvGrpSpPr/>
          <p:nvPr/>
        </p:nvGrpSpPr>
        <p:grpSpPr>
          <a:xfrm>
            <a:off x="9361515" y="5833930"/>
            <a:ext cx="1296144" cy="192651"/>
            <a:chOff x="7452320" y="1292132"/>
            <a:chExt cx="1296144" cy="1926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0179D0-AF64-4D53-BB7D-FAC51EF8FA3C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B4F830-2C4F-4FDE-9A64-EB3F8E7B6E9A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8CE617-92F6-4963-8B7B-019EB9B3ED3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500E5FE-E70A-4D9A-AF27-B755045050B2}"/>
              </a:ext>
            </a:extLst>
          </p:cNvPr>
          <p:cNvSpPr txBox="1">
            <a:spLocks/>
          </p:cNvSpPr>
          <p:nvPr/>
        </p:nvSpPr>
        <p:spPr>
          <a:xfrm>
            <a:off x="5808617" y="461550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D8076-135D-477B-B878-E9E439288DAA}"/>
              </a:ext>
            </a:extLst>
          </p:cNvPr>
          <p:cNvSpPr txBox="1"/>
          <p:nvPr/>
        </p:nvSpPr>
        <p:spPr>
          <a:xfrm>
            <a:off x="654755" y="4382546"/>
            <a:ext cx="2292726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40">
            <a:extLst>
              <a:ext uri="{FF2B5EF4-FFF2-40B4-BE49-F238E27FC236}">
                <a16:creationId xmlns:a16="http://schemas.microsoft.com/office/drawing/2014/main" id="{2624AC50-7186-4F55-B580-3828A4465C9E}"/>
              </a:ext>
            </a:extLst>
          </p:cNvPr>
          <p:cNvGrpSpPr/>
          <p:nvPr/>
        </p:nvGrpSpPr>
        <p:grpSpPr>
          <a:xfrm>
            <a:off x="9703800" y="5622865"/>
            <a:ext cx="2096400" cy="714882"/>
            <a:chOff x="1130190" y="4149080"/>
            <a:chExt cx="1523461" cy="714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0E483C-46B5-4DC5-9B95-96418DFC2960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37E0FE-ECEE-48D4-8BE8-428F8D63D8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6498C-BC81-4F35-8321-261269C05DAC}"/>
              </a:ext>
            </a:extLst>
          </p:cNvPr>
          <p:cNvSpPr txBox="1"/>
          <p:nvPr/>
        </p:nvSpPr>
        <p:spPr>
          <a:xfrm>
            <a:off x="556031" y="2745939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CC2BC-49B6-4A28-A24B-6D5B37D8CACC}"/>
              </a:ext>
            </a:extLst>
          </p:cNvPr>
          <p:cNvSpPr txBox="1"/>
          <p:nvPr/>
        </p:nvSpPr>
        <p:spPr>
          <a:xfrm>
            <a:off x="556031" y="1663329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Simple Portfolio Designed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F1EB76-DAA1-495F-BA09-5284353195A8}"/>
              </a:ext>
            </a:extLst>
          </p:cNvPr>
          <p:cNvGrpSpPr/>
          <p:nvPr/>
        </p:nvGrpSpPr>
        <p:grpSpPr>
          <a:xfrm rot="10800000">
            <a:off x="5958714" y="1352720"/>
            <a:ext cx="599324" cy="448300"/>
            <a:chOff x="8512592" y="1202677"/>
            <a:chExt cx="872030" cy="652286"/>
          </a:xfrm>
          <a:solidFill>
            <a:schemeClr val="accent3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1D3647-2D58-422C-9174-F34147D66073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198D47-1923-4BE0-9D6F-88FD309BFAD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60B6EC-033C-45DF-8507-760FDA619C1E}"/>
              </a:ext>
            </a:extLst>
          </p:cNvPr>
          <p:cNvGrpSpPr/>
          <p:nvPr/>
        </p:nvGrpSpPr>
        <p:grpSpPr>
          <a:xfrm>
            <a:off x="10152676" y="461550"/>
            <a:ext cx="599324" cy="448300"/>
            <a:chOff x="8512592" y="1202677"/>
            <a:chExt cx="872030" cy="652286"/>
          </a:xfrm>
          <a:solidFill>
            <a:schemeClr val="accent3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0D93B7-D003-4220-B101-972FB4C86124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D0309E-B2F6-4EB6-927B-4ACEE5123932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E3C8A-68B3-4F82-8E87-DF87D49D2F74}"/>
              </a:ext>
            </a:extLst>
          </p:cNvPr>
          <p:cNvGrpSpPr/>
          <p:nvPr/>
        </p:nvGrpSpPr>
        <p:grpSpPr>
          <a:xfrm>
            <a:off x="10227865" y="4714012"/>
            <a:ext cx="1048270" cy="1047352"/>
            <a:chOff x="3018905" y="4580175"/>
            <a:chExt cx="1889223" cy="188756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C95074-8603-4959-9644-D457243B8719}"/>
                </a:ext>
              </a:extLst>
            </p:cNvPr>
            <p:cNvSpPr/>
            <p:nvPr/>
          </p:nvSpPr>
          <p:spPr>
            <a:xfrm rot="2700000">
              <a:off x="3892136" y="4579349"/>
              <a:ext cx="142762" cy="1889223"/>
            </a:xfrm>
            <a:custGeom>
              <a:avLst/>
              <a:gdLst>
                <a:gd name="connsiteX0" fmla="*/ 140383 w 142762"/>
                <a:gd name="connsiteY0" fmla="*/ 476827 h 1889222"/>
                <a:gd name="connsiteX1" fmla="*/ 132293 w 142762"/>
                <a:gd name="connsiteY1" fmla="*/ 466119 h 1889222"/>
                <a:gd name="connsiteX2" fmla="*/ 118493 w 142762"/>
                <a:gd name="connsiteY2" fmla="*/ 457554 h 1889222"/>
                <a:gd name="connsiteX3" fmla="*/ 118493 w 142762"/>
                <a:gd name="connsiteY3" fmla="*/ 409728 h 1889222"/>
                <a:gd name="connsiteX4" fmla="*/ 113972 w 142762"/>
                <a:gd name="connsiteY4" fmla="*/ 398545 h 1889222"/>
                <a:gd name="connsiteX5" fmla="*/ 104217 w 142762"/>
                <a:gd name="connsiteY5" fmla="*/ 389028 h 1889222"/>
                <a:gd name="connsiteX6" fmla="*/ 88275 w 142762"/>
                <a:gd name="connsiteY6" fmla="*/ 382603 h 1889222"/>
                <a:gd name="connsiteX7" fmla="*/ 88275 w 142762"/>
                <a:gd name="connsiteY7" fmla="*/ 376179 h 1889222"/>
                <a:gd name="connsiteX8" fmla="*/ 86133 w 142762"/>
                <a:gd name="connsiteY8" fmla="*/ 376179 h 1889222"/>
                <a:gd name="connsiteX9" fmla="*/ 86133 w 142762"/>
                <a:gd name="connsiteY9" fmla="*/ 193681 h 1889222"/>
                <a:gd name="connsiteX10" fmla="*/ 80661 w 142762"/>
                <a:gd name="connsiteY10" fmla="*/ 173932 h 1889222"/>
                <a:gd name="connsiteX11" fmla="*/ 71619 w 142762"/>
                <a:gd name="connsiteY11" fmla="*/ 153708 h 1889222"/>
                <a:gd name="connsiteX12" fmla="*/ 61626 w 142762"/>
                <a:gd name="connsiteY12" fmla="*/ 133483 h 1889222"/>
                <a:gd name="connsiteX13" fmla="*/ 53774 w 142762"/>
                <a:gd name="connsiteY13" fmla="*/ 112782 h 1889222"/>
                <a:gd name="connsiteX14" fmla="*/ 51394 w 142762"/>
                <a:gd name="connsiteY14" fmla="*/ 90178 h 1889222"/>
                <a:gd name="connsiteX15" fmla="*/ 56153 w 142762"/>
                <a:gd name="connsiteY15" fmla="*/ 77806 h 1889222"/>
                <a:gd name="connsiteX16" fmla="*/ 64719 w 142762"/>
                <a:gd name="connsiteY16" fmla="*/ 65671 h 1889222"/>
                <a:gd name="connsiteX17" fmla="*/ 77092 w 142762"/>
                <a:gd name="connsiteY17" fmla="*/ 54488 h 1889222"/>
                <a:gd name="connsiteX18" fmla="*/ 91844 w 142762"/>
                <a:gd name="connsiteY18" fmla="*/ 45446 h 1889222"/>
                <a:gd name="connsiteX19" fmla="*/ 105882 w 142762"/>
                <a:gd name="connsiteY19" fmla="*/ 38070 h 1889222"/>
                <a:gd name="connsiteX20" fmla="*/ 119445 w 142762"/>
                <a:gd name="connsiteY20" fmla="*/ 29980 h 1889222"/>
                <a:gd name="connsiteX21" fmla="*/ 130390 w 142762"/>
                <a:gd name="connsiteY21" fmla="*/ 24508 h 1889222"/>
                <a:gd name="connsiteX22" fmla="*/ 135386 w 142762"/>
                <a:gd name="connsiteY22" fmla="*/ 15228 h 1889222"/>
                <a:gd name="connsiteX23" fmla="*/ 135386 w 142762"/>
                <a:gd name="connsiteY23" fmla="*/ 7852 h 1889222"/>
                <a:gd name="connsiteX24" fmla="*/ 130390 w 142762"/>
                <a:gd name="connsiteY24" fmla="*/ 2379 h 1889222"/>
                <a:gd name="connsiteX25" fmla="*/ 120634 w 142762"/>
                <a:gd name="connsiteY25" fmla="*/ 0 h 1889222"/>
                <a:gd name="connsiteX26" fmla="*/ 107072 w 142762"/>
                <a:gd name="connsiteY26" fmla="*/ 7852 h 1889222"/>
                <a:gd name="connsiteX27" fmla="*/ 91844 w 142762"/>
                <a:gd name="connsiteY27" fmla="*/ 15228 h 1889222"/>
                <a:gd name="connsiteX28" fmla="*/ 74712 w 142762"/>
                <a:gd name="connsiteY28" fmla="*/ 25697 h 1889222"/>
                <a:gd name="connsiteX29" fmla="*/ 56867 w 142762"/>
                <a:gd name="connsiteY29" fmla="*/ 36880 h 1889222"/>
                <a:gd name="connsiteX30" fmla="*/ 41401 w 142762"/>
                <a:gd name="connsiteY30" fmla="*/ 47825 h 1889222"/>
                <a:gd name="connsiteX31" fmla="*/ 29266 w 142762"/>
                <a:gd name="connsiteY31" fmla="*/ 61388 h 1889222"/>
                <a:gd name="connsiteX32" fmla="*/ 19987 w 142762"/>
                <a:gd name="connsiteY32" fmla="*/ 75902 h 1889222"/>
                <a:gd name="connsiteX33" fmla="*/ 16894 w 142762"/>
                <a:gd name="connsiteY33" fmla="*/ 92558 h 1889222"/>
                <a:gd name="connsiteX34" fmla="*/ 18321 w 142762"/>
                <a:gd name="connsiteY34" fmla="*/ 110403 h 1889222"/>
                <a:gd name="connsiteX35" fmla="*/ 24983 w 142762"/>
                <a:gd name="connsiteY35" fmla="*/ 128010 h 1889222"/>
                <a:gd name="connsiteX36" fmla="*/ 32359 w 142762"/>
                <a:gd name="connsiteY36" fmla="*/ 145856 h 1889222"/>
                <a:gd name="connsiteX37" fmla="*/ 41401 w 142762"/>
                <a:gd name="connsiteY37" fmla="*/ 162273 h 1889222"/>
                <a:gd name="connsiteX38" fmla="*/ 49491 w 142762"/>
                <a:gd name="connsiteY38" fmla="*/ 177025 h 1889222"/>
                <a:gd name="connsiteX39" fmla="*/ 54964 w 142762"/>
                <a:gd name="connsiteY39" fmla="*/ 191778 h 1889222"/>
                <a:gd name="connsiteX40" fmla="*/ 56391 w 142762"/>
                <a:gd name="connsiteY40" fmla="*/ 376179 h 1889222"/>
                <a:gd name="connsiteX41" fmla="*/ 52108 w 142762"/>
                <a:gd name="connsiteY41" fmla="*/ 376179 h 1889222"/>
                <a:gd name="connsiteX42" fmla="*/ 52108 w 142762"/>
                <a:gd name="connsiteY42" fmla="*/ 383555 h 1889222"/>
                <a:gd name="connsiteX43" fmla="*/ 37118 w 142762"/>
                <a:gd name="connsiteY43" fmla="*/ 389979 h 1889222"/>
                <a:gd name="connsiteX44" fmla="*/ 28790 w 142762"/>
                <a:gd name="connsiteY44" fmla="*/ 399497 h 1889222"/>
                <a:gd name="connsiteX45" fmla="*/ 24983 w 142762"/>
                <a:gd name="connsiteY45" fmla="*/ 409728 h 1889222"/>
                <a:gd name="connsiteX46" fmla="*/ 24983 w 142762"/>
                <a:gd name="connsiteY46" fmla="*/ 457554 h 1889222"/>
                <a:gd name="connsiteX47" fmla="*/ 12849 w 142762"/>
                <a:gd name="connsiteY47" fmla="*/ 466119 h 1889222"/>
                <a:gd name="connsiteX48" fmla="*/ 4521 w 142762"/>
                <a:gd name="connsiteY48" fmla="*/ 476827 h 1889222"/>
                <a:gd name="connsiteX49" fmla="*/ 0 w 142762"/>
                <a:gd name="connsiteY49" fmla="*/ 488010 h 1889222"/>
                <a:gd name="connsiteX50" fmla="*/ 0 w 142762"/>
                <a:gd name="connsiteY50" fmla="*/ 1244175 h 1889222"/>
                <a:gd name="connsiteX51" fmla="*/ 4521 w 142762"/>
                <a:gd name="connsiteY51" fmla="*/ 1255120 h 1889222"/>
                <a:gd name="connsiteX52" fmla="*/ 12849 w 142762"/>
                <a:gd name="connsiteY52" fmla="*/ 1265827 h 1889222"/>
                <a:gd name="connsiteX53" fmla="*/ 24983 w 142762"/>
                <a:gd name="connsiteY53" fmla="*/ 1274631 h 1889222"/>
                <a:gd name="connsiteX54" fmla="*/ 24983 w 142762"/>
                <a:gd name="connsiteY54" fmla="*/ 1858291 h 1889222"/>
                <a:gd name="connsiteX55" fmla="*/ 28790 w 142762"/>
                <a:gd name="connsiteY55" fmla="*/ 1870902 h 1889222"/>
                <a:gd name="connsiteX56" fmla="*/ 38546 w 142762"/>
                <a:gd name="connsiteY56" fmla="*/ 1880419 h 1889222"/>
                <a:gd name="connsiteX57" fmla="*/ 53536 w 142762"/>
                <a:gd name="connsiteY57" fmla="*/ 1886844 h 1889222"/>
                <a:gd name="connsiteX58" fmla="*/ 71857 w 142762"/>
                <a:gd name="connsiteY58" fmla="*/ 1889223 h 1889222"/>
                <a:gd name="connsiteX59" fmla="*/ 89227 w 142762"/>
                <a:gd name="connsiteY59" fmla="*/ 1886844 h 1889222"/>
                <a:gd name="connsiteX60" fmla="*/ 104217 w 142762"/>
                <a:gd name="connsiteY60" fmla="*/ 1880419 h 1889222"/>
                <a:gd name="connsiteX61" fmla="*/ 115638 w 142762"/>
                <a:gd name="connsiteY61" fmla="*/ 1870902 h 1889222"/>
                <a:gd name="connsiteX62" fmla="*/ 118493 w 142762"/>
                <a:gd name="connsiteY62" fmla="*/ 1858291 h 1889222"/>
                <a:gd name="connsiteX63" fmla="*/ 118493 w 142762"/>
                <a:gd name="connsiteY63" fmla="*/ 1274631 h 1889222"/>
                <a:gd name="connsiteX64" fmla="*/ 132293 w 142762"/>
                <a:gd name="connsiteY64" fmla="*/ 1265827 h 1889222"/>
                <a:gd name="connsiteX65" fmla="*/ 140383 w 142762"/>
                <a:gd name="connsiteY65" fmla="*/ 1255120 h 1889222"/>
                <a:gd name="connsiteX66" fmla="*/ 142762 w 142762"/>
                <a:gd name="connsiteY66" fmla="*/ 1244175 h 1889222"/>
                <a:gd name="connsiteX67" fmla="*/ 142762 w 142762"/>
                <a:gd name="connsiteY67" fmla="*/ 488010 h 188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2762" h="1889222">
                  <a:moveTo>
                    <a:pt x="140383" y="476827"/>
                  </a:moveTo>
                  <a:lnTo>
                    <a:pt x="132293" y="466119"/>
                  </a:lnTo>
                  <a:lnTo>
                    <a:pt x="118493" y="457554"/>
                  </a:lnTo>
                  <a:lnTo>
                    <a:pt x="118493" y="409728"/>
                  </a:lnTo>
                  <a:lnTo>
                    <a:pt x="113972" y="398545"/>
                  </a:lnTo>
                  <a:lnTo>
                    <a:pt x="104217" y="389028"/>
                  </a:lnTo>
                  <a:lnTo>
                    <a:pt x="88275" y="382603"/>
                  </a:lnTo>
                  <a:lnTo>
                    <a:pt x="88275" y="376179"/>
                  </a:lnTo>
                  <a:lnTo>
                    <a:pt x="86133" y="376179"/>
                  </a:lnTo>
                  <a:lnTo>
                    <a:pt x="86133" y="193681"/>
                  </a:lnTo>
                  <a:lnTo>
                    <a:pt x="80661" y="173932"/>
                  </a:lnTo>
                  <a:lnTo>
                    <a:pt x="71619" y="153708"/>
                  </a:lnTo>
                  <a:lnTo>
                    <a:pt x="61626" y="133483"/>
                  </a:lnTo>
                  <a:lnTo>
                    <a:pt x="53774" y="112782"/>
                  </a:lnTo>
                  <a:lnTo>
                    <a:pt x="51394" y="90178"/>
                  </a:lnTo>
                  <a:lnTo>
                    <a:pt x="56153" y="77806"/>
                  </a:lnTo>
                  <a:lnTo>
                    <a:pt x="64719" y="65671"/>
                  </a:lnTo>
                  <a:lnTo>
                    <a:pt x="77092" y="54488"/>
                  </a:lnTo>
                  <a:lnTo>
                    <a:pt x="91844" y="45446"/>
                  </a:lnTo>
                  <a:lnTo>
                    <a:pt x="105882" y="38070"/>
                  </a:lnTo>
                  <a:lnTo>
                    <a:pt x="119445" y="29980"/>
                  </a:lnTo>
                  <a:lnTo>
                    <a:pt x="130390" y="24508"/>
                  </a:lnTo>
                  <a:lnTo>
                    <a:pt x="135386" y="15228"/>
                  </a:lnTo>
                  <a:lnTo>
                    <a:pt x="135386" y="7852"/>
                  </a:lnTo>
                  <a:lnTo>
                    <a:pt x="130390" y="2379"/>
                  </a:lnTo>
                  <a:lnTo>
                    <a:pt x="120634" y="0"/>
                  </a:lnTo>
                  <a:lnTo>
                    <a:pt x="107072" y="7852"/>
                  </a:lnTo>
                  <a:lnTo>
                    <a:pt x="91844" y="15228"/>
                  </a:lnTo>
                  <a:lnTo>
                    <a:pt x="74712" y="25697"/>
                  </a:lnTo>
                  <a:lnTo>
                    <a:pt x="56867" y="36880"/>
                  </a:lnTo>
                  <a:lnTo>
                    <a:pt x="41401" y="47825"/>
                  </a:lnTo>
                  <a:lnTo>
                    <a:pt x="29266" y="61388"/>
                  </a:lnTo>
                  <a:lnTo>
                    <a:pt x="19987" y="75902"/>
                  </a:lnTo>
                  <a:lnTo>
                    <a:pt x="16894" y="92558"/>
                  </a:lnTo>
                  <a:lnTo>
                    <a:pt x="18321" y="110403"/>
                  </a:lnTo>
                  <a:lnTo>
                    <a:pt x="24983" y="128010"/>
                  </a:lnTo>
                  <a:lnTo>
                    <a:pt x="32359" y="145856"/>
                  </a:lnTo>
                  <a:lnTo>
                    <a:pt x="41401" y="162273"/>
                  </a:lnTo>
                  <a:lnTo>
                    <a:pt x="49491" y="177025"/>
                  </a:lnTo>
                  <a:lnTo>
                    <a:pt x="54964" y="191778"/>
                  </a:lnTo>
                  <a:lnTo>
                    <a:pt x="56391" y="376179"/>
                  </a:lnTo>
                  <a:lnTo>
                    <a:pt x="52108" y="376179"/>
                  </a:lnTo>
                  <a:lnTo>
                    <a:pt x="52108" y="383555"/>
                  </a:lnTo>
                  <a:lnTo>
                    <a:pt x="37118" y="389979"/>
                  </a:lnTo>
                  <a:lnTo>
                    <a:pt x="28790" y="399497"/>
                  </a:lnTo>
                  <a:lnTo>
                    <a:pt x="24983" y="409728"/>
                  </a:lnTo>
                  <a:lnTo>
                    <a:pt x="24983" y="457554"/>
                  </a:lnTo>
                  <a:lnTo>
                    <a:pt x="12849" y="466119"/>
                  </a:lnTo>
                  <a:lnTo>
                    <a:pt x="4521" y="476827"/>
                  </a:lnTo>
                  <a:lnTo>
                    <a:pt x="0" y="488010"/>
                  </a:lnTo>
                  <a:lnTo>
                    <a:pt x="0" y="1244175"/>
                  </a:lnTo>
                  <a:lnTo>
                    <a:pt x="4521" y="1255120"/>
                  </a:lnTo>
                  <a:lnTo>
                    <a:pt x="12849" y="1265827"/>
                  </a:lnTo>
                  <a:lnTo>
                    <a:pt x="24983" y="1274631"/>
                  </a:lnTo>
                  <a:lnTo>
                    <a:pt x="24983" y="1858291"/>
                  </a:lnTo>
                  <a:lnTo>
                    <a:pt x="28790" y="1870902"/>
                  </a:lnTo>
                  <a:lnTo>
                    <a:pt x="38546" y="1880419"/>
                  </a:lnTo>
                  <a:lnTo>
                    <a:pt x="53536" y="1886844"/>
                  </a:lnTo>
                  <a:lnTo>
                    <a:pt x="71857" y="1889223"/>
                  </a:lnTo>
                  <a:lnTo>
                    <a:pt x="89227" y="1886844"/>
                  </a:lnTo>
                  <a:lnTo>
                    <a:pt x="104217" y="1880419"/>
                  </a:lnTo>
                  <a:lnTo>
                    <a:pt x="115638" y="1870902"/>
                  </a:lnTo>
                  <a:lnTo>
                    <a:pt x="118493" y="1858291"/>
                  </a:lnTo>
                  <a:lnTo>
                    <a:pt x="118493" y="1274631"/>
                  </a:lnTo>
                  <a:lnTo>
                    <a:pt x="132293" y="1265827"/>
                  </a:lnTo>
                  <a:lnTo>
                    <a:pt x="140383" y="1255120"/>
                  </a:lnTo>
                  <a:lnTo>
                    <a:pt x="142762" y="1244175"/>
                  </a:lnTo>
                  <a:lnTo>
                    <a:pt x="142762" y="488010"/>
                  </a:lnTo>
                  <a:close/>
                </a:path>
              </a:pathLst>
            </a:custGeom>
            <a:solidFill>
              <a:srgbClr val="FFC000"/>
            </a:solidFill>
            <a:ln w="2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D6E647-9154-4346-A981-24E5942E473C}"/>
                </a:ext>
              </a:extLst>
            </p:cNvPr>
            <p:cNvSpPr/>
            <p:nvPr/>
          </p:nvSpPr>
          <p:spPr>
            <a:xfrm rot="18900000">
              <a:off x="3833975" y="4580175"/>
              <a:ext cx="403066" cy="1887569"/>
            </a:xfrm>
            <a:custGeom>
              <a:avLst/>
              <a:gdLst>
                <a:gd name="connsiteX0" fmla="*/ 201533 w 403066"/>
                <a:gd name="connsiteY0" fmla="*/ 40925 h 1887569"/>
                <a:gd name="connsiteX1" fmla="*/ 40925 w 403066"/>
                <a:gd name="connsiteY1" fmla="*/ 201533 h 1887569"/>
                <a:gd name="connsiteX2" fmla="*/ 201533 w 403066"/>
                <a:gd name="connsiteY2" fmla="*/ 362141 h 1887569"/>
                <a:gd name="connsiteX3" fmla="*/ 362141 w 403066"/>
                <a:gd name="connsiteY3" fmla="*/ 201533 h 1887569"/>
                <a:gd name="connsiteX4" fmla="*/ 201533 w 403066"/>
                <a:gd name="connsiteY4" fmla="*/ 40925 h 1887569"/>
                <a:gd name="connsiteX5" fmla="*/ 201533 w 403066"/>
                <a:gd name="connsiteY5" fmla="*/ 0 h 1887569"/>
                <a:gd name="connsiteX6" fmla="*/ 403066 w 403066"/>
                <a:gd name="connsiteY6" fmla="*/ 201533 h 1887569"/>
                <a:gd name="connsiteX7" fmla="*/ 280001 w 403066"/>
                <a:gd name="connsiteY7" fmla="*/ 387236 h 1887569"/>
                <a:gd name="connsiteX8" fmla="*/ 217951 w 403066"/>
                <a:gd name="connsiteY8" fmla="*/ 399754 h 1887569"/>
                <a:gd name="connsiteX9" fmla="*/ 217951 w 403066"/>
                <a:gd name="connsiteY9" fmla="*/ 550599 h 1887569"/>
                <a:gd name="connsiteX10" fmla="*/ 218427 w 403066"/>
                <a:gd name="connsiteY10" fmla="*/ 550599 h 1887569"/>
                <a:gd name="connsiteX11" fmla="*/ 218427 w 403066"/>
                <a:gd name="connsiteY11" fmla="*/ 556309 h 1887569"/>
                <a:gd name="connsiteX12" fmla="*/ 234369 w 403066"/>
                <a:gd name="connsiteY12" fmla="*/ 561782 h 1887569"/>
                <a:gd name="connsiteX13" fmla="*/ 244124 w 403066"/>
                <a:gd name="connsiteY13" fmla="*/ 570348 h 1887569"/>
                <a:gd name="connsiteX14" fmla="*/ 248645 w 403066"/>
                <a:gd name="connsiteY14" fmla="*/ 580103 h 1887569"/>
                <a:gd name="connsiteX15" fmla="*/ 248645 w 403066"/>
                <a:gd name="connsiteY15" fmla="*/ 742377 h 1887569"/>
                <a:gd name="connsiteX16" fmla="*/ 262207 w 403066"/>
                <a:gd name="connsiteY16" fmla="*/ 749990 h 1887569"/>
                <a:gd name="connsiteX17" fmla="*/ 270535 w 403066"/>
                <a:gd name="connsiteY17" fmla="*/ 759270 h 1887569"/>
                <a:gd name="connsiteX18" fmla="*/ 272914 w 403066"/>
                <a:gd name="connsiteY18" fmla="*/ 769263 h 1887569"/>
                <a:gd name="connsiteX19" fmla="*/ 272914 w 403066"/>
                <a:gd name="connsiteY19" fmla="*/ 1317471 h 1887569"/>
                <a:gd name="connsiteX20" fmla="*/ 270535 w 403066"/>
                <a:gd name="connsiteY20" fmla="*/ 1327227 h 1887569"/>
                <a:gd name="connsiteX21" fmla="*/ 262207 w 403066"/>
                <a:gd name="connsiteY21" fmla="*/ 1336744 h 1887569"/>
                <a:gd name="connsiteX22" fmla="*/ 248645 w 403066"/>
                <a:gd name="connsiteY22" fmla="*/ 1344358 h 1887569"/>
                <a:gd name="connsiteX23" fmla="*/ 248645 w 403066"/>
                <a:gd name="connsiteY23" fmla="*/ 1860206 h 1887569"/>
                <a:gd name="connsiteX24" fmla="*/ 245552 w 403066"/>
                <a:gd name="connsiteY24" fmla="*/ 1871389 h 1887569"/>
                <a:gd name="connsiteX25" fmla="*/ 234369 w 403066"/>
                <a:gd name="connsiteY25" fmla="*/ 1879955 h 1887569"/>
                <a:gd name="connsiteX26" fmla="*/ 219141 w 403066"/>
                <a:gd name="connsiteY26" fmla="*/ 1885428 h 1887569"/>
                <a:gd name="connsiteX27" fmla="*/ 201771 w 403066"/>
                <a:gd name="connsiteY27" fmla="*/ 1887569 h 1887569"/>
                <a:gd name="connsiteX28" fmla="*/ 183688 w 403066"/>
                <a:gd name="connsiteY28" fmla="*/ 1885428 h 1887569"/>
                <a:gd name="connsiteX29" fmla="*/ 168460 w 403066"/>
                <a:gd name="connsiteY29" fmla="*/ 1879955 h 1887569"/>
                <a:gd name="connsiteX30" fmla="*/ 158704 w 403066"/>
                <a:gd name="connsiteY30" fmla="*/ 1871389 h 1887569"/>
                <a:gd name="connsiteX31" fmla="*/ 154898 w 403066"/>
                <a:gd name="connsiteY31" fmla="*/ 1860206 h 1887569"/>
                <a:gd name="connsiteX32" fmla="*/ 154898 w 403066"/>
                <a:gd name="connsiteY32" fmla="*/ 1344358 h 1887569"/>
                <a:gd name="connsiteX33" fmla="*/ 143001 w 403066"/>
                <a:gd name="connsiteY33" fmla="*/ 1336744 h 1887569"/>
                <a:gd name="connsiteX34" fmla="*/ 134673 w 403066"/>
                <a:gd name="connsiteY34" fmla="*/ 1327227 h 1887569"/>
                <a:gd name="connsiteX35" fmla="*/ 130152 w 403066"/>
                <a:gd name="connsiteY35" fmla="*/ 1317471 h 1887569"/>
                <a:gd name="connsiteX36" fmla="*/ 130152 w 403066"/>
                <a:gd name="connsiteY36" fmla="*/ 769263 h 1887569"/>
                <a:gd name="connsiteX37" fmla="*/ 134673 w 403066"/>
                <a:gd name="connsiteY37" fmla="*/ 759270 h 1887569"/>
                <a:gd name="connsiteX38" fmla="*/ 143001 w 403066"/>
                <a:gd name="connsiteY38" fmla="*/ 749990 h 1887569"/>
                <a:gd name="connsiteX39" fmla="*/ 154898 w 403066"/>
                <a:gd name="connsiteY39" fmla="*/ 742377 h 1887569"/>
                <a:gd name="connsiteX40" fmla="*/ 154898 w 403066"/>
                <a:gd name="connsiteY40" fmla="*/ 580103 h 1887569"/>
                <a:gd name="connsiteX41" fmla="*/ 158704 w 403066"/>
                <a:gd name="connsiteY41" fmla="*/ 571299 h 1887569"/>
                <a:gd name="connsiteX42" fmla="*/ 167032 w 403066"/>
                <a:gd name="connsiteY42" fmla="*/ 562734 h 1887569"/>
                <a:gd name="connsiteX43" fmla="*/ 181784 w 403066"/>
                <a:gd name="connsiteY43" fmla="*/ 557261 h 1887569"/>
                <a:gd name="connsiteX44" fmla="*/ 182260 w 403066"/>
                <a:gd name="connsiteY44" fmla="*/ 557261 h 1887569"/>
                <a:gd name="connsiteX45" fmla="*/ 182022 w 403066"/>
                <a:gd name="connsiteY45" fmla="*/ 550599 h 1887569"/>
                <a:gd name="connsiteX46" fmla="*/ 183450 w 403066"/>
                <a:gd name="connsiteY46" fmla="*/ 550599 h 1887569"/>
                <a:gd name="connsiteX47" fmla="*/ 183450 w 403066"/>
                <a:gd name="connsiteY47" fmla="*/ 399418 h 1887569"/>
                <a:gd name="connsiteX48" fmla="*/ 123066 w 403066"/>
                <a:gd name="connsiteY48" fmla="*/ 387236 h 1887569"/>
                <a:gd name="connsiteX49" fmla="*/ 0 w 403066"/>
                <a:gd name="connsiteY49" fmla="*/ 201533 h 1887569"/>
                <a:gd name="connsiteX50" fmla="*/ 201533 w 403066"/>
                <a:gd name="connsiteY50" fmla="*/ 0 h 18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03066" h="1887569">
                  <a:moveTo>
                    <a:pt x="201533" y="40925"/>
                  </a:moveTo>
                  <a:cubicBezTo>
                    <a:pt x="112782" y="40925"/>
                    <a:pt x="40925" y="112782"/>
                    <a:pt x="40925" y="201533"/>
                  </a:cubicBezTo>
                  <a:cubicBezTo>
                    <a:pt x="40925" y="290284"/>
                    <a:pt x="112782" y="362141"/>
                    <a:pt x="201533" y="362141"/>
                  </a:cubicBezTo>
                  <a:cubicBezTo>
                    <a:pt x="290046" y="362141"/>
                    <a:pt x="361903" y="290284"/>
                    <a:pt x="362141" y="201533"/>
                  </a:cubicBezTo>
                  <a:cubicBezTo>
                    <a:pt x="362141" y="112782"/>
                    <a:pt x="290284" y="40925"/>
                    <a:pt x="201533" y="40925"/>
                  </a:cubicBezTo>
                  <a:close/>
                  <a:moveTo>
                    <a:pt x="201533" y="0"/>
                  </a:moveTo>
                  <a:cubicBezTo>
                    <a:pt x="312888" y="0"/>
                    <a:pt x="403066" y="90178"/>
                    <a:pt x="403066" y="201533"/>
                  </a:cubicBezTo>
                  <a:cubicBezTo>
                    <a:pt x="403066" y="285050"/>
                    <a:pt x="352341" y="356654"/>
                    <a:pt x="280001" y="387236"/>
                  </a:cubicBezTo>
                  <a:lnTo>
                    <a:pt x="217951" y="399754"/>
                  </a:lnTo>
                  <a:lnTo>
                    <a:pt x="217951" y="550599"/>
                  </a:lnTo>
                  <a:lnTo>
                    <a:pt x="218427" y="550599"/>
                  </a:lnTo>
                  <a:lnTo>
                    <a:pt x="218427" y="556309"/>
                  </a:lnTo>
                  <a:lnTo>
                    <a:pt x="234369" y="561782"/>
                  </a:lnTo>
                  <a:lnTo>
                    <a:pt x="244124" y="570348"/>
                  </a:lnTo>
                  <a:lnTo>
                    <a:pt x="248645" y="580103"/>
                  </a:lnTo>
                  <a:lnTo>
                    <a:pt x="248645" y="742377"/>
                  </a:lnTo>
                  <a:lnTo>
                    <a:pt x="262207" y="749990"/>
                  </a:lnTo>
                  <a:lnTo>
                    <a:pt x="270535" y="759270"/>
                  </a:lnTo>
                  <a:lnTo>
                    <a:pt x="272914" y="769263"/>
                  </a:lnTo>
                  <a:lnTo>
                    <a:pt x="272914" y="1317471"/>
                  </a:lnTo>
                  <a:lnTo>
                    <a:pt x="270535" y="1327227"/>
                  </a:lnTo>
                  <a:lnTo>
                    <a:pt x="262207" y="1336744"/>
                  </a:lnTo>
                  <a:lnTo>
                    <a:pt x="248645" y="1344358"/>
                  </a:lnTo>
                  <a:lnTo>
                    <a:pt x="248645" y="1860206"/>
                  </a:lnTo>
                  <a:lnTo>
                    <a:pt x="245552" y="1871389"/>
                  </a:lnTo>
                  <a:lnTo>
                    <a:pt x="234369" y="1879955"/>
                  </a:lnTo>
                  <a:lnTo>
                    <a:pt x="219141" y="1885428"/>
                  </a:lnTo>
                  <a:lnTo>
                    <a:pt x="201771" y="1887569"/>
                  </a:lnTo>
                  <a:lnTo>
                    <a:pt x="183688" y="1885428"/>
                  </a:lnTo>
                  <a:lnTo>
                    <a:pt x="168460" y="1879955"/>
                  </a:lnTo>
                  <a:lnTo>
                    <a:pt x="158704" y="1871389"/>
                  </a:lnTo>
                  <a:lnTo>
                    <a:pt x="154898" y="1860206"/>
                  </a:lnTo>
                  <a:lnTo>
                    <a:pt x="154898" y="1344358"/>
                  </a:lnTo>
                  <a:lnTo>
                    <a:pt x="143001" y="1336744"/>
                  </a:lnTo>
                  <a:lnTo>
                    <a:pt x="134673" y="1327227"/>
                  </a:lnTo>
                  <a:lnTo>
                    <a:pt x="130152" y="1317471"/>
                  </a:lnTo>
                  <a:lnTo>
                    <a:pt x="130152" y="769263"/>
                  </a:lnTo>
                  <a:lnTo>
                    <a:pt x="134673" y="759270"/>
                  </a:lnTo>
                  <a:lnTo>
                    <a:pt x="143001" y="749990"/>
                  </a:lnTo>
                  <a:lnTo>
                    <a:pt x="154898" y="742377"/>
                  </a:lnTo>
                  <a:lnTo>
                    <a:pt x="154898" y="580103"/>
                  </a:lnTo>
                  <a:lnTo>
                    <a:pt x="158704" y="571299"/>
                  </a:lnTo>
                  <a:lnTo>
                    <a:pt x="167032" y="562734"/>
                  </a:lnTo>
                  <a:lnTo>
                    <a:pt x="181784" y="557261"/>
                  </a:lnTo>
                  <a:lnTo>
                    <a:pt x="182260" y="557261"/>
                  </a:lnTo>
                  <a:lnTo>
                    <a:pt x="182022" y="550599"/>
                  </a:lnTo>
                  <a:lnTo>
                    <a:pt x="183450" y="550599"/>
                  </a:lnTo>
                  <a:lnTo>
                    <a:pt x="183450" y="399418"/>
                  </a:lnTo>
                  <a:lnTo>
                    <a:pt x="123066" y="387236"/>
                  </a:lnTo>
                  <a:cubicBezTo>
                    <a:pt x="50725" y="356654"/>
                    <a:pt x="0" y="285050"/>
                    <a:pt x="0" y="201533"/>
                  </a:cubicBezTo>
                  <a:cubicBezTo>
                    <a:pt x="0" y="90178"/>
                    <a:pt x="90178" y="0"/>
                    <a:pt x="201533" y="0"/>
                  </a:cubicBezTo>
                  <a:close/>
                </a:path>
              </a:pathLst>
            </a:custGeom>
            <a:solidFill>
              <a:srgbClr val="FFC000"/>
            </a:solidFill>
            <a:ln w="2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D06191-5071-4ED7-B323-7CAEBDB5EC2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943272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F6E15264-8C94-4802-91CC-9BBAE55088C4}"/>
              </a:ext>
            </a:extLst>
          </p:cNvPr>
          <p:cNvGrpSpPr/>
          <p:nvPr/>
        </p:nvGrpSpPr>
        <p:grpSpPr>
          <a:xfrm>
            <a:off x="4313162" y="2111865"/>
            <a:ext cx="3565676" cy="3580380"/>
            <a:chOff x="4677611" y="2551340"/>
            <a:chExt cx="2808312" cy="2819893"/>
          </a:xfrm>
        </p:grpSpPr>
        <p:sp>
          <p:nvSpPr>
            <p:cNvPr id="4" name="Oval 37">
              <a:extLst>
                <a:ext uri="{FF2B5EF4-FFF2-40B4-BE49-F238E27FC236}">
                  <a16:creationId xmlns:a16="http://schemas.microsoft.com/office/drawing/2014/main" id="{DECCAC95-AFAF-4906-AE65-A33D1C0C9737}"/>
                </a:ext>
              </a:extLst>
            </p:cNvPr>
            <p:cNvSpPr/>
            <p:nvPr/>
          </p:nvSpPr>
          <p:spPr>
            <a:xfrm>
              <a:off x="4677611" y="2551340"/>
              <a:ext cx="1656184" cy="1462256"/>
            </a:xfrm>
            <a:custGeom>
              <a:avLst/>
              <a:gdLst/>
              <a:ahLst/>
              <a:cxnLst/>
              <a:rect l="l" t="t" r="r" b="b"/>
              <a:pathLst>
                <a:path w="1656184" h="1462256">
                  <a:moveTo>
                    <a:pt x="1395166" y="1414051"/>
                  </a:moveTo>
                  <a:lnTo>
                    <a:pt x="1404159" y="1421466"/>
                  </a:lnTo>
                  <a:lnTo>
                    <a:pt x="1354721" y="1462256"/>
                  </a:lnTo>
                  <a:close/>
                  <a:moveTo>
                    <a:pt x="1407188" y="1400115"/>
                  </a:moveTo>
                  <a:cubicBezTo>
                    <a:pt x="1402752" y="1404328"/>
                    <a:pt x="1398363" y="1408590"/>
                    <a:pt x="1395166" y="1414051"/>
                  </a:cubicBezTo>
                  <a:lnTo>
                    <a:pt x="1395020" y="1413931"/>
                  </a:lnTo>
                  <a:close/>
                  <a:moveTo>
                    <a:pt x="828092" y="0"/>
                  </a:moveTo>
                  <a:cubicBezTo>
                    <a:pt x="1285435" y="0"/>
                    <a:pt x="1656184" y="370749"/>
                    <a:pt x="1656184" y="828092"/>
                  </a:cubicBezTo>
                  <a:cubicBezTo>
                    <a:pt x="1656184" y="1052939"/>
                    <a:pt x="1566572" y="1256855"/>
                    <a:pt x="1420433" y="1405411"/>
                  </a:cubicBezTo>
                  <a:cubicBezTo>
                    <a:pt x="1271659" y="1249071"/>
                    <a:pt x="1061116" y="1152822"/>
                    <a:pt x="828092" y="1152822"/>
                  </a:cubicBezTo>
                  <a:cubicBezTo>
                    <a:pt x="595173" y="1152822"/>
                    <a:pt x="384715" y="1248984"/>
                    <a:pt x="235002" y="1404503"/>
                  </a:cubicBezTo>
                  <a:cubicBezTo>
                    <a:pt x="89276" y="1256089"/>
                    <a:pt x="0" y="1052516"/>
                    <a:pt x="0" y="828092"/>
                  </a:cubicBezTo>
                  <a:cubicBezTo>
                    <a:pt x="0" y="625700"/>
                    <a:pt x="72608" y="440267"/>
                    <a:pt x="196089" y="298844"/>
                  </a:cubicBezTo>
                  <a:lnTo>
                    <a:pt x="114371" y="63132"/>
                  </a:lnTo>
                  <a:lnTo>
                    <a:pt x="357732" y="147502"/>
                  </a:lnTo>
                  <a:cubicBezTo>
                    <a:pt x="490929" y="54231"/>
                    <a:pt x="653177" y="0"/>
                    <a:pt x="828092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33">
              <a:extLst>
                <a:ext uri="{FF2B5EF4-FFF2-40B4-BE49-F238E27FC236}">
                  <a16:creationId xmlns:a16="http://schemas.microsoft.com/office/drawing/2014/main" id="{A3A4F919-B384-4D4C-A8F7-C9B33C723416}"/>
                </a:ext>
              </a:extLst>
            </p:cNvPr>
            <p:cNvSpPr/>
            <p:nvPr/>
          </p:nvSpPr>
          <p:spPr>
            <a:xfrm>
              <a:off x="6072631" y="2551340"/>
              <a:ext cx="1413292" cy="1656184"/>
            </a:xfrm>
            <a:custGeom>
              <a:avLst/>
              <a:gdLst/>
              <a:ahLst/>
              <a:cxnLst/>
              <a:rect l="l" t="t" r="r" b="b"/>
              <a:pathLst>
                <a:path w="1413292" h="1656184">
                  <a:moveTo>
                    <a:pt x="585200" y="0"/>
                  </a:moveTo>
                  <a:cubicBezTo>
                    <a:pt x="768725" y="0"/>
                    <a:pt x="938305" y="59702"/>
                    <a:pt x="1074079" y="162782"/>
                  </a:cubicBezTo>
                  <a:lnTo>
                    <a:pt x="1296886" y="103555"/>
                  </a:lnTo>
                  <a:lnTo>
                    <a:pt x="1238206" y="324301"/>
                  </a:lnTo>
                  <a:cubicBezTo>
                    <a:pt x="1348977" y="462146"/>
                    <a:pt x="1413292" y="637608"/>
                    <a:pt x="1413292" y="828092"/>
                  </a:cubicBezTo>
                  <a:cubicBezTo>
                    <a:pt x="1413292" y="1285435"/>
                    <a:pt x="1042543" y="1656184"/>
                    <a:pt x="585200" y="1656184"/>
                  </a:cubicBezTo>
                  <a:cubicBezTo>
                    <a:pt x="356691" y="1656184"/>
                    <a:pt x="149799" y="1563628"/>
                    <a:pt x="0" y="1413930"/>
                  </a:cubicBezTo>
                  <a:cubicBezTo>
                    <a:pt x="161319" y="1264368"/>
                    <a:pt x="261164" y="1050352"/>
                    <a:pt x="261164" y="813015"/>
                  </a:cubicBezTo>
                  <a:cubicBezTo>
                    <a:pt x="261164" y="584182"/>
                    <a:pt x="168346" y="377027"/>
                    <a:pt x="18273" y="227178"/>
                  </a:cubicBezTo>
                  <a:cubicBezTo>
                    <a:pt x="165226" y="85796"/>
                    <a:pt x="365194" y="0"/>
                    <a:pt x="585200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9A8CE551-EA44-414F-9DFC-FB3C41AD539F}"/>
                </a:ext>
              </a:extLst>
            </p:cNvPr>
            <p:cNvSpPr/>
            <p:nvPr/>
          </p:nvSpPr>
          <p:spPr>
            <a:xfrm>
              <a:off x="5829739" y="3947264"/>
              <a:ext cx="1656184" cy="1423969"/>
            </a:xfrm>
            <a:custGeom>
              <a:avLst/>
              <a:gdLst/>
              <a:ahLst/>
              <a:cxnLst/>
              <a:rect l="l" t="t" r="r" b="b"/>
              <a:pathLst>
                <a:path w="1656184" h="1423969">
                  <a:moveTo>
                    <a:pt x="1414962" y="11928"/>
                  </a:moveTo>
                  <a:cubicBezTo>
                    <a:pt x="1564098" y="161528"/>
                    <a:pt x="1656184" y="367949"/>
                    <a:pt x="1656184" y="595877"/>
                  </a:cubicBezTo>
                  <a:cubicBezTo>
                    <a:pt x="1656184" y="806216"/>
                    <a:pt x="1577763" y="998238"/>
                    <a:pt x="1446084" y="1142107"/>
                  </a:cubicBezTo>
                  <a:lnTo>
                    <a:pt x="1497925" y="1337129"/>
                  </a:lnTo>
                  <a:lnTo>
                    <a:pt x="1291451" y="1282244"/>
                  </a:lnTo>
                  <a:cubicBezTo>
                    <a:pt x="1159235" y="1371730"/>
                    <a:pt x="999764" y="1423969"/>
                    <a:pt x="828092" y="1423969"/>
                  </a:cubicBezTo>
                  <a:cubicBezTo>
                    <a:pt x="370749" y="1423969"/>
                    <a:pt x="0" y="1053220"/>
                    <a:pt x="0" y="595877"/>
                  </a:cubicBezTo>
                  <a:cubicBezTo>
                    <a:pt x="0" y="367987"/>
                    <a:pt x="92056" y="161597"/>
                    <a:pt x="243038" y="13936"/>
                  </a:cubicBezTo>
                  <a:cubicBezTo>
                    <a:pt x="392814" y="163569"/>
                    <a:pt x="599651" y="256070"/>
                    <a:pt x="828092" y="256070"/>
                  </a:cubicBezTo>
                  <a:cubicBezTo>
                    <a:pt x="1057507" y="256070"/>
                    <a:pt x="1265132" y="162780"/>
                    <a:pt x="1414962" y="11928"/>
                  </a:cubicBezTo>
                  <a:close/>
                  <a:moveTo>
                    <a:pt x="255060" y="0"/>
                  </a:moveTo>
                  <a:cubicBezTo>
                    <a:pt x="250624" y="4213"/>
                    <a:pt x="246235" y="8475"/>
                    <a:pt x="243038" y="13936"/>
                  </a:cubicBezTo>
                  <a:lnTo>
                    <a:pt x="242892" y="1381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8D2886AF-C2FA-4E39-95C4-CE8025C3A355}"/>
                </a:ext>
              </a:extLst>
            </p:cNvPr>
            <p:cNvSpPr/>
            <p:nvPr/>
          </p:nvSpPr>
          <p:spPr>
            <a:xfrm>
              <a:off x="4682097" y="3704162"/>
              <a:ext cx="1412307" cy="1656184"/>
            </a:xfrm>
            <a:custGeom>
              <a:avLst/>
              <a:gdLst/>
              <a:ahLst/>
              <a:cxnLst/>
              <a:rect l="l" t="t" r="r" b="b"/>
              <a:pathLst>
                <a:path w="1412307" h="1656184">
                  <a:moveTo>
                    <a:pt x="828092" y="0"/>
                  </a:moveTo>
                  <a:cubicBezTo>
                    <a:pt x="1056992" y="0"/>
                    <a:pt x="1264199" y="92872"/>
                    <a:pt x="1412307" y="244533"/>
                  </a:cubicBezTo>
                  <a:lnTo>
                    <a:pt x="1401956" y="266828"/>
                  </a:lnTo>
                  <a:lnTo>
                    <a:pt x="1395166" y="261229"/>
                  </a:lnTo>
                  <a:cubicBezTo>
                    <a:pt x="1398363" y="255768"/>
                    <a:pt x="1402752" y="251506"/>
                    <a:pt x="1407188" y="247293"/>
                  </a:cubicBezTo>
                  <a:lnTo>
                    <a:pt x="1395020" y="261109"/>
                  </a:lnTo>
                  <a:lnTo>
                    <a:pt x="1395166" y="261229"/>
                  </a:lnTo>
                  <a:cubicBezTo>
                    <a:pt x="1244184" y="408890"/>
                    <a:pt x="1152128" y="615280"/>
                    <a:pt x="1152128" y="843170"/>
                  </a:cubicBezTo>
                  <a:cubicBezTo>
                    <a:pt x="1152128" y="1072003"/>
                    <a:pt x="1244947" y="1279157"/>
                    <a:pt x="1395019" y="1429007"/>
                  </a:cubicBezTo>
                  <a:cubicBezTo>
                    <a:pt x="1248066" y="1570389"/>
                    <a:pt x="1048098" y="1656184"/>
                    <a:pt x="828092" y="1656184"/>
                  </a:cubicBezTo>
                  <a:cubicBezTo>
                    <a:pt x="654425" y="1656184"/>
                    <a:pt x="493245" y="1602724"/>
                    <a:pt x="360425" y="1510904"/>
                  </a:cubicBezTo>
                  <a:lnTo>
                    <a:pt x="152808" y="1566093"/>
                  </a:lnTo>
                  <a:lnTo>
                    <a:pt x="205324" y="1368532"/>
                  </a:lnTo>
                  <a:cubicBezTo>
                    <a:pt x="76415" y="1225504"/>
                    <a:pt x="0" y="1035722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08EECA-E05C-4A0D-A0B5-20D303ED059A}"/>
              </a:ext>
            </a:extLst>
          </p:cNvPr>
          <p:cNvSpPr txBox="1"/>
          <p:nvPr/>
        </p:nvSpPr>
        <p:spPr>
          <a:xfrm>
            <a:off x="4614602" y="2956252"/>
            <a:ext cx="1465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A6150-B664-4715-8C10-699B3558C08E}"/>
              </a:ext>
            </a:extLst>
          </p:cNvPr>
          <p:cNvSpPr txBox="1"/>
          <p:nvPr/>
        </p:nvSpPr>
        <p:spPr>
          <a:xfrm>
            <a:off x="6373213" y="3199445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D0BBA-ECB4-4F89-A105-B5F9F4039626}"/>
              </a:ext>
            </a:extLst>
          </p:cNvPr>
          <p:cNvSpPr txBox="1"/>
          <p:nvPr/>
        </p:nvSpPr>
        <p:spPr>
          <a:xfrm>
            <a:off x="6130019" y="4914432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E4D33-DC73-4387-8EBC-CA975A18B22C}"/>
              </a:ext>
            </a:extLst>
          </p:cNvPr>
          <p:cNvSpPr txBox="1"/>
          <p:nvPr/>
        </p:nvSpPr>
        <p:spPr>
          <a:xfrm>
            <a:off x="4457223" y="4710152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134D6-112C-47C1-B007-5E3F84A17DE6}"/>
              </a:ext>
            </a:extLst>
          </p:cNvPr>
          <p:cNvSpPr txBox="1"/>
          <p:nvPr/>
        </p:nvSpPr>
        <p:spPr>
          <a:xfrm>
            <a:off x="8523030" y="2288604"/>
            <a:ext cx="282914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D60FC-3100-4C59-AC70-A8A184FFAA61}"/>
              </a:ext>
            </a:extLst>
          </p:cNvPr>
          <p:cNvSpPr txBox="1"/>
          <p:nvPr/>
        </p:nvSpPr>
        <p:spPr>
          <a:xfrm>
            <a:off x="8523030" y="2515399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15564-1B09-487E-94B4-619831A20C34}"/>
              </a:ext>
            </a:extLst>
          </p:cNvPr>
          <p:cNvSpPr txBox="1"/>
          <p:nvPr/>
        </p:nvSpPr>
        <p:spPr>
          <a:xfrm>
            <a:off x="8513700" y="1690280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68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2EDA5-0A97-4145-93F1-75A2B9D8A129}"/>
              </a:ext>
            </a:extLst>
          </p:cNvPr>
          <p:cNvSpPr txBox="1"/>
          <p:nvPr/>
        </p:nvSpPr>
        <p:spPr>
          <a:xfrm>
            <a:off x="8523028" y="5195311"/>
            <a:ext cx="2829147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C55D8-D21D-4CEF-9AA3-B5F79AB64B16}"/>
              </a:ext>
            </a:extLst>
          </p:cNvPr>
          <p:cNvSpPr txBox="1"/>
          <p:nvPr/>
        </p:nvSpPr>
        <p:spPr>
          <a:xfrm>
            <a:off x="8523028" y="5422106"/>
            <a:ext cx="282914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DE694-3529-468C-9EC1-74B38BCA2A26}"/>
              </a:ext>
            </a:extLst>
          </p:cNvPr>
          <p:cNvSpPr txBox="1"/>
          <p:nvPr/>
        </p:nvSpPr>
        <p:spPr>
          <a:xfrm>
            <a:off x="8513699" y="4596987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56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8E639-82D9-49CE-8E1F-62B1C5D14044}"/>
              </a:ext>
            </a:extLst>
          </p:cNvPr>
          <p:cNvSpPr txBox="1"/>
          <p:nvPr/>
        </p:nvSpPr>
        <p:spPr>
          <a:xfrm>
            <a:off x="937974" y="2283106"/>
            <a:ext cx="2744304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22F4F9-2120-4D3D-876D-45978F31F767}"/>
              </a:ext>
            </a:extLst>
          </p:cNvPr>
          <p:cNvSpPr txBox="1"/>
          <p:nvPr/>
        </p:nvSpPr>
        <p:spPr>
          <a:xfrm>
            <a:off x="937974" y="2509901"/>
            <a:ext cx="274430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3D5E2-DD5D-4FB8-B82E-F7D20EFA09D5}"/>
              </a:ext>
            </a:extLst>
          </p:cNvPr>
          <p:cNvSpPr txBox="1"/>
          <p:nvPr/>
        </p:nvSpPr>
        <p:spPr>
          <a:xfrm>
            <a:off x="2632227" y="1684782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84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A923-7E75-4507-949F-781C4762C8D1}"/>
              </a:ext>
            </a:extLst>
          </p:cNvPr>
          <p:cNvSpPr txBox="1"/>
          <p:nvPr/>
        </p:nvSpPr>
        <p:spPr>
          <a:xfrm>
            <a:off x="937973" y="5189813"/>
            <a:ext cx="2744304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3EA39-6AFE-4885-963C-0D7442237C32}"/>
              </a:ext>
            </a:extLst>
          </p:cNvPr>
          <p:cNvSpPr txBox="1"/>
          <p:nvPr/>
        </p:nvSpPr>
        <p:spPr>
          <a:xfrm>
            <a:off x="937973" y="5416608"/>
            <a:ext cx="274430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AAFEEB-8483-4989-B139-E7DD7400610C}"/>
              </a:ext>
            </a:extLst>
          </p:cNvPr>
          <p:cNvSpPr txBox="1"/>
          <p:nvPr/>
        </p:nvSpPr>
        <p:spPr>
          <a:xfrm>
            <a:off x="2625534" y="4591489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D9A9B8EF-6A09-46A7-AAE0-F61C0C7546F1}"/>
              </a:ext>
            </a:extLst>
          </p:cNvPr>
          <p:cNvSpPr/>
          <p:nvPr/>
        </p:nvSpPr>
        <p:spPr>
          <a:xfrm>
            <a:off x="5074500" y="4137324"/>
            <a:ext cx="281903" cy="37306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6746800-1DEA-4688-BF55-3F7C57700FCD}"/>
              </a:ext>
            </a:extLst>
          </p:cNvPr>
          <p:cNvSpPr/>
          <p:nvPr/>
        </p:nvSpPr>
        <p:spPr>
          <a:xfrm rot="2700000">
            <a:off x="5267899" y="2386803"/>
            <a:ext cx="294947" cy="5287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95F1B4AD-F203-4EC2-ACD7-01567FF8D380}"/>
              </a:ext>
            </a:extLst>
          </p:cNvPr>
          <p:cNvSpPr/>
          <p:nvPr/>
        </p:nvSpPr>
        <p:spPr>
          <a:xfrm flipH="1">
            <a:off x="6837210" y="2728715"/>
            <a:ext cx="434437" cy="3583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889FBEE2-6112-42C3-9A4F-C3A485128596}"/>
              </a:ext>
            </a:extLst>
          </p:cNvPr>
          <p:cNvSpPr/>
          <p:nvPr/>
        </p:nvSpPr>
        <p:spPr>
          <a:xfrm>
            <a:off x="6627473" y="4399090"/>
            <a:ext cx="431872" cy="36101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129F0-2322-4B0E-A645-1BABE79E4BC2}"/>
              </a:ext>
            </a:extLst>
          </p:cNvPr>
          <p:cNvSpPr/>
          <p:nvPr/>
        </p:nvSpPr>
        <p:spPr>
          <a:xfrm>
            <a:off x="0" y="4041776"/>
            <a:ext cx="12192000" cy="2816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A6DE8EEA-11A9-413D-B893-C7EA61B79C83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F91BB-ED0F-471F-8288-1E552F1174E0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6D5CF9-EAA6-4349-A4D6-62BEEE9BC196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1159EE51-43B7-458C-BCF1-0E24FD07391B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0EE546-31C7-4F33-A190-75C2B24A8B54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41DB68-F500-4293-8A78-F841E3246492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CA3CFC4D-2CD8-440C-A375-55693B263389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D0451A-2A21-4047-82C9-E2908D96EB9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7759-BAEF-4838-ACBB-FC42616D0B44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1833A18C-F467-4E3E-9612-BD8627EB0F48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147C2-1974-4052-9B25-FF4E8D0C0522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B602A2-879E-469C-B26E-4A85A9578279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4DC3815-A30E-44F4-A80D-922AA86A138A}"/>
              </a:ext>
            </a:extLst>
          </p:cNvPr>
          <p:cNvGrpSpPr/>
          <p:nvPr/>
        </p:nvGrpSpPr>
        <p:grpSpPr>
          <a:xfrm>
            <a:off x="3572193" y="3510252"/>
            <a:ext cx="5120640" cy="2396709"/>
            <a:chOff x="0" y="2573079"/>
            <a:chExt cx="12192000" cy="4284921"/>
          </a:xfrm>
        </p:grpSpPr>
        <p:sp>
          <p:nvSpPr>
            <p:cNvPr id="17" name="Isosceles Triangle 4">
              <a:extLst>
                <a:ext uri="{FF2B5EF4-FFF2-40B4-BE49-F238E27FC236}">
                  <a16:creationId xmlns:a16="http://schemas.microsoft.com/office/drawing/2014/main" id="{CD3EC718-EAF7-4C92-9314-774E062156C2}"/>
                </a:ext>
              </a:extLst>
            </p:cNvPr>
            <p:cNvSpPr/>
            <p:nvPr/>
          </p:nvSpPr>
          <p:spPr>
            <a:xfrm flipV="1">
              <a:off x="0" y="2573079"/>
              <a:ext cx="12192000" cy="42849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5">
              <a:extLst>
                <a:ext uri="{FF2B5EF4-FFF2-40B4-BE49-F238E27FC236}">
                  <a16:creationId xmlns:a16="http://schemas.microsoft.com/office/drawing/2014/main" id="{69688C91-9206-4785-906B-35A8CF871ADC}"/>
                </a:ext>
              </a:extLst>
            </p:cNvPr>
            <p:cNvSpPr/>
            <p:nvPr/>
          </p:nvSpPr>
          <p:spPr>
            <a:xfrm flipV="1">
              <a:off x="4683860" y="5646945"/>
              <a:ext cx="2824281" cy="992605"/>
            </a:xfrm>
            <a:prstGeom prst="triangl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49C8D-CE62-42A8-B876-443E4BC5E64B}"/>
              </a:ext>
            </a:extLst>
          </p:cNvPr>
          <p:cNvSpPr txBox="1"/>
          <p:nvPr/>
        </p:nvSpPr>
        <p:spPr>
          <a:xfrm>
            <a:off x="622541" y="1538137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Content  Here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2B152-9D8A-4FDD-992B-656C1811C3AB}"/>
              </a:ext>
            </a:extLst>
          </p:cNvPr>
          <p:cNvSpPr txBox="1"/>
          <p:nvPr/>
        </p:nvSpPr>
        <p:spPr>
          <a:xfrm>
            <a:off x="619566" y="2809532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26E48-CF25-42A0-BF4A-369CABC14FFA}"/>
              </a:ext>
            </a:extLst>
          </p:cNvPr>
          <p:cNvSpPr txBox="1"/>
          <p:nvPr/>
        </p:nvSpPr>
        <p:spPr>
          <a:xfrm>
            <a:off x="9154629" y="1536275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</a:rPr>
              <a:t>Content  Here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27FCA-E180-467A-85E3-3B69B6E3B293}"/>
              </a:ext>
            </a:extLst>
          </p:cNvPr>
          <p:cNvSpPr txBox="1"/>
          <p:nvPr/>
        </p:nvSpPr>
        <p:spPr>
          <a:xfrm>
            <a:off x="9151654" y="2807670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2C55E-85C8-4409-8F43-012A9D9215DC}"/>
              </a:ext>
            </a:extLst>
          </p:cNvPr>
          <p:cNvSpPr txBox="1"/>
          <p:nvPr/>
        </p:nvSpPr>
        <p:spPr>
          <a:xfrm>
            <a:off x="5067756" y="4289271"/>
            <a:ext cx="20564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Content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DDFBE28-DB5D-4BC2-807F-D34A6949EF09}"/>
              </a:ext>
            </a:extLst>
          </p:cNvPr>
          <p:cNvSpPr/>
          <p:nvPr/>
        </p:nvSpPr>
        <p:spPr>
          <a:xfrm>
            <a:off x="4705764" y="1722850"/>
            <a:ext cx="190128" cy="2516035"/>
          </a:xfrm>
          <a:custGeom>
            <a:avLst/>
            <a:gdLst>
              <a:gd name="connsiteX0" fmla="*/ 140383 w 142762"/>
              <a:gd name="connsiteY0" fmla="*/ 476827 h 1889222"/>
              <a:gd name="connsiteX1" fmla="*/ 132293 w 142762"/>
              <a:gd name="connsiteY1" fmla="*/ 466119 h 1889222"/>
              <a:gd name="connsiteX2" fmla="*/ 118493 w 142762"/>
              <a:gd name="connsiteY2" fmla="*/ 457554 h 1889222"/>
              <a:gd name="connsiteX3" fmla="*/ 118493 w 142762"/>
              <a:gd name="connsiteY3" fmla="*/ 409728 h 1889222"/>
              <a:gd name="connsiteX4" fmla="*/ 113972 w 142762"/>
              <a:gd name="connsiteY4" fmla="*/ 398545 h 1889222"/>
              <a:gd name="connsiteX5" fmla="*/ 104217 w 142762"/>
              <a:gd name="connsiteY5" fmla="*/ 389028 h 1889222"/>
              <a:gd name="connsiteX6" fmla="*/ 88275 w 142762"/>
              <a:gd name="connsiteY6" fmla="*/ 382603 h 1889222"/>
              <a:gd name="connsiteX7" fmla="*/ 88275 w 142762"/>
              <a:gd name="connsiteY7" fmla="*/ 376179 h 1889222"/>
              <a:gd name="connsiteX8" fmla="*/ 86133 w 142762"/>
              <a:gd name="connsiteY8" fmla="*/ 376179 h 1889222"/>
              <a:gd name="connsiteX9" fmla="*/ 86133 w 142762"/>
              <a:gd name="connsiteY9" fmla="*/ 193681 h 1889222"/>
              <a:gd name="connsiteX10" fmla="*/ 80661 w 142762"/>
              <a:gd name="connsiteY10" fmla="*/ 173932 h 1889222"/>
              <a:gd name="connsiteX11" fmla="*/ 71619 w 142762"/>
              <a:gd name="connsiteY11" fmla="*/ 153708 h 1889222"/>
              <a:gd name="connsiteX12" fmla="*/ 61626 w 142762"/>
              <a:gd name="connsiteY12" fmla="*/ 133483 h 1889222"/>
              <a:gd name="connsiteX13" fmla="*/ 53774 w 142762"/>
              <a:gd name="connsiteY13" fmla="*/ 112782 h 1889222"/>
              <a:gd name="connsiteX14" fmla="*/ 51394 w 142762"/>
              <a:gd name="connsiteY14" fmla="*/ 90178 h 1889222"/>
              <a:gd name="connsiteX15" fmla="*/ 56153 w 142762"/>
              <a:gd name="connsiteY15" fmla="*/ 77806 h 1889222"/>
              <a:gd name="connsiteX16" fmla="*/ 64719 w 142762"/>
              <a:gd name="connsiteY16" fmla="*/ 65671 h 1889222"/>
              <a:gd name="connsiteX17" fmla="*/ 77092 w 142762"/>
              <a:gd name="connsiteY17" fmla="*/ 54488 h 1889222"/>
              <a:gd name="connsiteX18" fmla="*/ 91844 w 142762"/>
              <a:gd name="connsiteY18" fmla="*/ 45446 h 1889222"/>
              <a:gd name="connsiteX19" fmla="*/ 105882 w 142762"/>
              <a:gd name="connsiteY19" fmla="*/ 38070 h 1889222"/>
              <a:gd name="connsiteX20" fmla="*/ 119445 w 142762"/>
              <a:gd name="connsiteY20" fmla="*/ 29980 h 1889222"/>
              <a:gd name="connsiteX21" fmla="*/ 130390 w 142762"/>
              <a:gd name="connsiteY21" fmla="*/ 24508 h 1889222"/>
              <a:gd name="connsiteX22" fmla="*/ 135386 w 142762"/>
              <a:gd name="connsiteY22" fmla="*/ 15228 h 1889222"/>
              <a:gd name="connsiteX23" fmla="*/ 135386 w 142762"/>
              <a:gd name="connsiteY23" fmla="*/ 7852 h 1889222"/>
              <a:gd name="connsiteX24" fmla="*/ 130390 w 142762"/>
              <a:gd name="connsiteY24" fmla="*/ 2379 h 1889222"/>
              <a:gd name="connsiteX25" fmla="*/ 120634 w 142762"/>
              <a:gd name="connsiteY25" fmla="*/ 0 h 1889222"/>
              <a:gd name="connsiteX26" fmla="*/ 107072 w 142762"/>
              <a:gd name="connsiteY26" fmla="*/ 7852 h 1889222"/>
              <a:gd name="connsiteX27" fmla="*/ 91844 w 142762"/>
              <a:gd name="connsiteY27" fmla="*/ 15228 h 1889222"/>
              <a:gd name="connsiteX28" fmla="*/ 74712 w 142762"/>
              <a:gd name="connsiteY28" fmla="*/ 25697 h 1889222"/>
              <a:gd name="connsiteX29" fmla="*/ 56867 w 142762"/>
              <a:gd name="connsiteY29" fmla="*/ 36880 h 1889222"/>
              <a:gd name="connsiteX30" fmla="*/ 41401 w 142762"/>
              <a:gd name="connsiteY30" fmla="*/ 47825 h 1889222"/>
              <a:gd name="connsiteX31" fmla="*/ 29266 w 142762"/>
              <a:gd name="connsiteY31" fmla="*/ 61388 h 1889222"/>
              <a:gd name="connsiteX32" fmla="*/ 19987 w 142762"/>
              <a:gd name="connsiteY32" fmla="*/ 75902 h 1889222"/>
              <a:gd name="connsiteX33" fmla="*/ 16894 w 142762"/>
              <a:gd name="connsiteY33" fmla="*/ 92558 h 1889222"/>
              <a:gd name="connsiteX34" fmla="*/ 18321 w 142762"/>
              <a:gd name="connsiteY34" fmla="*/ 110403 h 1889222"/>
              <a:gd name="connsiteX35" fmla="*/ 24983 w 142762"/>
              <a:gd name="connsiteY35" fmla="*/ 128010 h 1889222"/>
              <a:gd name="connsiteX36" fmla="*/ 32359 w 142762"/>
              <a:gd name="connsiteY36" fmla="*/ 145856 h 1889222"/>
              <a:gd name="connsiteX37" fmla="*/ 41401 w 142762"/>
              <a:gd name="connsiteY37" fmla="*/ 162273 h 1889222"/>
              <a:gd name="connsiteX38" fmla="*/ 49491 w 142762"/>
              <a:gd name="connsiteY38" fmla="*/ 177025 h 1889222"/>
              <a:gd name="connsiteX39" fmla="*/ 54964 w 142762"/>
              <a:gd name="connsiteY39" fmla="*/ 191778 h 1889222"/>
              <a:gd name="connsiteX40" fmla="*/ 56391 w 142762"/>
              <a:gd name="connsiteY40" fmla="*/ 376179 h 1889222"/>
              <a:gd name="connsiteX41" fmla="*/ 52108 w 142762"/>
              <a:gd name="connsiteY41" fmla="*/ 376179 h 1889222"/>
              <a:gd name="connsiteX42" fmla="*/ 52108 w 142762"/>
              <a:gd name="connsiteY42" fmla="*/ 383555 h 1889222"/>
              <a:gd name="connsiteX43" fmla="*/ 37118 w 142762"/>
              <a:gd name="connsiteY43" fmla="*/ 389979 h 1889222"/>
              <a:gd name="connsiteX44" fmla="*/ 28790 w 142762"/>
              <a:gd name="connsiteY44" fmla="*/ 399497 h 1889222"/>
              <a:gd name="connsiteX45" fmla="*/ 24983 w 142762"/>
              <a:gd name="connsiteY45" fmla="*/ 409728 h 1889222"/>
              <a:gd name="connsiteX46" fmla="*/ 24983 w 142762"/>
              <a:gd name="connsiteY46" fmla="*/ 457554 h 1889222"/>
              <a:gd name="connsiteX47" fmla="*/ 12849 w 142762"/>
              <a:gd name="connsiteY47" fmla="*/ 466119 h 1889222"/>
              <a:gd name="connsiteX48" fmla="*/ 4521 w 142762"/>
              <a:gd name="connsiteY48" fmla="*/ 476827 h 1889222"/>
              <a:gd name="connsiteX49" fmla="*/ 0 w 142762"/>
              <a:gd name="connsiteY49" fmla="*/ 488010 h 1889222"/>
              <a:gd name="connsiteX50" fmla="*/ 0 w 142762"/>
              <a:gd name="connsiteY50" fmla="*/ 1244175 h 1889222"/>
              <a:gd name="connsiteX51" fmla="*/ 4521 w 142762"/>
              <a:gd name="connsiteY51" fmla="*/ 1255120 h 1889222"/>
              <a:gd name="connsiteX52" fmla="*/ 12849 w 142762"/>
              <a:gd name="connsiteY52" fmla="*/ 1265827 h 1889222"/>
              <a:gd name="connsiteX53" fmla="*/ 24983 w 142762"/>
              <a:gd name="connsiteY53" fmla="*/ 1274631 h 1889222"/>
              <a:gd name="connsiteX54" fmla="*/ 24983 w 142762"/>
              <a:gd name="connsiteY54" fmla="*/ 1858291 h 1889222"/>
              <a:gd name="connsiteX55" fmla="*/ 28790 w 142762"/>
              <a:gd name="connsiteY55" fmla="*/ 1870902 h 1889222"/>
              <a:gd name="connsiteX56" fmla="*/ 38546 w 142762"/>
              <a:gd name="connsiteY56" fmla="*/ 1880419 h 1889222"/>
              <a:gd name="connsiteX57" fmla="*/ 53536 w 142762"/>
              <a:gd name="connsiteY57" fmla="*/ 1886844 h 1889222"/>
              <a:gd name="connsiteX58" fmla="*/ 71857 w 142762"/>
              <a:gd name="connsiteY58" fmla="*/ 1889223 h 1889222"/>
              <a:gd name="connsiteX59" fmla="*/ 89227 w 142762"/>
              <a:gd name="connsiteY59" fmla="*/ 1886844 h 1889222"/>
              <a:gd name="connsiteX60" fmla="*/ 104217 w 142762"/>
              <a:gd name="connsiteY60" fmla="*/ 1880419 h 1889222"/>
              <a:gd name="connsiteX61" fmla="*/ 115638 w 142762"/>
              <a:gd name="connsiteY61" fmla="*/ 1870902 h 1889222"/>
              <a:gd name="connsiteX62" fmla="*/ 118493 w 142762"/>
              <a:gd name="connsiteY62" fmla="*/ 1858291 h 1889222"/>
              <a:gd name="connsiteX63" fmla="*/ 118493 w 142762"/>
              <a:gd name="connsiteY63" fmla="*/ 1274631 h 1889222"/>
              <a:gd name="connsiteX64" fmla="*/ 132293 w 142762"/>
              <a:gd name="connsiteY64" fmla="*/ 1265827 h 1889222"/>
              <a:gd name="connsiteX65" fmla="*/ 140383 w 142762"/>
              <a:gd name="connsiteY65" fmla="*/ 1255120 h 1889222"/>
              <a:gd name="connsiteX66" fmla="*/ 142762 w 142762"/>
              <a:gd name="connsiteY66" fmla="*/ 1244175 h 1889222"/>
              <a:gd name="connsiteX67" fmla="*/ 142762 w 142762"/>
              <a:gd name="connsiteY67" fmla="*/ 488010 h 188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2762" h="1889222">
                <a:moveTo>
                  <a:pt x="140383" y="476827"/>
                </a:moveTo>
                <a:lnTo>
                  <a:pt x="132293" y="466119"/>
                </a:lnTo>
                <a:lnTo>
                  <a:pt x="118493" y="457554"/>
                </a:lnTo>
                <a:lnTo>
                  <a:pt x="118493" y="409728"/>
                </a:lnTo>
                <a:lnTo>
                  <a:pt x="113972" y="398545"/>
                </a:lnTo>
                <a:lnTo>
                  <a:pt x="104217" y="389028"/>
                </a:lnTo>
                <a:lnTo>
                  <a:pt x="88275" y="382603"/>
                </a:lnTo>
                <a:lnTo>
                  <a:pt x="88275" y="376179"/>
                </a:lnTo>
                <a:lnTo>
                  <a:pt x="86133" y="376179"/>
                </a:lnTo>
                <a:lnTo>
                  <a:pt x="86133" y="193681"/>
                </a:lnTo>
                <a:lnTo>
                  <a:pt x="80661" y="173932"/>
                </a:lnTo>
                <a:lnTo>
                  <a:pt x="71619" y="153708"/>
                </a:lnTo>
                <a:lnTo>
                  <a:pt x="61626" y="133483"/>
                </a:lnTo>
                <a:lnTo>
                  <a:pt x="53774" y="112782"/>
                </a:lnTo>
                <a:lnTo>
                  <a:pt x="51394" y="90178"/>
                </a:lnTo>
                <a:lnTo>
                  <a:pt x="56153" y="77806"/>
                </a:lnTo>
                <a:lnTo>
                  <a:pt x="64719" y="65671"/>
                </a:lnTo>
                <a:lnTo>
                  <a:pt x="77092" y="54488"/>
                </a:lnTo>
                <a:lnTo>
                  <a:pt x="91844" y="45446"/>
                </a:lnTo>
                <a:lnTo>
                  <a:pt x="105882" y="38070"/>
                </a:lnTo>
                <a:lnTo>
                  <a:pt x="119445" y="29980"/>
                </a:lnTo>
                <a:lnTo>
                  <a:pt x="130390" y="24508"/>
                </a:lnTo>
                <a:lnTo>
                  <a:pt x="135386" y="15228"/>
                </a:lnTo>
                <a:lnTo>
                  <a:pt x="135386" y="7852"/>
                </a:lnTo>
                <a:lnTo>
                  <a:pt x="130390" y="2379"/>
                </a:lnTo>
                <a:lnTo>
                  <a:pt x="120634" y="0"/>
                </a:lnTo>
                <a:lnTo>
                  <a:pt x="107072" y="7852"/>
                </a:lnTo>
                <a:lnTo>
                  <a:pt x="91844" y="15228"/>
                </a:lnTo>
                <a:lnTo>
                  <a:pt x="74712" y="25697"/>
                </a:lnTo>
                <a:lnTo>
                  <a:pt x="56867" y="36880"/>
                </a:lnTo>
                <a:lnTo>
                  <a:pt x="41401" y="47825"/>
                </a:lnTo>
                <a:lnTo>
                  <a:pt x="29266" y="61388"/>
                </a:lnTo>
                <a:lnTo>
                  <a:pt x="19987" y="75902"/>
                </a:lnTo>
                <a:lnTo>
                  <a:pt x="16894" y="92558"/>
                </a:lnTo>
                <a:lnTo>
                  <a:pt x="18321" y="110403"/>
                </a:lnTo>
                <a:lnTo>
                  <a:pt x="24983" y="128010"/>
                </a:lnTo>
                <a:lnTo>
                  <a:pt x="32359" y="145856"/>
                </a:lnTo>
                <a:lnTo>
                  <a:pt x="41401" y="162273"/>
                </a:lnTo>
                <a:lnTo>
                  <a:pt x="49491" y="177025"/>
                </a:lnTo>
                <a:lnTo>
                  <a:pt x="54964" y="191778"/>
                </a:lnTo>
                <a:lnTo>
                  <a:pt x="56391" y="376179"/>
                </a:lnTo>
                <a:lnTo>
                  <a:pt x="52108" y="376179"/>
                </a:lnTo>
                <a:lnTo>
                  <a:pt x="52108" y="383555"/>
                </a:lnTo>
                <a:lnTo>
                  <a:pt x="37118" y="389979"/>
                </a:lnTo>
                <a:lnTo>
                  <a:pt x="28790" y="399497"/>
                </a:lnTo>
                <a:lnTo>
                  <a:pt x="24983" y="409728"/>
                </a:lnTo>
                <a:lnTo>
                  <a:pt x="24983" y="457554"/>
                </a:lnTo>
                <a:lnTo>
                  <a:pt x="12849" y="466119"/>
                </a:lnTo>
                <a:lnTo>
                  <a:pt x="4521" y="476827"/>
                </a:lnTo>
                <a:lnTo>
                  <a:pt x="0" y="488010"/>
                </a:lnTo>
                <a:lnTo>
                  <a:pt x="0" y="1244175"/>
                </a:lnTo>
                <a:lnTo>
                  <a:pt x="4521" y="1255120"/>
                </a:lnTo>
                <a:lnTo>
                  <a:pt x="12849" y="1265827"/>
                </a:lnTo>
                <a:lnTo>
                  <a:pt x="24983" y="1274631"/>
                </a:lnTo>
                <a:lnTo>
                  <a:pt x="24983" y="1858291"/>
                </a:lnTo>
                <a:lnTo>
                  <a:pt x="28790" y="1870902"/>
                </a:lnTo>
                <a:lnTo>
                  <a:pt x="38546" y="1880419"/>
                </a:lnTo>
                <a:lnTo>
                  <a:pt x="53536" y="1886844"/>
                </a:lnTo>
                <a:lnTo>
                  <a:pt x="71857" y="1889223"/>
                </a:lnTo>
                <a:lnTo>
                  <a:pt x="89227" y="1886844"/>
                </a:lnTo>
                <a:lnTo>
                  <a:pt x="104217" y="1880419"/>
                </a:lnTo>
                <a:lnTo>
                  <a:pt x="115638" y="1870902"/>
                </a:lnTo>
                <a:lnTo>
                  <a:pt x="118493" y="1858291"/>
                </a:lnTo>
                <a:lnTo>
                  <a:pt x="118493" y="1274631"/>
                </a:lnTo>
                <a:lnTo>
                  <a:pt x="132293" y="1265827"/>
                </a:lnTo>
                <a:lnTo>
                  <a:pt x="140383" y="1255120"/>
                </a:lnTo>
                <a:lnTo>
                  <a:pt x="142762" y="1244175"/>
                </a:lnTo>
                <a:lnTo>
                  <a:pt x="142762" y="488010"/>
                </a:lnTo>
                <a:close/>
              </a:path>
            </a:pathLst>
          </a:custGeom>
          <a:solidFill>
            <a:schemeClr val="accent1"/>
          </a:solidFill>
          <a:ln w="23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68BA0D-F2F7-4C60-868B-B9BFCA817AB0}"/>
              </a:ext>
            </a:extLst>
          </p:cNvPr>
          <p:cNvSpPr/>
          <p:nvPr/>
        </p:nvSpPr>
        <p:spPr>
          <a:xfrm>
            <a:off x="7134426" y="1638371"/>
            <a:ext cx="536796" cy="2513830"/>
          </a:xfrm>
          <a:custGeom>
            <a:avLst/>
            <a:gdLst>
              <a:gd name="connsiteX0" fmla="*/ 201533 w 403066"/>
              <a:gd name="connsiteY0" fmla="*/ 40925 h 1887569"/>
              <a:gd name="connsiteX1" fmla="*/ 40925 w 403066"/>
              <a:gd name="connsiteY1" fmla="*/ 201533 h 1887569"/>
              <a:gd name="connsiteX2" fmla="*/ 201533 w 403066"/>
              <a:gd name="connsiteY2" fmla="*/ 362141 h 1887569"/>
              <a:gd name="connsiteX3" fmla="*/ 362141 w 403066"/>
              <a:gd name="connsiteY3" fmla="*/ 201533 h 1887569"/>
              <a:gd name="connsiteX4" fmla="*/ 201533 w 403066"/>
              <a:gd name="connsiteY4" fmla="*/ 40925 h 1887569"/>
              <a:gd name="connsiteX5" fmla="*/ 201533 w 403066"/>
              <a:gd name="connsiteY5" fmla="*/ 0 h 1887569"/>
              <a:gd name="connsiteX6" fmla="*/ 403066 w 403066"/>
              <a:gd name="connsiteY6" fmla="*/ 201533 h 1887569"/>
              <a:gd name="connsiteX7" fmla="*/ 280001 w 403066"/>
              <a:gd name="connsiteY7" fmla="*/ 387236 h 1887569"/>
              <a:gd name="connsiteX8" fmla="*/ 217951 w 403066"/>
              <a:gd name="connsiteY8" fmla="*/ 399754 h 1887569"/>
              <a:gd name="connsiteX9" fmla="*/ 217951 w 403066"/>
              <a:gd name="connsiteY9" fmla="*/ 550599 h 1887569"/>
              <a:gd name="connsiteX10" fmla="*/ 218427 w 403066"/>
              <a:gd name="connsiteY10" fmla="*/ 550599 h 1887569"/>
              <a:gd name="connsiteX11" fmla="*/ 218427 w 403066"/>
              <a:gd name="connsiteY11" fmla="*/ 556309 h 1887569"/>
              <a:gd name="connsiteX12" fmla="*/ 234369 w 403066"/>
              <a:gd name="connsiteY12" fmla="*/ 561782 h 1887569"/>
              <a:gd name="connsiteX13" fmla="*/ 244124 w 403066"/>
              <a:gd name="connsiteY13" fmla="*/ 570348 h 1887569"/>
              <a:gd name="connsiteX14" fmla="*/ 248645 w 403066"/>
              <a:gd name="connsiteY14" fmla="*/ 580103 h 1887569"/>
              <a:gd name="connsiteX15" fmla="*/ 248645 w 403066"/>
              <a:gd name="connsiteY15" fmla="*/ 742377 h 1887569"/>
              <a:gd name="connsiteX16" fmla="*/ 262207 w 403066"/>
              <a:gd name="connsiteY16" fmla="*/ 749990 h 1887569"/>
              <a:gd name="connsiteX17" fmla="*/ 270535 w 403066"/>
              <a:gd name="connsiteY17" fmla="*/ 759270 h 1887569"/>
              <a:gd name="connsiteX18" fmla="*/ 272914 w 403066"/>
              <a:gd name="connsiteY18" fmla="*/ 769263 h 1887569"/>
              <a:gd name="connsiteX19" fmla="*/ 272914 w 403066"/>
              <a:gd name="connsiteY19" fmla="*/ 1317471 h 1887569"/>
              <a:gd name="connsiteX20" fmla="*/ 270535 w 403066"/>
              <a:gd name="connsiteY20" fmla="*/ 1327227 h 1887569"/>
              <a:gd name="connsiteX21" fmla="*/ 262207 w 403066"/>
              <a:gd name="connsiteY21" fmla="*/ 1336744 h 1887569"/>
              <a:gd name="connsiteX22" fmla="*/ 248645 w 403066"/>
              <a:gd name="connsiteY22" fmla="*/ 1344358 h 1887569"/>
              <a:gd name="connsiteX23" fmla="*/ 248645 w 403066"/>
              <a:gd name="connsiteY23" fmla="*/ 1860206 h 1887569"/>
              <a:gd name="connsiteX24" fmla="*/ 245552 w 403066"/>
              <a:gd name="connsiteY24" fmla="*/ 1871389 h 1887569"/>
              <a:gd name="connsiteX25" fmla="*/ 234369 w 403066"/>
              <a:gd name="connsiteY25" fmla="*/ 1879955 h 1887569"/>
              <a:gd name="connsiteX26" fmla="*/ 219141 w 403066"/>
              <a:gd name="connsiteY26" fmla="*/ 1885428 h 1887569"/>
              <a:gd name="connsiteX27" fmla="*/ 201771 w 403066"/>
              <a:gd name="connsiteY27" fmla="*/ 1887569 h 1887569"/>
              <a:gd name="connsiteX28" fmla="*/ 183688 w 403066"/>
              <a:gd name="connsiteY28" fmla="*/ 1885428 h 1887569"/>
              <a:gd name="connsiteX29" fmla="*/ 168460 w 403066"/>
              <a:gd name="connsiteY29" fmla="*/ 1879955 h 1887569"/>
              <a:gd name="connsiteX30" fmla="*/ 158704 w 403066"/>
              <a:gd name="connsiteY30" fmla="*/ 1871389 h 1887569"/>
              <a:gd name="connsiteX31" fmla="*/ 154898 w 403066"/>
              <a:gd name="connsiteY31" fmla="*/ 1860206 h 1887569"/>
              <a:gd name="connsiteX32" fmla="*/ 154898 w 403066"/>
              <a:gd name="connsiteY32" fmla="*/ 1344358 h 1887569"/>
              <a:gd name="connsiteX33" fmla="*/ 143001 w 403066"/>
              <a:gd name="connsiteY33" fmla="*/ 1336744 h 1887569"/>
              <a:gd name="connsiteX34" fmla="*/ 134673 w 403066"/>
              <a:gd name="connsiteY34" fmla="*/ 1327227 h 1887569"/>
              <a:gd name="connsiteX35" fmla="*/ 130152 w 403066"/>
              <a:gd name="connsiteY35" fmla="*/ 1317471 h 1887569"/>
              <a:gd name="connsiteX36" fmla="*/ 130152 w 403066"/>
              <a:gd name="connsiteY36" fmla="*/ 769263 h 1887569"/>
              <a:gd name="connsiteX37" fmla="*/ 134673 w 403066"/>
              <a:gd name="connsiteY37" fmla="*/ 759270 h 1887569"/>
              <a:gd name="connsiteX38" fmla="*/ 143001 w 403066"/>
              <a:gd name="connsiteY38" fmla="*/ 749990 h 1887569"/>
              <a:gd name="connsiteX39" fmla="*/ 154898 w 403066"/>
              <a:gd name="connsiteY39" fmla="*/ 742377 h 1887569"/>
              <a:gd name="connsiteX40" fmla="*/ 154898 w 403066"/>
              <a:gd name="connsiteY40" fmla="*/ 580103 h 1887569"/>
              <a:gd name="connsiteX41" fmla="*/ 158704 w 403066"/>
              <a:gd name="connsiteY41" fmla="*/ 571299 h 1887569"/>
              <a:gd name="connsiteX42" fmla="*/ 167032 w 403066"/>
              <a:gd name="connsiteY42" fmla="*/ 562734 h 1887569"/>
              <a:gd name="connsiteX43" fmla="*/ 181784 w 403066"/>
              <a:gd name="connsiteY43" fmla="*/ 557261 h 1887569"/>
              <a:gd name="connsiteX44" fmla="*/ 182260 w 403066"/>
              <a:gd name="connsiteY44" fmla="*/ 557261 h 1887569"/>
              <a:gd name="connsiteX45" fmla="*/ 182022 w 403066"/>
              <a:gd name="connsiteY45" fmla="*/ 550599 h 1887569"/>
              <a:gd name="connsiteX46" fmla="*/ 183450 w 403066"/>
              <a:gd name="connsiteY46" fmla="*/ 550599 h 1887569"/>
              <a:gd name="connsiteX47" fmla="*/ 183450 w 403066"/>
              <a:gd name="connsiteY47" fmla="*/ 399418 h 1887569"/>
              <a:gd name="connsiteX48" fmla="*/ 123066 w 403066"/>
              <a:gd name="connsiteY48" fmla="*/ 387236 h 1887569"/>
              <a:gd name="connsiteX49" fmla="*/ 0 w 403066"/>
              <a:gd name="connsiteY49" fmla="*/ 201533 h 1887569"/>
              <a:gd name="connsiteX50" fmla="*/ 201533 w 403066"/>
              <a:gd name="connsiteY50" fmla="*/ 0 h 188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3066" h="1887569">
                <a:moveTo>
                  <a:pt x="201533" y="40925"/>
                </a:moveTo>
                <a:cubicBezTo>
                  <a:pt x="112782" y="40925"/>
                  <a:pt x="40925" y="112782"/>
                  <a:pt x="40925" y="201533"/>
                </a:cubicBezTo>
                <a:cubicBezTo>
                  <a:pt x="40925" y="290284"/>
                  <a:pt x="112782" y="362141"/>
                  <a:pt x="201533" y="362141"/>
                </a:cubicBezTo>
                <a:cubicBezTo>
                  <a:pt x="290046" y="362141"/>
                  <a:pt x="361903" y="290284"/>
                  <a:pt x="362141" y="201533"/>
                </a:cubicBezTo>
                <a:cubicBezTo>
                  <a:pt x="362141" y="112782"/>
                  <a:pt x="290284" y="40925"/>
                  <a:pt x="201533" y="40925"/>
                </a:cubicBezTo>
                <a:close/>
                <a:moveTo>
                  <a:pt x="201533" y="0"/>
                </a:moveTo>
                <a:cubicBezTo>
                  <a:pt x="312888" y="0"/>
                  <a:pt x="403066" y="90178"/>
                  <a:pt x="403066" y="201533"/>
                </a:cubicBezTo>
                <a:cubicBezTo>
                  <a:pt x="403066" y="285050"/>
                  <a:pt x="352341" y="356654"/>
                  <a:pt x="280001" y="387236"/>
                </a:cubicBezTo>
                <a:lnTo>
                  <a:pt x="217951" y="399754"/>
                </a:lnTo>
                <a:lnTo>
                  <a:pt x="217951" y="550599"/>
                </a:lnTo>
                <a:lnTo>
                  <a:pt x="218427" y="550599"/>
                </a:lnTo>
                <a:lnTo>
                  <a:pt x="218427" y="556309"/>
                </a:lnTo>
                <a:lnTo>
                  <a:pt x="234369" y="561782"/>
                </a:lnTo>
                <a:lnTo>
                  <a:pt x="244124" y="570348"/>
                </a:lnTo>
                <a:lnTo>
                  <a:pt x="248645" y="580103"/>
                </a:lnTo>
                <a:lnTo>
                  <a:pt x="248645" y="742377"/>
                </a:lnTo>
                <a:lnTo>
                  <a:pt x="262207" y="749990"/>
                </a:lnTo>
                <a:lnTo>
                  <a:pt x="270535" y="759270"/>
                </a:lnTo>
                <a:lnTo>
                  <a:pt x="272914" y="769263"/>
                </a:lnTo>
                <a:lnTo>
                  <a:pt x="272914" y="1317471"/>
                </a:lnTo>
                <a:lnTo>
                  <a:pt x="270535" y="1327227"/>
                </a:lnTo>
                <a:lnTo>
                  <a:pt x="262207" y="1336744"/>
                </a:lnTo>
                <a:lnTo>
                  <a:pt x="248645" y="1344358"/>
                </a:lnTo>
                <a:lnTo>
                  <a:pt x="248645" y="1860206"/>
                </a:lnTo>
                <a:lnTo>
                  <a:pt x="245552" y="1871389"/>
                </a:lnTo>
                <a:lnTo>
                  <a:pt x="234369" y="1879955"/>
                </a:lnTo>
                <a:lnTo>
                  <a:pt x="219141" y="1885428"/>
                </a:lnTo>
                <a:lnTo>
                  <a:pt x="201771" y="1887569"/>
                </a:lnTo>
                <a:lnTo>
                  <a:pt x="183688" y="1885428"/>
                </a:lnTo>
                <a:lnTo>
                  <a:pt x="168460" y="1879955"/>
                </a:lnTo>
                <a:lnTo>
                  <a:pt x="158704" y="1871389"/>
                </a:lnTo>
                <a:lnTo>
                  <a:pt x="154898" y="1860206"/>
                </a:lnTo>
                <a:lnTo>
                  <a:pt x="154898" y="1344358"/>
                </a:lnTo>
                <a:lnTo>
                  <a:pt x="143001" y="1336744"/>
                </a:lnTo>
                <a:lnTo>
                  <a:pt x="134673" y="1327227"/>
                </a:lnTo>
                <a:lnTo>
                  <a:pt x="130152" y="1317471"/>
                </a:lnTo>
                <a:lnTo>
                  <a:pt x="130152" y="769263"/>
                </a:lnTo>
                <a:lnTo>
                  <a:pt x="134673" y="759270"/>
                </a:lnTo>
                <a:lnTo>
                  <a:pt x="143001" y="749990"/>
                </a:lnTo>
                <a:lnTo>
                  <a:pt x="154898" y="742377"/>
                </a:lnTo>
                <a:lnTo>
                  <a:pt x="154898" y="580103"/>
                </a:lnTo>
                <a:lnTo>
                  <a:pt x="158704" y="571299"/>
                </a:lnTo>
                <a:lnTo>
                  <a:pt x="167032" y="562734"/>
                </a:lnTo>
                <a:lnTo>
                  <a:pt x="181784" y="557261"/>
                </a:lnTo>
                <a:lnTo>
                  <a:pt x="182260" y="557261"/>
                </a:lnTo>
                <a:lnTo>
                  <a:pt x="182022" y="550599"/>
                </a:lnTo>
                <a:lnTo>
                  <a:pt x="183450" y="550599"/>
                </a:lnTo>
                <a:lnTo>
                  <a:pt x="183450" y="399418"/>
                </a:lnTo>
                <a:lnTo>
                  <a:pt x="123066" y="387236"/>
                </a:lnTo>
                <a:cubicBezTo>
                  <a:pt x="50725" y="356654"/>
                  <a:pt x="0" y="285050"/>
                  <a:pt x="0" y="201533"/>
                </a:cubicBezTo>
                <a:cubicBezTo>
                  <a:pt x="0" y="90178"/>
                  <a:pt x="90178" y="0"/>
                  <a:pt x="201533" y="0"/>
                </a:cubicBezTo>
                <a:close/>
              </a:path>
            </a:pathLst>
          </a:custGeom>
          <a:solidFill>
            <a:schemeClr val="accent1"/>
          </a:solidFill>
          <a:ln w="23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Graphic 56">
            <a:extLst>
              <a:ext uri="{FF2B5EF4-FFF2-40B4-BE49-F238E27FC236}">
                <a16:creationId xmlns:a16="http://schemas.microsoft.com/office/drawing/2014/main" id="{A69131FF-2F70-44C8-978F-04BDD2ABF096}"/>
              </a:ext>
            </a:extLst>
          </p:cNvPr>
          <p:cNvSpPr/>
          <p:nvPr/>
        </p:nvSpPr>
        <p:spPr>
          <a:xfrm>
            <a:off x="5326574" y="2360069"/>
            <a:ext cx="1502782" cy="1948770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403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8259B8-F082-493D-91CD-EC8F8A2DB4F8}"/>
              </a:ext>
            </a:extLst>
          </p:cNvPr>
          <p:cNvGrpSpPr/>
          <p:nvPr/>
        </p:nvGrpSpPr>
        <p:grpSpPr>
          <a:xfrm>
            <a:off x="724075" y="2148291"/>
            <a:ext cx="4995827" cy="1191037"/>
            <a:chOff x="4822352" y="1916832"/>
            <a:chExt cx="3422056" cy="1191037"/>
          </a:xfrm>
        </p:grpSpPr>
        <p:sp>
          <p:nvSpPr>
            <p:cNvPr id="20" name="Text Placeholder 10">
              <a:extLst>
                <a:ext uri="{FF2B5EF4-FFF2-40B4-BE49-F238E27FC236}">
                  <a16:creationId xmlns:a16="http://schemas.microsoft.com/office/drawing/2014/main" id="{15827418-7540-4F6A-89AD-D1C1E25D9029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E9ADA8-C3D2-4F34-8555-46BFBF187CC4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234F5-8969-4289-BE7D-EDD45D9623EA}"/>
              </a:ext>
            </a:extLst>
          </p:cNvPr>
          <p:cNvGrpSpPr/>
          <p:nvPr/>
        </p:nvGrpSpPr>
        <p:grpSpPr>
          <a:xfrm>
            <a:off x="724074" y="3649500"/>
            <a:ext cx="2045041" cy="1088782"/>
            <a:chOff x="395534" y="3737445"/>
            <a:chExt cx="3972999" cy="10887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CCC63A-FE50-4E38-AB1C-D19873939302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FB03E-BABA-4BEE-8E5D-79F75FF36D7B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9BF90-1060-4502-A527-EB12FBAE7539}"/>
              </a:ext>
            </a:extLst>
          </p:cNvPr>
          <p:cNvGrpSpPr/>
          <p:nvPr/>
        </p:nvGrpSpPr>
        <p:grpSpPr>
          <a:xfrm>
            <a:off x="3393734" y="3649500"/>
            <a:ext cx="2045041" cy="1088782"/>
            <a:chOff x="395534" y="3737445"/>
            <a:chExt cx="3972999" cy="10887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3C66D3-BE32-41EC-A9E3-5871452C4DB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3B09-B4E1-49C8-AF63-408EAFD9202B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79B7BA2A-9842-4D89-8315-4B7EA8F0AA41}"/>
              </a:ext>
            </a:extLst>
          </p:cNvPr>
          <p:cNvGrpSpPr/>
          <p:nvPr/>
        </p:nvGrpSpPr>
        <p:grpSpPr>
          <a:xfrm>
            <a:off x="724074" y="5024152"/>
            <a:ext cx="2045041" cy="1088782"/>
            <a:chOff x="395534" y="3737445"/>
            <a:chExt cx="3972999" cy="10887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990AA1-4F23-47B7-9E15-8854DE23B0F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11229-48BF-4896-A6B0-32A080ADC35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69641F14-3A58-4EC1-9F50-09B461FA768C}"/>
              </a:ext>
            </a:extLst>
          </p:cNvPr>
          <p:cNvGrpSpPr/>
          <p:nvPr/>
        </p:nvGrpSpPr>
        <p:grpSpPr>
          <a:xfrm>
            <a:off x="3393734" y="5024152"/>
            <a:ext cx="2045041" cy="1088782"/>
            <a:chOff x="395534" y="3737445"/>
            <a:chExt cx="3972999" cy="10887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3647FC-10E4-44F7-9347-4C0972996D9D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F42095-469A-4BCC-B258-A651A55F332B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F51F72-CCE4-478E-8E25-89D2F148B6B1}"/>
              </a:ext>
            </a:extLst>
          </p:cNvPr>
          <p:cNvSpPr txBox="1"/>
          <p:nvPr/>
        </p:nvSpPr>
        <p:spPr>
          <a:xfrm flipH="1">
            <a:off x="724073" y="662091"/>
            <a:ext cx="420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EF64A-7805-488B-BB73-10A82FB8F35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348990-09EB-46DE-B1A9-019453ABB89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4F84C0-3A45-443F-8EB2-7304D01F148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57747D-2BBF-4CB6-A669-861A31BF324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942761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D3FF08-04B4-4030-AC52-0F7C98376BAB}"/>
              </a:ext>
            </a:extLst>
          </p:cNvPr>
          <p:cNvGrpSpPr/>
          <p:nvPr/>
        </p:nvGrpSpPr>
        <p:grpSpPr>
          <a:xfrm>
            <a:off x="3905057" y="1751723"/>
            <a:ext cx="4305686" cy="4286637"/>
            <a:chOff x="4583464" y="1539036"/>
            <a:chExt cx="3595720" cy="35798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27F96D-F644-49E9-ADE4-1E952E4E1E8A}"/>
                </a:ext>
              </a:extLst>
            </p:cNvPr>
            <p:cNvSpPr/>
            <p:nvPr/>
          </p:nvSpPr>
          <p:spPr>
            <a:xfrm>
              <a:off x="6138174" y="1539036"/>
              <a:ext cx="504056" cy="50405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B6C3CC-25D1-4357-8D35-F501D47D8B9E}"/>
                </a:ext>
              </a:extLst>
            </p:cNvPr>
            <p:cNvGrpSpPr/>
            <p:nvPr/>
          </p:nvGrpSpPr>
          <p:grpSpPr>
            <a:xfrm>
              <a:off x="5634118" y="2564904"/>
              <a:ext cx="1512168" cy="1512168"/>
              <a:chOff x="5634118" y="2834934"/>
              <a:chExt cx="1512168" cy="151216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64678AA-2C17-4FD5-8EB5-C27BA587ED08}"/>
                  </a:ext>
                </a:extLst>
              </p:cNvPr>
              <p:cNvSpPr/>
              <p:nvPr/>
            </p:nvSpPr>
            <p:spPr>
              <a:xfrm>
                <a:off x="5724128" y="2924944"/>
                <a:ext cx="1332148" cy="1332148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09ED47-F0D3-4494-B8D8-1D70AAF5017C}"/>
                  </a:ext>
                </a:extLst>
              </p:cNvPr>
              <p:cNvSpPr/>
              <p:nvPr/>
            </p:nvSpPr>
            <p:spPr>
              <a:xfrm>
                <a:off x="5634118" y="2834934"/>
                <a:ext cx="1512168" cy="1512168"/>
              </a:xfrm>
              <a:prstGeom prst="ellipse">
                <a:avLst/>
              </a:prstGeom>
              <a:noFill/>
              <a:ln w="15875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2C6A96-7187-4B50-A026-001A7463CA04}"/>
                </a:ext>
              </a:extLst>
            </p:cNvPr>
            <p:cNvSpPr/>
            <p:nvPr/>
          </p:nvSpPr>
          <p:spPr>
            <a:xfrm>
              <a:off x="6138174" y="4614792"/>
              <a:ext cx="504056" cy="50405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B3315F-2CC2-42DB-874F-5BB617133D61}"/>
                </a:ext>
              </a:extLst>
            </p:cNvPr>
            <p:cNvSpPr/>
            <p:nvPr/>
          </p:nvSpPr>
          <p:spPr>
            <a:xfrm>
              <a:off x="5086533" y="2043092"/>
              <a:ext cx="504056" cy="50405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C1C742-1D6E-4D30-8318-DBE3A9DB9FB9}"/>
                </a:ext>
              </a:extLst>
            </p:cNvPr>
            <p:cNvSpPr/>
            <p:nvPr/>
          </p:nvSpPr>
          <p:spPr>
            <a:xfrm>
              <a:off x="7227551" y="4119614"/>
              <a:ext cx="504056" cy="50405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319B2C-5547-400F-AAF4-1D61E9A29BB8}"/>
                </a:ext>
              </a:extLst>
            </p:cNvPr>
            <p:cNvSpPr/>
            <p:nvPr/>
          </p:nvSpPr>
          <p:spPr>
            <a:xfrm>
              <a:off x="7675128" y="3068960"/>
              <a:ext cx="504056" cy="50405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52219A-2A9B-4D24-A4A0-4852A616D806}"/>
                </a:ext>
              </a:extLst>
            </p:cNvPr>
            <p:cNvSpPr/>
            <p:nvPr/>
          </p:nvSpPr>
          <p:spPr>
            <a:xfrm>
              <a:off x="4583464" y="3068960"/>
              <a:ext cx="504056" cy="50405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CD018F-C3D8-4EC7-825A-1FB2A62F237B}"/>
                </a:ext>
              </a:extLst>
            </p:cNvPr>
            <p:cNvSpPr/>
            <p:nvPr/>
          </p:nvSpPr>
          <p:spPr>
            <a:xfrm>
              <a:off x="7308304" y="2043092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6EAE43-782F-4920-A693-B6E15ABE2191}"/>
                </a:ext>
              </a:extLst>
            </p:cNvPr>
            <p:cNvSpPr/>
            <p:nvPr/>
          </p:nvSpPr>
          <p:spPr>
            <a:xfrm>
              <a:off x="5059910" y="4119614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4B298E-AC62-4ED4-9FF8-D90FD251F414}"/>
                </a:ext>
              </a:extLst>
            </p:cNvPr>
            <p:cNvCxnSpPr>
              <a:stCxn id="7" idx="5"/>
              <a:endCxn id="23" idx="1"/>
            </p:cNvCxnSpPr>
            <p:nvPr/>
          </p:nvCxnSpPr>
          <p:spPr>
            <a:xfrm>
              <a:off x="5516773" y="2473332"/>
              <a:ext cx="338797" cy="31302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0C386B-137C-4ACA-8BCD-C7077D3B2761}"/>
                </a:ext>
              </a:extLst>
            </p:cNvPr>
            <p:cNvCxnSpPr>
              <a:stCxn id="10" idx="6"/>
              <a:endCxn id="23" idx="2"/>
            </p:cNvCxnSpPr>
            <p:nvPr/>
          </p:nvCxnSpPr>
          <p:spPr>
            <a:xfrm>
              <a:off x="5087520" y="3320988"/>
              <a:ext cx="546598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1EDA0-334A-4C89-B70D-7E22EB487E5F}"/>
                </a:ext>
              </a:extLst>
            </p:cNvPr>
            <p:cNvCxnSpPr>
              <a:stCxn id="12" idx="7"/>
              <a:endCxn id="23" idx="3"/>
            </p:cNvCxnSpPr>
            <p:nvPr/>
          </p:nvCxnSpPr>
          <p:spPr>
            <a:xfrm flipV="1">
              <a:off x="5490149" y="3855620"/>
              <a:ext cx="365421" cy="3378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3569DC-E519-4CB5-8FEB-9FB43CC84901}"/>
                </a:ext>
              </a:extLst>
            </p:cNvPr>
            <p:cNvCxnSpPr>
              <a:stCxn id="6" idx="0"/>
              <a:endCxn id="23" idx="4"/>
            </p:cNvCxnSpPr>
            <p:nvPr/>
          </p:nvCxnSpPr>
          <p:spPr>
            <a:xfrm flipV="1">
              <a:off x="6390202" y="4077072"/>
              <a:ext cx="0" cy="53772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27587A-0D29-428A-B7AD-7CB90E704AC1}"/>
                </a:ext>
              </a:extLst>
            </p:cNvPr>
            <p:cNvCxnSpPr>
              <a:stCxn id="8" idx="1"/>
              <a:endCxn id="23" idx="5"/>
            </p:cNvCxnSpPr>
            <p:nvPr/>
          </p:nvCxnSpPr>
          <p:spPr>
            <a:xfrm flipH="1" flipV="1">
              <a:off x="6924834" y="3855620"/>
              <a:ext cx="376533" cy="3378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2872E0-0570-45A2-BD15-148E3980CCDF}"/>
                </a:ext>
              </a:extLst>
            </p:cNvPr>
            <p:cNvCxnSpPr>
              <a:stCxn id="9" idx="2"/>
              <a:endCxn id="23" idx="6"/>
            </p:cNvCxnSpPr>
            <p:nvPr/>
          </p:nvCxnSpPr>
          <p:spPr>
            <a:xfrm flipH="1">
              <a:off x="7146286" y="3320988"/>
              <a:ext cx="52884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6CD611-CA8E-4705-A599-AAAB3567CB55}"/>
                </a:ext>
              </a:extLst>
            </p:cNvPr>
            <p:cNvCxnSpPr>
              <a:stCxn id="11" idx="3"/>
              <a:endCxn id="23" idx="7"/>
            </p:cNvCxnSpPr>
            <p:nvPr/>
          </p:nvCxnSpPr>
          <p:spPr>
            <a:xfrm flipH="1">
              <a:off x="6924834" y="2473332"/>
              <a:ext cx="457287" cy="313024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19219E-1E0E-4274-A110-0EDE13E44FAE}"/>
                </a:ext>
              </a:extLst>
            </p:cNvPr>
            <p:cNvCxnSpPr>
              <a:stCxn id="4" idx="4"/>
              <a:endCxn id="23" idx="0"/>
            </p:cNvCxnSpPr>
            <p:nvPr/>
          </p:nvCxnSpPr>
          <p:spPr>
            <a:xfrm>
              <a:off x="6390202" y="2043092"/>
              <a:ext cx="0" cy="52181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E130256D-4EF8-4ABF-A4B0-8D3F4663A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129" y="2453519"/>
              <a:ext cx="338798" cy="3672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DE54F2-0F05-4217-96D7-E916B95FD35B}"/>
              </a:ext>
            </a:extLst>
          </p:cNvPr>
          <p:cNvSpPr txBox="1"/>
          <p:nvPr/>
        </p:nvSpPr>
        <p:spPr>
          <a:xfrm>
            <a:off x="5359067" y="3571875"/>
            <a:ext cx="139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593E1030-3941-41BF-BFAB-1D3E993B7F6D}"/>
              </a:ext>
            </a:extLst>
          </p:cNvPr>
          <p:cNvSpPr/>
          <p:nvPr/>
        </p:nvSpPr>
        <p:spPr>
          <a:xfrm flipH="1">
            <a:off x="4084060" y="3782290"/>
            <a:ext cx="249172" cy="2491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45A2B357-67AE-460D-B197-CFB8998FE5FC}"/>
              </a:ext>
            </a:extLst>
          </p:cNvPr>
          <p:cNvSpPr/>
          <p:nvPr/>
        </p:nvSpPr>
        <p:spPr>
          <a:xfrm>
            <a:off x="7820422" y="3768356"/>
            <a:ext cx="177060" cy="23431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BCC58D90-774C-4194-BBE5-132B2DC7D62D}"/>
              </a:ext>
            </a:extLst>
          </p:cNvPr>
          <p:cNvSpPr/>
          <p:nvPr/>
        </p:nvSpPr>
        <p:spPr>
          <a:xfrm>
            <a:off x="5936635" y="5639444"/>
            <a:ext cx="241039" cy="24506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870C1E9A-05FB-4CF9-B88E-7750554D140D}"/>
              </a:ext>
            </a:extLst>
          </p:cNvPr>
          <p:cNvSpPr/>
          <p:nvPr/>
        </p:nvSpPr>
        <p:spPr>
          <a:xfrm rot="2700000">
            <a:off x="4716620" y="2487608"/>
            <a:ext cx="185253" cy="3321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2221ABC2-2BE3-41B9-A381-57E8462923EE}"/>
              </a:ext>
            </a:extLst>
          </p:cNvPr>
          <p:cNvSpPr/>
          <p:nvPr/>
        </p:nvSpPr>
        <p:spPr>
          <a:xfrm flipH="1">
            <a:off x="5930037" y="1945315"/>
            <a:ext cx="272865" cy="22509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ardrop 1">
            <a:extLst>
              <a:ext uri="{FF2B5EF4-FFF2-40B4-BE49-F238E27FC236}">
                <a16:creationId xmlns:a16="http://schemas.microsoft.com/office/drawing/2014/main" id="{C6B35EA4-CBEA-42CB-9C25-FE5632E9D96A}"/>
              </a:ext>
            </a:extLst>
          </p:cNvPr>
          <p:cNvSpPr/>
          <p:nvPr/>
        </p:nvSpPr>
        <p:spPr>
          <a:xfrm rot="18805991">
            <a:off x="7229094" y="5023772"/>
            <a:ext cx="262540" cy="25980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68D8EEFA-EC1A-45AA-A442-D320856E5B2D}"/>
              </a:ext>
            </a:extLst>
          </p:cNvPr>
          <p:cNvSpPr/>
          <p:nvPr/>
        </p:nvSpPr>
        <p:spPr>
          <a:xfrm>
            <a:off x="7327815" y="2540298"/>
            <a:ext cx="271254" cy="2267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6A98300A-DFA1-4C19-8C02-AC0ACF442E17}"/>
              </a:ext>
            </a:extLst>
          </p:cNvPr>
          <p:cNvSpPr/>
          <p:nvPr/>
        </p:nvSpPr>
        <p:spPr>
          <a:xfrm>
            <a:off x="4728463" y="5035859"/>
            <a:ext cx="138720" cy="3024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DF1EE6-F1AB-4C4C-A393-38896985480D}"/>
              </a:ext>
            </a:extLst>
          </p:cNvPr>
          <p:cNvSpPr txBox="1"/>
          <p:nvPr/>
        </p:nvSpPr>
        <p:spPr>
          <a:xfrm>
            <a:off x="7931396" y="2344559"/>
            <a:ext cx="36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569B65-F027-4234-9E6E-754FBC43279E}"/>
              </a:ext>
            </a:extLst>
          </p:cNvPr>
          <p:cNvSpPr txBox="1"/>
          <p:nvPr/>
        </p:nvSpPr>
        <p:spPr>
          <a:xfrm>
            <a:off x="8424003" y="3562349"/>
            <a:ext cx="325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332474-4522-492C-827D-333F6A36A46C}"/>
              </a:ext>
            </a:extLst>
          </p:cNvPr>
          <p:cNvSpPr txBox="1"/>
          <p:nvPr/>
        </p:nvSpPr>
        <p:spPr>
          <a:xfrm>
            <a:off x="7931395" y="4816905"/>
            <a:ext cx="36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951D1-32DD-401B-A78B-88C35A826BFD}"/>
              </a:ext>
            </a:extLst>
          </p:cNvPr>
          <p:cNvSpPr txBox="1"/>
          <p:nvPr/>
        </p:nvSpPr>
        <p:spPr>
          <a:xfrm>
            <a:off x="623611" y="2344559"/>
            <a:ext cx="36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6FA48-07AF-4DFB-95B2-7C053B2B5626}"/>
              </a:ext>
            </a:extLst>
          </p:cNvPr>
          <p:cNvSpPr txBox="1"/>
          <p:nvPr/>
        </p:nvSpPr>
        <p:spPr>
          <a:xfrm>
            <a:off x="623610" y="4816905"/>
            <a:ext cx="36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32F0F-5016-4769-98EC-F158307C2DC7}"/>
              </a:ext>
            </a:extLst>
          </p:cNvPr>
          <p:cNvSpPr txBox="1"/>
          <p:nvPr/>
        </p:nvSpPr>
        <p:spPr>
          <a:xfrm>
            <a:off x="447675" y="3562349"/>
            <a:ext cx="32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C87936-7036-420B-B10C-F443F66A7744}"/>
              </a:ext>
            </a:extLst>
          </p:cNvPr>
          <p:cNvSpPr txBox="1"/>
          <p:nvPr/>
        </p:nvSpPr>
        <p:spPr>
          <a:xfrm>
            <a:off x="1890188" y="1507390"/>
            <a:ext cx="36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E9FBA-19C9-4C21-A00A-5827DE2D6BD4}"/>
              </a:ext>
            </a:extLst>
          </p:cNvPr>
          <p:cNvSpPr txBox="1"/>
          <p:nvPr/>
        </p:nvSpPr>
        <p:spPr>
          <a:xfrm>
            <a:off x="6622313" y="5736569"/>
            <a:ext cx="360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2F392A5-76CF-4B0A-92C9-FD0DF1CD9019}"/>
              </a:ext>
            </a:extLst>
          </p:cNvPr>
          <p:cNvSpPr/>
          <p:nvPr/>
        </p:nvSpPr>
        <p:spPr>
          <a:xfrm>
            <a:off x="0" y="5121419"/>
            <a:ext cx="12192000" cy="17365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2DFC78-417F-45A1-971D-08152DB087D9}"/>
              </a:ext>
            </a:extLst>
          </p:cNvPr>
          <p:cNvGrpSpPr/>
          <p:nvPr/>
        </p:nvGrpSpPr>
        <p:grpSpPr>
          <a:xfrm>
            <a:off x="-20993" y="4371971"/>
            <a:ext cx="12226701" cy="1474043"/>
            <a:chOff x="-20993" y="4781546"/>
            <a:chExt cx="12226701" cy="1474043"/>
          </a:xfrm>
        </p:grpSpPr>
        <p:sp>
          <p:nvSpPr>
            <p:cNvPr id="62" name="Graphic 45">
              <a:extLst>
                <a:ext uri="{FF2B5EF4-FFF2-40B4-BE49-F238E27FC236}">
                  <a16:creationId xmlns:a16="http://schemas.microsoft.com/office/drawing/2014/main" id="{DFE634A8-25AD-422B-A724-424379399C11}"/>
                </a:ext>
              </a:extLst>
            </p:cNvPr>
            <p:cNvSpPr/>
            <p:nvPr/>
          </p:nvSpPr>
          <p:spPr>
            <a:xfrm>
              <a:off x="-20993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bg1"/>
            </a:solidFill>
            <a:ln w="4040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48">
              <a:extLst>
                <a:ext uri="{FF2B5EF4-FFF2-40B4-BE49-F238E27FC236}">
                  <a16:creationId xmlns:a16="http://schemas.microsoft.com/office/drawing/2014/main" id="{7F48154A-B607-427C-8F8D-5806DE960D9F}"/>
                </a:ext>
              </a:extLst>
            </p:cNvPr>
            <p:cNvSpPr/>
            <p:nvPr/>
          </p:nvSpPr>
          <p:spPr>
            <a:xfrm>
              <a:off x="1088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accent6"/>
            </a:solidFill>
            <a:ln w="4040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49">
              <a:extLst>
                <a:ext uri="{FF2B5EF4-FFF2-40B4-BE49-F238E27FC236}">
                  <a16:creationId xmlns:a16="http://schemas.microsoft.com/office/drawing/2014/main" id="{C3B421BE-D3CE-4434-9722-D986437BCE83}"/>
                </a:ext>
              </a:extLst>
            </p:cNvPr>
            <p:cNvSpPr/>
            <p:nvPr/>
          </p:nvSpPr>
          <p:spPr>
            <a:xfrm>
              <a:off x="2197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bg1"/>
            </a:solidFill>
            <a:ln w="4040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50">
              <a:extLst>
                <a:ext uri="{FF2B5EF4-FFF2-40B4-BE49-F238E27FC236}">
                  <a16:creationId xmlns:a16="http://schemas.microsoft.com/office/drawing/2014/main" id="{B8994D1A-3AF2-4E13-8318-E3149C7C74F9}"/>
                </a:ext>
              </a:extLst>
            </p:cNvPr>
            <p:cNvSpPr/>
            <p:nvPr/>
          </p:nvSpPr>
          <p:spPr>
            <a:xfrm>
              <a:off x="3306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accent1"/>
            </a:solidFill>
            <a:ln w="4040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51">
              <a:extLst>
                <a:ext uri="{FF2B5EF4-FFF2-40B4-BE49-F238E27FC236}">
                  <a16:creationId xmlns:a16="http://schemas.microsoft.com/office/drawing/2014/main" id="{838B5BC0-5B72-493E-BF04-65966A0F3ABB}"/>
                </a:ext>
              </a:extLst>
            </p:cNvPr>
            <p:cNvSpPr/>
            <p:nvPr/>
          </p:nvSpPr>
          <p:spPr>
            <a:xfrm>
              <a:off x="4415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bg1"/>
            </a:solidFill>
            <a:ln w="4040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52">
              <a:extLst>
                <a:ext uri="{FF2B5EF4-FFF2-40B4-BE49-F238E27FC236}">
                  <a16:creationId xmlns:a16="http://schemas.microsoft.com/office/drawing/2014/main" id="{77E539D2-2105-4837-9DE7-1B7DA633CE13}"/>
                </a:ext>
              </a:extLst>
            </p:cNvPr>
            <p:cNvSpPr/>
            <p:nvPr/>
          </p:nvSpPr>
          <p:spPr>
            <a:xfrm>
              <a:off x="5524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accent2"/>
            </a:solidFill>
            <a:ln w="4040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53">
              <a:extLst>
                <a:ext uri="{FF2B5EF4-FFF2-40B4-BE49-F238E27FC236}">
                  <a16:creationId xmlns:a16="http://schemas.microsoft.com/office/drawing/2014/main" id="{DEB05100-A889-45A5-B762-4E6CDA8D17FC}"/>
                </a:ext>
              </a:extLst>
            </p:cNvPr>
            <p:cNvSpPr/>
            <p:nvPr/>
          </p:nvSpPr>
          <p:spPr>
            <a:xfrm>
              <a:off x="6633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bg1"/>
            </a:solidFill>
            <a:ln w="4040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54">
              <a:extLst>
                <a:ext uri="{FF2B5EF4-FFF2-40B4-BE49-F238E27FC236}">
                  <a16:creationId xmlns:a16="http://schemas.microsoft.com/office/drawing/2014/main" id="{CA1C0EB7-FC69-4935-AC0B-71497CE7EBA9}"/>
                </a:ext>
              </a:extLst>
            </p:cNvPr>
            <p:cNvSpPr/>
            <p:nvPr/>
          </p:nvSpPr>
          <p:spPr>
            <a:xfrm>
              <a:off x="7742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accent3"/>
            </a:solidFill>
            <a:ln w="4040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55">
              <a:extLst>
                <a:ext uri="{FF2B5EF4-FFF2-40B4-BE49-F238E27FC236}">
                  <a16:creationId xmlns:a16="http://schemas.microsoft.com/office/drawing/2014/main" id="{189044ED-0F74-48E3-A5A9-F9469EC4A595}"/>
                </a:ext>
              </a:extLst>
            </p:cNvPr>
            <p:cNvSpPr/>
            <p:nvPr/>
          </p:nvSpPr>
          <p:spPr>
            <a:xfrm>
              <a:off x="8851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bg1"/>
            </a:solidFill>
            <a:ln w="4040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57">
              <a:extLst>
                <a:ext uri="{FF2B5EF4-FFF2-40B4-BE49-F238E27FC236}">
                  <a16:creationId xmlns:a16="http://schemas.microsoft.com/office/drawing/2014/main" id="{316BCC0A-E2DC-436E-8666-966994112DA1}"/>
                </a:ext>
              </a:extLst>
            </p:cNvPr>
            <p:cNvSpPr/>
            <p:nvPr/>
          </p:nvSpPr>
          <p:spPr>
            <a:xfrm>
              <a:off x="9960007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accent4"/>
            </a:solidFill>
            <a:ln w="4040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59">
              <a:extLst>
                <a:ext uri="{FF2B5EF4-FFF2-40B4-BE49-F238E27FC236}">
                  <a16:creationId xmlns:a16="http://schemas.microsoft.com/office/drawing/2014/main" id="{96100A0C-F8E8-4465-9005-D208FC4DA7F0}"/>
                </a:ext>
              </a:extLst>
            </p:cNvPr>
            <p:cNvSpPr/>
            <p:nvPr/>
          </p:nvSpPr>
          <p:spPr>
            <a:xfrm>
              <a:off x="11069009" y="4781546"/>
              <a:ext cx="1136699" cy="1474043"/>
            </a:xfrm>
            <a:custGeom>
              <a:avLst/>
              <a:gdLst>
                <a:gd name="connsiteX0" fmla="*/ 1141809 w 1136699"/>
                <a:gd name="connsiteY0" fmla="*/ 271345 h 1474043"/>
                <a:gd name="connsiteX1" fmla="*/ 1091207 w 1136699"/>
                <a:gd name="connsiteY1" fmla="*/ 104140 h 1474043"/>
                <a:gd name="connsiteX2" fmla="*/ 904202 w 1136699"/>
                <a:gd name="connsiteY2" fmla="*/ 737 h 1474043"/>
                <a:gd name="connsiteX3" fmla="*/ 715730 w 1136699"/>
                <a:gd name="connsiteY3" fmla="*/ 35938 h 1474043"/>
                <a:gd name="connsiteX4" fmla="*/ 571992 w 1136699"/>
                <a:gd name="connsiteY4" fmla="*/ 56472 h 1474043"/>
                <a:gd name="connsiteX5" fmla="*/ 428255 w 1136699"/>
                <a:gd name="connsiteY5" fmla="*/ 35938 h 1474043"/>
                <a:gd name="connsiteX6" fmla="*/ 239782 w 1136699"/>
                <a:gd name="connsiteY6" fmla="*/ 737 h 1474043"/>
                <a:gd name="connsiteX7" fmla="*/ 52777 w 1136699"/>
                <a:gd name="connsiteY7" fmla="*/ 104140 h 1474043"/>
                <a:gd name="connsiteX8" fmla="*/ 1442 w 1136699"/>
                <a:gd name="connsiteY8" fmla="*/ 271345 h 1474043"/>
                <a:gd name="connsiteX9" fmla="*/ 24176 w 1136699"/>
                <a:gd name="connsiteY9" fmla="*/ 456151 h 1474043"/>
                <a:gd name="connsiteX10" fmla="*/ 33710 w 1136699"/>
                <a:gd name="connsiteY10" fmla="*/ 488418 h 1474043"/>
                <a:gd name="connsiteX11" fmla="*/ 119512 w 1136699"/>
                <a:gd name="connsiteY11" fmla="*/ 697424 h 1474043"/>
                <a:gd name="connsiteX12" fmla="*/ 144446 w 1136699"/>
                <a:gd name="connsiteY12" fmla="*/ 907897 h 1474043"/>
                <a:gd name="connsiteX13" fmla="*/ 170114 w 1136699"/>
                <a:gd name="connsiteY13" fmla="*/ 1155771 h 1474043"/>
                <a:gd name="connsiteX14" fmla="*/ 247116 w 1136699"/>
                <a:gd name="connsiteY14" fmla="*/ 1394111 h 1474043"/>
                <a:gd name="connsiteX15" fmla="*/ 329985 w 1136699"/>
                <a:gd name="connsiteY15" fmla="*/ 1475514 h 1474043"/>
                <a:gd name="connsiteX16" fmla="*/ 346119 w 1136699"/>
                <a:gd name="connsiteY16" fmla="*/ 1475514 h 1474043"/>
                <a:gd name="connsiteX17" fmla="*/ 394520 w 1136699"/>
                <a:gd name="connsiteY17" fmla="*/ 1386778 h 1474043"/>
                <a:gd name="connsiteX18" fmla="*/ 412854 w 1136699"/>
                <a:gd name="connsiteY18" fmla="*/ 1209306 h 1474043"/>
                <a:gd name="connsiteX19" fmla="*/ 434855 w 1136699"/>
                <a:gd name="connsiteY19" fmla="*/ 1019367 h 1474043"/>
                <a:gd name="connsiteX20" fmla="*/ 510390 w 1136699"/>
                <a:gd name="connsiteY20" fmla="*/ 893230 h 1474043"/>
                <a:gd name="connsiteX21" fmla="*/ 571992 w 1136699"/>
                <a:gd name="connsiteY21" fmla="*/ 880763 h 1474043"/>
                <a:gd name="connsiteX22" fmla="*/ 633594 w 1136699"/>
                <a:gd name="connsiteY22" fmla="*/ 893230 h 1474043"/>
                <a:gd name="connsiteX23" fmla="*/ 709129 w 1136699"/>
                <a:gd name="connsiteY23" fmla="*/ 1019367 h 1474043"/>
                <a:gd name="connsiteX24" fmla="*/ 731130 w 1136699"/>
                <a:gd name="connsiteY24" fmla="*/ 1209306 h 1474043"/>
                <a:gd name="connsiteX25" fmla="*/ 749464 w 1136699"/>
                <a:gd name="connsiteY25" fmla="*/ 1386778 h 1474043"/>
                <a:gd name="connsiteX26" fmla="*/ 797865 w 1136699"/>
                <a:gd name="connsiteY26" fmla="*/ 1475514 h 1474043"/>
                <a:gd name="connsiteX27" fmla="*/ 813999 w 1136699"/>
                <a:gd name="connsiteY27" fmla="*/ 1475514 h 1474043"/>
                <a:gd name="connsiteX28" fmla="*/ 896868 w 1136699"/>
                <a:gd name="connsiteY28" fmla="*/ 1394111 h 1474043"/>
                <a:gd name="connsiteX29" fmla="*/ 973870 w 1136699"/>
                <a:gd name="connsiteY29" fmla="*/ 1155771 h 1474043"/>
                <a:gd name="connsiteX30" fmla="*/ 999538 w 1136699"/>
                <a:gd name="connsiteY30" fmla="*/ 907897 h 1474043"/>
                <a:gd name="connsiteX31" fmla="*/ 1024472 w 1136699"/>
                <a:gd name="connsiteY31" fmla="*/ 697424 h 1474043"/>
                <a:gd name="connsiteX32" fmla="*/ 1110274 w 1136699"/>
                <a:gd name="connsiteY32" fmla="*/ 488418 h 1474043"/>
                <a:gd name="connsiteX33" fmla="*/ 1119808 w 1136699"/>
                <a:gd name="connsiteY33" fmla="*/ 456151 h 1474043"/>
                <a:gd name="connsiteX34" fmla="*/ 1141809 w 1136699"/>
                <a:gd name="connsiteY34" fmla="*/ 271345 h 14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36699" h="1474043">
                  <a:moveTo>
                    <a:pt x="1141809" y="271345"/>
                  </a:moveTo>
                  <a:cubicBezTo>
                    <a:pt x="1137408" y="211944"/>
                    <a:pt x="1124941" y="153275"/>
                    <a:pt x="1091207" y="104140"/>
                  </a:cubicBezTo>
                  <a:cubicBezTo>
                    <a:pt x="1046472" y="38872"/>
                    <a:pt x="977537" y="6604"/>
                    <a:pt x="904202" y="737"/>
                  </a:cubicBezTo>
                  <a:cubicBezTo>
                    <a:pt x="836000" y="-4396"/>
                    <a:pt x="779531" y="18338"/>
                    <a:pt x="715730" y="35938"/>
                  </a:cubicBezTo>
                  <a:cubicBezTo>
                    <a:pt x="668795" y="49139"/>
                    <a:pt x="620393" y="55739"/>
                    <a:pt x="571992" y="56472"/>
                  </a:cubicBezTo>
                  <a:cubicBezTo>
                    <a:pt x="523591" y="55739"/>
                    <a:pt x="475189" y="49139"/>
                    <a:pt x="428255" y="35938"/>
                  </a:cubicBezTo>
                  <a:cubicBezTo>
                    <a:pt x="364453" y="18338"/>
                    <a:pt x="307984" y="-4396"/>
                    <a:pt x="239782" y="737"/>
                  </a:cubicBezTo>
                  <a:cubicBezTo>
                    <a:pt x="166447" y="6604"/>
                    <a:pt x="97512" y="38138"/>
                    <a:pt x="52777" y="104140"/>
                  </a:cubicBezTo>
                  <a:cubicBezTo>
                    <a:pt x="18309" y="153275"/>
                    <a:pt x="5842" y="211944"/>
                    <a:pt x="1442" y="271345"/>
                  </a:cubicBezTo>
                  <a:cubicBezTo>
                    <a:pt x="-3691" y="335881"/>
                    <a:pt x="5109" y="394549"/>
                    <a:pt x="24176" y="456151"/>
                  </a:cubicBezTo>
                  <a:cubicBezTo>
                    <a:pt x="24176" y="456151"/>
                    <a:pt x="33710" y="488418"/>
                    <a:pt x="33710" y="488418"/>
                  </a:cubicBezTo>
                  <a:cubicBezTo>
                    <a:pt x="58644" y="558820"/>
                    <a:pt x="96045" y="627022"/>
                    <a:pt x="119512" y="697424"/>
                  </a:cubicBezTo>
                  <a:cubicBezTo>
                    <a:pt x="142246" y="765626"/>
                    <a:pt x="141513" y="836028"/>
                    <a:pt x="144446" y="907897"/>
                  </a:cubicBezTo>
                  <a:cubicBezTo>
                    <a:pt x="148113" y="990766"/>
                    <a:pt x="152513" y="1074369"/>
                    <a:pt x="170114" y="1155771"/>
                  </a:cubicBezTo>
                  <a:cubicBezTo>
                    <a:pt x="187714" y="1237907"/>
                    <a:pt x="213382" y="1317843"/>
                    <a:pt x="247116" y="1394111"/>
                  </a:cubicBezTo>
                  <a:cubicBezTo>
                    <a:pt x="261783" y="1427112"/>
                    <a:pt x="288184" y="1475514"/>
                    <a:pt x="329985" y="1475514"/>
                  </a:cubicBezTo>
                  <a:cubicBezTo>
                    <a:pt x="329985" y="1475514"/>
                    <a:pt x="346119" y="1475514"/>
                    <a:pt x="346119" y="1475514"/>
                  </a:cubicBezTo>
                  <a:cubicBezTo>
                    <a:pt x="371053" y="1475514"/>
                    <a:pt x="389387" y="1405112"/>
                    <a:pt x="394520" y="1386778"/>
                  </a:cubicBezTo>
                  <a:cubicBezTo>
                    <a:pt x="409921" y="1329576"/>
                    <a:pt x="407721" y="1267974"/>
                    <a:pt x="412854" y="1209306"/>
                  </a:cubicBezTo>
                  <a:cubicBezTo>
                    <a:pt x="417988" y="1145504"/>
                    <a:pt x="423854" y="1082436"/>
                    <a:pt x="434855" y="1019367"/>
                  </a:cubicBezTo>
                  <a:cubicBezTo>
                    <a:pt x="442922" y="971699"/>
                    <a:pt x="467122" y="919631"/>
                    <a:pt x="510390" y="893230"/>
                  </a:cubicBezTo>
                  <a:cubicBezTo>
                    <a:pt x="528724" y="882230"/>
                    <a:pt x="550725" y="878563"/>
                    <a:pt x="571992" y="880763"/>
                  </a:cubicBezTo>
                  <a:cubicBezTo>
                    <a:pt x="593993" y="878563"/>
                    <a:pt x="615993" y="882230"/>
                    <a:pt x="633594" y="893230"/>
                  </a:cubicBezTo>
                  <a:cubicBezTo>
                    <a:pt x="676862" y="919631"/>
                    <a:pt x="701062" y="972432"/>
                    <a:pt x="709129" y="1019367"/>
                  </a:cubicBezTo>
                  <a:cubicBezTo>
                    <a:pt x="719396" y="1082436"/>
                    <a:pt x="725263" y="1146238"/>
                    <a:pt x="731130" y="1209306"/>
                  </a:cubicBezTo>
                  <a:cubicBezTo>
                    <a:pt x="736263" y="1267974"/>
                    <a:pt x="734063" y="1329576"/>
                    <a:pt x="749464" y="1386778"/>
                  </a:cubicBezTo>
                  <a:cubicBezTo>
                    <a:pt x="754597" y="1405112"/>
                    <a:pt x="772198" y="1475514"/>
                    <a:pt x="797865" y="1475514"/>
                  </a:cubicBezTo>
                  <a:cubicBezTo>
                    <a:pt x="797865" y="1475514"/>
                    <a:pt x="813999" y="1475514"/>
                    <a:pt x="813999" y="1475514"/>
                  </a:cubicBezTo>
                  <a:cubicBezTo>
                    <a:pt x="855800" y="1475514"/>
                    <a:pt x="882201" y="1426379"/>
                    <a:pt x="896868" y="1394111"/>
                  </a:cubicBezTo>
                  <a:cubicBezTo>
                    <a:pt x="931336" y="1317843"/>
                    <a:pt x="956270" y="1237173"/>
                    <a:pt x="973870" y="1155771"/>
                  </a:cubicBezTo>
                  <a:cubicBezTo>
                    <a:pt x="991471" y="1075102"/>
                    <a:pt x="995871" y="990766"/>
                    <a:pt x="999538" y="907897"/>
                  </a:cubicBezTo>
                  <a:cubicBezTo>
                    <a:pt x="1002471" y="836028"/>
                    <a:pt x="1001738" y="765626"/>
                    <a:pt x="1024472" y="697424"/>
                  </a:cubicBezTo>
                  <a:cubicBezTo>
                    <a:pt x="1047939" y="626289"/>
                    <a:pt x="1086074" y="558087"/>
                    <a:pt x="1110274" y="488418"/>
                  </a:cubicBezTo>
                  <a:cubicBezTo>
                    <a:pt x="1110274" y="488418"/>
                    <a:pt x="1119808" y="456151"/>
                    <a:pt x="1119808" y="456151"/>
                  </a:cubicBezTo>
                  <a:cubicBezTo>
                    <a:pt x="1137408" y="395282"/>
                    <a:pt x="1146942" y="335881"/>
                    <a:pt x="1141809" y="271345"/>
                  </a:cubicBezTo>
                  <a:close/>
                </a:path>
              </a:pathLst>
            </a:custGeom>
            <a:solidFill>
              <a:schemeClr val="bg1"/>
            </a:solidFill>
            <a:ln w="40409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20657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D0380EF-BB0A-46E4-B75F-772102D5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00" y="4558292"/>
            <a:ext cx="1043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직사각형 113">
            <a:extLst>
              <a:ext uri="{FF2B5EF4-FFF2-40B4-BE49-F238E27FC236}">
                <a16:creationId xmlns:a16="http://schemas.microsoft.com/office/drawing/2014/main" id="{4D3435FC-D94C-4047-89D1-59B01AE9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523" y="4558292"/>
            <a:ext cx="1043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1" name="직사각형 113">
            <a:extLst>
              <a:ext uri="{FF2B5EF4-FFF2-40B4-BE49-F238E27FC236}">
                <a16:creationId xmlns:a16="http://schemas.microsoft.com/office/drawing/2014/main" id="{7C5359BE-7E2B-4F18-B63F-71F26BB7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046" y="4558292"/>
            <a:ext cx="1043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직사각형 113">
            <a:extLst>
              <a:ext uri="{FF2B5EF4-FFF2-40B4-BE49-F238E27FC236}">
                <a16:creationId xmlns:a16="http://schemas.microsoft.com/office/drawing/2014/main" id="{B4C07BE3-26FE-436F-A285-EA466841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569" y="4558292"/>
            <a:ext cx="1043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직사각형 113">
            <a:extLst>
              <a:ext uri="{FF2B5EF4-FFF2-40B4-BE49-F238E27FC236}">
                <a16:creationId xmlns:a16="http://schemas.microsoft.com/office/drawing/2014/main" id="{42EE3986-19E2-48B1-AE28-3AA29EB6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091" y="4558292"/>
            <a:ext cx="1043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760FBD34-BCF7-4CCC-8457-11E09D67C7AD}"/>
              </a:ext>
            </a:extLst>
          </p:cNvPr>
          <p:cNvGrpSpPr/>
          <p:nvPr/>
        </p:nvGrpSpPr>
        <p:grpSpPr>
          <a:xfrm>
            <a:off x="913006" y="2024983"/>
            <a:ext cx="1512168" cy="1992115"/>
            <a:chOff x="270023" y="1671304"/>
            <a:chExt cx="1709689" cy="201203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10A269-1B9E-4B0A-BA7E-1CCD284B0B9C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5DF66D-0C1E-4D59-84E0-E6265DBB375F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77" name="Group 31">
            <a:extLst>
              <a:ext uri="{FF2B5EF4-FFF2-40B4-BE49-F238E27FC236}">
                <a16:creationId xmlns:a16="http://schemas.microsoft.com/office/drawing/2014/main" id="{ECABDA02-F082-4FBF-8B17-2C311764370C}"/>
              </a:ext>
            </a:extLst>
          </p:cNvPr>
          <p:cNvGrpSpPr/>
          <p:nvPr/>
        </p:nvGrpSpPr>
        <p:grpSpPr>
          <a:xfrm>
            <a:off x="3130732" y="2024983"/>
            <a:ext cx="1512168" cy="1992115"/>
            <a:chOff x="270023" y="1671304"/>
            <a:chExt cx="1709689" cy="201203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EAC372-8E5D-4B57-9FBC-5DB1EA51A326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D5F94-F802-4D4D-835A-A5E03B903BC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0" name="Group 35">
            <a:extLst>
              <a:ext uri="{FF2B5EF4-FFF2-40B4-BE49-F238E27FC236}">
                <a16:creationId xmlns:a16="http://schemas.microsoft.com/office/drawing/2014/main" id="{31102BE7-0E7E-440A-95B5-E3D839038681}"/>
              </a:ext>
            </a:extLst>
          </p:cNvPr>
          <p:cNvGrpSpPr/>
          <p:nvPr/>
        </p:nvGrpSpPr>
        <p:grpSpPr>
          <a:xfrm>
            <a:off x="5348458" y="2024983"/>
            <a:ext cx="1512168" cy="1992115"/>
            <a:chOff x="270023" y="1671304"/>
            <a:chExt cx="1709689" cy="201203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12542E-85CE-4462-8D88-9AB128FB8372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754C3D6-EE9A-432A-967E-388853E3AE85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8F3FC830-D53E-46EB-BEDE-076F85C2A7F8}"/>
              </a:ext>
            </a:extLst>
          </p:cNvPr>
          <p:cNvGrpSpPr/>
          <p:nvPr/>
        </p:nvGrpSpPr>
        <p:grpSpPr>
          <a:xfrm>
            <a:off x="7566184" y="2024983"/>
            <a:ext cx="1512168" cy="1992115"/>
            <a:chOff x="270023" y="1671304"/>
            <a:chExt cx="1709689" cy="201203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69F4F20-DEEA-42F9-AE0B-3F145C533B32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5BE18B-4DCD-4C4C-988B-9590EF99C0C9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6" name="Group 43">
            <a:extLst>
              <a:ext uri="{FF2B5EF4-FFF2-40B4-BE49-F238E27FC236}">
                <a16:creationId xmlns:a16="http://schemas.microsoft.com/office/drawing/2014/main" id="{5BB60B59-1A39-4FC3-9C7D-E02ECA1ECE19}"/>
              </a:ext>
            </a:extLst>
          </p:cNvPr>
          <p:cNvGrpSpPr/>
          <p:nvPr/>
        </p:nvGrpSpPr>
        <p:grpSpPr>
          <a:xfrm>
            <a:off x="9783909" y="2024983"/>
            <a:ext cx="1512168" cy="1992115"/>
            <a:chOff x="270023" y="1671304"/>
            <a:chExt cx="1709689" cy="201203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7641C03-C968-429A-9270-11F2EA2505B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E13B1B-C6AD-4B97-BD89-13E984416342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45B4D3F1-505D-4035-8E6C-4DF527B76DDB}"/>
              </a:ext>
            </a:extLst>
          </p:cNvPr>
          <p:cNvSpPr/>
          <p:nvPr/>
        </p:nvSpPr>
        <p:spPr>
          <a:xfrm>
            <a:off x="1460033" y="146426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Rectangle 16">
            <a:extLst>
              <a:ext uri="{FF2B5EF4-FFF2-40B4-BE49-F238E27FC236}">
                <a16:creationId xmlns:a16="http://schemas.microsoft.com/office/drawing/2014/main" id="{AD34EA8B-562A-4C91-AE3D-685CF2A94FBA}"/>
              </a:ext>
            </a:extLst>
          </p:cNvPr>
          <p:cNvSpPr/>
          <p:nvPr/>
        </p:nvSpPr>
        <p:spPr>
          <a:xfrm rot="2700000">
            <a:off x="5971582" y="140177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64171FCC-16DC-4508-B1C4-7C976E06F4A5}"/>
              </a:ext>
            </a:extLst>
          </p:cNvPr>
          <p:cNvSpPr/>
          <p:nvPr/>
        </p:nvSpPr>
        <p:spPr>
          <a:xfrm>
            <a:off x="3722085" y="148594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3AECE6B0-0862-4120-9261-D487FEA44F30}"/>
              </a:ext>
            </a:extLst>
          </p:cNvPr>
          <p:cNvSpPr/>
          <p:nvPr/>
        </p:nvSpPr>
        <p:spPr>
          <a:xfrm>
            <a:off x="10347742" y="1467661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Oval 32">
            <a:extLst>
              <a:ext uri="{FF2B5EF4-FFF2-40B4-BE49-F238E27FC236}">
                <a16:creationId xmlns:a16="http://schemas.microsoft.com/office/drawing/2014/main" id="{0BE5A83C-BA8E-44E3-B347-DCF48B9FF05F}"/>
              </a:ext>
            </a:extLst>
          </p:cNvPr>
          <p:cNvSpPr/>
          <p:nvPr/>
        </p:nvSpPr>
        <p:spPr>
          <a:xfrm>
            <a:off x="8110099" y="1432416"/>
            <a:ext cx="405022" cy="41546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5A8440-5AC1-457F-B865-11E489CF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04772"/>
              </p:ext>
            </p:extLst>
          </p:nvPr>
        </p:nvGraphicFramePr>
        <p:xfrm>
          <a:off x="931818" y="2894769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DBEAA65-3DD7-42D9-BB96-ED986A5159B2}"/>
              </a:ext>
            </a:extLst>
          </p:cNvPr>
          <p:cNvSpPr/>
          <p:nvPr/>
        </p:nvSpPr>
        <p:spPr>
          <a:xfrm>
            <a:off x="4355363" y="2042280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03480F-BD9B-4C39-9F5C-139A70BB6149}"/>
              </a:ext>
            </a:extLst>
          </p:cNvPr>
          <p:cNvSpPr/>
          <p:nvPr/>
        </p:nvSpPr>
        <p:spPr>
          <a:xfrm>
            <a:off x="4787363" y="1608625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9F833-69FA-47B6-8213-277E6A5C3F39}"/>
              </a:ext>
            </a:extLst>
          </p:cNvPr>
          <p:cNvSpPr txBox="1"/>
          <p:nvPr/>
        </p:nvSpPr>
        <p:spPr>
          <a:xfrm>
            <a:off x="4662984" y="24569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558CF-78EA-4228-9070-BD508DD5F078}"/>
              </a:ext>
            </a:extLst>
          </p:cNvPr>
          <p:cNvSpPr txBox="1"/>
          <p:nvPr/>
        </p:nvSpPr>
        <p:spPr>
          <a:xfrm>
            <a:off x="4816663" y="18225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06EB6-FD19-418A-ADA6-E4FBA95B5833}"/>
              </a:ext>
            </a:extLst>
          </p:cNvPr>
          <p:cNvSpPr/>
          <p:nvPr/>
        </p:nvSpPr>
        <p:spPr>
          <a:xfrm>
            <a:off x="4355363" y="2775344"/>
            <a:ext cx="1692000" cy="72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809C8-0A17-4531-909A-B3A9E4E52A16}"/>
              </a:ext>
            </a:extLst>
          </p:cNvPr>
          <p:cNvSpPr/>
          <p:nvPr/>
        </p:nvSpPr>
        <p:spPr>
          <a:xfrm>
            <a:off x="7815241" y="2042280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2F1560-113E-478D-B31C-AF9187826525}"/>
              </a:ext>
            </a:extLst>
          </p:cNvPr>
          <p:cNvSpPr/>
          <p:nvPr/>
        </p:nvSpPr>
        <p:spPr>
          <a:xfrm>
            <a:off x="8247241" y="1608625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8DE48-5600-420C-A6B8-E5F03E2C4C0B}"/>
              </a:ext>
            </a:extLst>
          </p:cNvPr>
          <p:cNvSpPr txBox="1"/>
          <p:nvPr/>
        </p:nvSpPr>
        <p:spPr>
          <a:xfrm>
            <a:off x="8122862" y="24569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542B1-51BD-4AFF-A9A7-D861161DB1A5}"/>
              </a:ext>
            </a:extLst>
          </p:cNvPr>
          <p:cNvSpPr txBox="1"/>
          <p:nvPr/>
        </p:nvSpPr>
        <p:spPr>
          <a:xfrm>
            <a:off x="8276541" y="18225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5A5C2-5229-4E33-84C0-EDD0A39DF4B8}"/>
              </a:ext>
            </a:extLst>
          </p:cNvPr>
          <p:cNvSpPr/>
          <p:nvPr/>
        </p:nvSpPr>
        <p:spPr>
          <a:xfrm>
            <a:off x="7815241" y="2775344"/>
            <a:ext cx="1692000" cy="72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5FEEB-B5E0-4153-809C-2807C96A20CE}"/>
              </a:ext>
            </a:extLst>
          </p:cNvPr>
          <p:cNvSpPr/>
          <p:nvPr/>
        </p:nvSpPr>
        <p:spPr>
          <a:xfrm>
            <a:off x="6085302" y="2042280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581144-C982-4EF4-99E1-AA10A0745B7E}"/>
              </a:ext>
            </a:extLst>
          </p:cNvPr>
          <p:cNvSpPr/>
          <p:nvPr/>
        </p:nvSpPr>
        <p:spPr>
          <a:xfrm>
            <a:off x="6517302" y="1608625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15AE7-2C00-407B-B48C-4DC97A664805}"/>
              </a:ext>
            </a:extLst>
          </p:cNvPr>
          <p:cNvSpPr txBox="1"/>
          <p:nvPr/>
        </p:nvSpPr>
        <p:spPr>
          <a:xfrm>
            <a:off x="6392923" y="24569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CC207-A472-4574-94B9-C242E7000481}"/>
              </a:ext>
            </a:extLst>
          </p:cNvPr>
          <p:cNvSpPr txBox="1"/>
          <p:nvPr/>
        </p:nvSpPr>
        <p:spPr>
          <a:xfrm>
            <a:off x="6546602" y="18225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9A738-14AD-4A1B-ACB0-F0EB9DF71A91}"/>
              </a:ext>
            </a:extLst>
          </p:cNvPr>
          <p:cNvSpPr/>
          <p:nvPr/>
        </p:nvSpPr>
        <p:spPr>
          <a:xfrm>
            <a:off x="6085302" y="2775344"/>
            <a:ext cx="1692000" cy="7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D0CCC6-9606-426D-9F4C-2E2FF6DC188B}"/>
              </a:ext>
            </a:extLst>
          </p:cNvPr>
          <p:cNvSpPr/>
          <p:nvPr/>
        </p:nvSpPr>
        <p:spPr>
          <a:xfrm>
            <a:off x="9545181" y="2042280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345457-7CA0-4AC6-8721-940755080E1B}"/>
              </a:ext>
            </a:extLst>
          </p:cNvPr>
          <p:cNvSpPr/>
          <p:nvPr/>
        </p:nvSpPr>
        <p:spPr>
          <a:xfrm>
            <a:off x="9977181" y="1566926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6D4BC-1BFA-4BE6-8B2D-B2672A4B064E}"/>
              </a:ext>
            </a:extLst>
          </p:cNvPr>
          <p:cNvSpPr txBox="1"/>
          <p:nvPr/>
        </p:nvSpPr>
        <p:spPr>
          <a:xfrm>
            <a:off x="9852802" y="24569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456BF-A103-47B4-85D3-64899B9E9443}"/>
              </a:ext>
            </a:extLst>
          </p:cNvPr>
          <p:cNvSpPr txBox="1"/>
          <p:nvPr/>
        </p:nvSpPr>
        <p:spPr>
          <a:xfrm>
            <a:off x="10006481" y="1780872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B024-CD14-4C1C-BA4E-21092C3DF1C0}"/>
              </a:ext>
            </a:extLst>
          </p:cNvPr>
          <p:cNvSpPr/>
          <p:nvPr/>
        </p:nvSpPr>
        <p:spPr>
          <a:xfrm>
            <a:off x="9545181" y="2775344"/>
            <a:ext cx="1692000" cy="72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333BCC-5350-4FCD-8481-1179440BD9AB}"/>
              </a:ext>
            </a:extLst>
          </p:cNvPr>
          <p:cNvSpPr/>
          <p:nvPr/>
        </p:nvSpPr>
        <p:spPr>
          <a:xfrm>
            <a:off x="4355363" y="5209125"/>
            <a:ext cx="1692000" cy="972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3AA08-6F6E-46BF-B130-EC8175FC5F43}"/>
              </a:ext>
            </a:extLst>
          </p:cNvPr>
          <p:cNvSpPr/>
          <p:nvPr/>
        </p:nvSpPr>
        <p:spPr>
          <a:xfrm>
            <a:off x="7815241" y="5209125"/>
            <a:ext cx="1692000" cy="972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033F8-35F9-4E57-A584-D032ED9F32E3}"/>
              </a:ext>
            </a:extLst>
          </p:cNvPr>
          <p:cNvSpPr/>
          <p:nvPr/>
        </p:nvSpPr>
        <p:spPr>
          <a:xfrm>
            <a:off x="6085302" y="5209125"/>
            <a:ext cx="1692000" cy="972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5D3339-7D07-45FB-BECF-C61F249A74FC}"/>
              </a:ext>
            </a:extLst>
          </p:cNvPr>
          <p:cNvSpPr/>
          <p:nvPr/>
        </p:nvSpPr>
        <p:spPr>
          <a:xfrm>
            <a:off x="9545181" y="5209125"/>
            <a:ext cx="1692000" cy="972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C8500-83EC-4BC6-9C5E-B4163C2F464F}"/>
              </a:ext>
            </a:extLst>
          </p:cNvPr>
          <p:cNvSpPr/>
          <p:nvPr/>
        </p:nvSpPr>
        <p:spPr>
          <a:xfrm>
            <a:off x="4524375" y="5426883"/>
            <a:ext cx="135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$80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69E211-A361-4AAC-9538-264617EE80E8}"/>
              </a:ext>
            </a:extLst>
          </p:cNvPr>
          <p:cNvSpPr/>
          <p:nvPr/>
        </p:nvSpPr>
        <p:spPr>
          <a:xfrm>
            <a:off x="6254314" y="5426882"/>
            <a:ext cx="135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$70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FF7E3E-83F1-4CCC-844E-5239056A0E06}"/>
              </a:ext>
            </a:extLst>
          </p:cNvPr>
          <p:cNvSpPr/>
          <p:nvPr/>
        </p:nvSpPr>
        <p:spPr>
          <a:xfrm>
            <a:off x="7984253" y="5426881"/>
            <a:ext cx="135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$90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828A3-73A4-427E-B483-DFC16BFA402F}"/>
              </a:ext>
            </a:extLst>
          </p:cNvPr>
          <p:cNvSpPr/>
          <p:nvPr/>
        </p:nvSpPr>
        <p:spPr>
          <a:xfrm>
            <a:off x="9714192" y="5426880"/>
            <a:ext cx="135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$50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5E3211-094D-4076-9586-C1A71859EE66}"/>
              </a:ext>
            </a:extLst>
          </p:cNvPr>
          <p:cNvSpPr/>
          <p:nvPr/>
        </p:nvSpPr>
        <p:spPr>
          <a:xfrm>
            <a:off x="931817" y="5209125"/>
            <a:ext cx="3385605" cy="972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9A981-F782-4547-9F66-37EDBFCAE824}"/>
              </a:ext>
            </a:extLst>
          </p:cNvPr>
          <p:cNvSpPr/>
          <p:nvPr/>
        </p:nvSpPr>
        <p:spPr>
          <a:xfrm>
            <a:off x="1053655" y="5510758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339A63-31FA-4277-8506-F98BE3AA2A66}"/>
              </a:ext>
            </a:extLst>
          </p:cNvPr>
          <p:cNvSpPr/>
          <p:nvPr/>
        </p:nvSpPr>
        <p:spPr>
          <a:xfrm>
            <a:off x="931817" y="2042280"/>
            <a:ext cx="3385605" cy="802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A856EB-9532-4C8B-8A1E-AF3BD27E69FB}"/>
              </a:ext>
            </a:extLst>
          </p:cNvPr>
          <p:cNvSpPr/>
          <p:nvPr/>
        </p:nvSpPr>
        <p:spPr>
          <a:xfrm>
            <a:off x="1053655" y="225896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A4A94C-7A31-47F2-87C1-99C71BF6E9F6}"/>
              </a:ext>
            </a:extLst>
          </p:cNvPr>
          <p:cNvSpPr/>
          <p:nvPr/>
        </p:nvSpPr>
        <p:spPr>
          <a:xfrm>
            <a:off x="932619" y="2772974"/>
            <a:ext cx="338328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688954" y="4017581"/>
            <a:ext cx="3635396" cy="232606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One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417BE4-90A8-4F99-B480-D345C5DE9104}"/>
              </a:ext>
            </a:extLst>
          </p:cNvPr>
          <p:cNvGrpSpPr/>
          <p:nvPr/>
        </p:nvGrpSpPr>
        <p:grpSpPr>
          <a:xfrm>
            <a:off x="6449509" y="958981"/>
            <a:ext cx="5053537" cy="5449985"/>
            <a:chOff x="4067944" y="1934300"/>
            <a:chExt cx="3672408" cy="54499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871A4A-7719-4523-B6DD-2D31BBE79206}"/>
                </a:ext>
              </a:extLst>
            </p:cNvPr>
            <p:cNvSpPr txBox="1"/>
            <p:nvPr/>
          </p:nvSpPr>
          <p:spPr>
            <a:xfrm>
              <a:off x="4067944" y="2305972"/>
              <a:ext cx="36724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9D6BD-37AF-4AC0-89CE-CB89FA1478F6}"/>
                </a:ext>
              </a:extLst>
            </p:cNvPr>
            <p:cNvSpPr txBox="1"/>
            <p:nvPr/>
          </p:nvSpPr>
          <p:spPr>
            <a:xfrm>
              <a:off x="4067944" y="1934300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6F31C5-80F7-49EF-BA6E-1D6618F7D08F}"/>
              </a:ext>
            </a:extLst>
          </p:cNvPr>
          <p:cNvGrpSpPr/>
          <p:nvPr/>
        </p:nvGrpSpPr>
        <p:grpSpPr>
          <a:xfrm rot="16200000">
            <a:off x="6992082" y="156906"/>
            <a:ext cx="131885" cy="1070823"/>
            <a:chOff x="5829300" y="4599143"/>
            <a:chExt cx="131885" cy="15474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60A3D1-86C5-4351-878F-3071E557C84E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5094F0-9112-4946-8C96-3460DCBBCECC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F1CE08-335A-45DB-8FE1-D252806936DB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F2FA03-6819-4E7E-9C26-0C5FEEAD45C7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73725680-F470-4180-8709-D6FD2FCBAAD1}"/>
              </a:ext>
            </a:extLst>
          </p:cNvPr>
          <p:cNvSpPr/>
          <p:nvPr/>
        </p:nvSpPr>
        <p:spPr>
          <a:xfrm>
            <a:off x="0" y="238125"/>
            <a:ext cx="12192000" cy="165618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498453" y="195329"/>
            <a:ext cx="2787671" cy="166570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4D6495-D303-4B3C-BBEF-2150FC9D543E}"/>
              </a:ext>
            </a:extLst>
          </p:cNvPr>
          <p:cNvGrpSpPr/>
          <p:nvPr/>
        </p:nvGrpSpPr>
        <p:grpSpPr>
          <a:xfrm>
            <a:off x="4452359" y="2410408"/>
            <a:ext cx="3271179" cy="3907289"/>
            <a:chOff x="4821685" y="2083007"/>
            <a:chExt cx="3271179" cy="39072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EA30DC-C31D-4293-9564-C7FD09147FEF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881619-B0B3-463A-9627-DDE2B3E87DD7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F1E077-4F0F-45ED-A823-5D6A49FBA318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3F4480-9150-41FC-BDDB-790B7B896BC6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cs typeface="Calibri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3E4863-A248-4C23-8004-5E432DED37DF}"/>
              </a:ext>
            </a:extLst>
          </p:cNvPr>
          <p:cNvGrpSpPr/>
          <p:nvPr/>
        </p:nvGrpSpPr>
        <p:grpSpPr>
          <a:xfrm>
            <a:off x="8322179" y="2410408"/>
            <a:ext cx="3271179" cy="3907289"/>
            <a:chOff x="4821685" y="2083007"/>
            <a:chExt cx="3271179" cy="39072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EDD605-A8CA-4C13-905D-FF9148297BC3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8F403C-AD0B-42FA-BE7B-EE8CE3844682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74B271-4540-4C24-B99F-6F8758D16D20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3E74FE-A938-463A-88F1-A80A9AF84A08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/>
                  </a:solidFill>
                  <a:cs typeface="Calibri" pitchFamily="34" charset="0"/>
                </a:rPr>
                <a:t>02</a:t>
              </a:r>
              <a:endParaRPr lang="ko-KR" altLang="en-US" sz="36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2376BC-6C67-4F6E-B24A-41DF33B967AA}"/>
              </a:ext>
            </a:extLst>
          </p:cNvPr>
          <p:cNvSpPr txBox="1"/>
          <p:nvPr/>
        </p:nvSpPr>
        <p:spPr>
          <a:xfrm>
            <a:off x="4452359" y="589164"/>
            <a:ext cx="7140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3495675" y="5340518"/>
            <a:ext cx="52006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3495707" y="6166353"/>
            <a:ext cx="520058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6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1D501A-14B6-40BB-A6F2-4BE7D9B666E7}"/>
              </a:ext>
            </a:extLst>
          </p:cNvPr>
          <p:cNvGrpSpPr/>
          <p:nvPr/>
        </p:nvGrpSpPr>
        <p:grpSpPr>
          <a:xfrm rot="16200000">
            <a:off x="6030057" y="4671756"/>
            <a:ext cx="131885" cy="1070823"/>
            <a:chOff x="5829300" y="4599143"/>
            <a:chExt cx="131885" cy="15474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2C9012-3662-4FCB-8184-9DD00BBCBF8E}"/>
                </a:ext>
              </a:extLst>
            </p:cNvPr>
            <p:cNvSpPr/>
            <p:nvPr/>
          </p:nvSpPr>
          <p:spPr>
            <a:xfrm>
              <a:off x="5829300" y="4599143"/>
              <a:ext cx="131885" cy="38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F510E5-EAF3-4240-852C-1739CFEB0E50}"/>
                </a:ext>
              </a:extLst>
            </p:cNvPr>
            <p:cNvSpPr/>
            <p:nvPr/>
          </p:nvSpPr>
          <p:spPr>
            <a:xfrm>
              <a:off x="5829300" y="5759726"/>
              <a:ext cx="131885" cy="386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D0CB2C-4CC7-4083-94B8-49ED193E3C71}"/>
                </a:ext>
              </a:extLst>
            </p:cNvPr>
            <p:cNvSpPr/>
            <p:nvPr/>
          </p:nvSpPr>
          <p:spPr>
            <a:xfrm>
              <a:off x="5829300" y="4986004"/>
              <a:ext cx="131885" cy="386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E8C38A-6179-4D5F-960E-C1287D69AB8F}"/>
                </a:ext>
              </a:extLst>
            </p:cNvPr>
            <p:cNvSpPr/>
            <p:nvPr/>
          </p:nvSpPr>
          <p:spPr>
            <a:xfrm>
              <a:off x="5829300" y="5372865"/>
              <a:ext cx="131885" cy="386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35BBD91-66FC-436C-9510-B2BFD4D46D59}"/>
              </a:ext>
            </a:extLst>
          </p:cNvPr>
          <p:cNvSpPr/>
          <p:nvPr/>
        </p:nvSpPr>
        <p:spPr>
          <a:xfrm>
            <a:off x="-6696" y="0"/>
            <a:ext cx="12198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02D579-DD25-4C3C-8662-D054C9A542B3}"/>
              </a:ext>
            </a:extLst>
          </p:cNvPr>
          <p:cNvGrpSpPr/>
          <p:nvPr/>
        </p:nvGrpSpPr>
        <p:grpSpPr>
          <a:xfrm>
            <a:off x="518708" y="3805435"/>
            <a:ext cx="3420757" cy="1117412"/>
            <a:chOff x="5005473" y="4141321"/>
            <a:chExt cx="6805425" cy="22230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EACBF6-08C9-4C77-8F7E-9E96A64A5DE9}"/>
                </a:ext>
              </a:extLst>
            </p:cNvPr>
            <p:cNvGrpSpPr/>
            <p:nvPr/>
          </p:nvGrpSpPr>
          <p:grpSpPr>
            <a:xfrm>
              <a:off x="5090052" y="5237879"/>
              <a:ext cx="6720846" cy="1126476"/>
              <a:chOff x="3613677" y="4201880"/>
              <a:chExt cx="6720846" cy="112647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0D7C42E-F8AD-493E-AFFA-1F7C77FC5116}"/>
                  </a:ext>
                </a:extLst>
              </p:cNvPr>
              <p:cNvSpPr/>
              <p:nvPr/>
            </p:nvSpPr>
            <p:spPr>
              <a:xfrm>
                <a:off x="3731164" y="4201880"/>
                <a:ext cx="1499709" cy="941610"/>
              </a:xfrm>
              <a:custGeom>
                <a:avLst/>
                <a:gdLst>
                  <a:gd name="connsiteX0" fmla="*/ 107118 w 1499709"/>
                  <a:gd name="connsiteY0" fmla="*/ 0 h 941610"/>
                  <a:gd name="connsiteX1" fmla="*/ 205763 w 1499709"/>
                  <a:gd name="connsiteY1" fmla="*/ 65599 h 941610"/>
                  <a:gd name="connsiteX2" fmla="*/ 214239 w 1499709"/>
                  <a:gd name="connsiteY2" fmla="*/ 107112 h 941610"/>
                  <a:gd name="connsiteX3" fmla="*/ 222715 w 1499709"/>
                  <a:gd name="connsiteY3" fmla="*/ 65599 h 941610"/>
                  <a:gd name="connsiteX4" fmla="*/ 321356 w 1499709"/>
                  <a:gd name="connsiteY4" fmla="*/ 0 h 941610"/>
                  <a:gd name="connsiteX5" fmla="*/ 420001 w 1499709"/>
                  <a:gd name="connsiteY5" fmla="*/ 65599 h 941610"/>
                  <a:gd name="connsiteX6" fmla="*/ 428477 w 1499709"/>
                  <a:gd name="connsiteY6" fmla="*/ 107112 h 941610"/>
                  <a:gd name="connsiteX7" fmla="*/ 436953 w 1499709"/>
                  <a:gd name="connsiteY7" fmla="*/ 65599 h 941610"/>
                  <a:gd name="connsiteX8" fmla="*/ 535594 w 1499709"/>
                  <a:gd name="connsiteY8" fmla="*/ 0 h 941610"/>
                  <a:gd name="connsiteX9" fmla="*/ 634239 w 1499709"/>
                  <a:gd name="connsiteY9" fmla="*/ 65599 h 941610"/>
                  <a:gd name="connsiteX10" fmla="*/ 642715 w 1499709"/>
                  <a:gd name="connsiteY10" fmla="*/ 107113 h 941610"/>
                  <a:gd name="connsiteX11" fmla="*/ 651190 w 1499709"/>
                  <a:gd name="connsiteY11" fmla="*/ 65599 h 941610"/>
                  <a:gd name="connsiteX12" fmla="*/ 749832 w 1499709"/>
                  <a:gd name="connsiteY12" fmla="*/ 0 h 941610"/>
                  <a:gd name="connsiteX13" fmla="*/ 848477 w 1499709"/>
                  <a:gd name="connsiteY13" fmla="*/ 65599 h 941610"/>
                  <a:gd name="connsiteX14" fmla="*/ 856953 w 1499709"/>
                  <a:gd name="connsiteY14" fmla="*/ 107113 h 941610"/>
                  <a:gd name="connsiteX15" fmla="*/ 865428 w 1499709"/>
                  <a:gd name="connsiteY15" fmla="*/ 65599 h 941610"/>
                  <a:gd name="connsiteX16" fmla="*/ 964070 w 1499709"/>
                  <a:gd name="connsiteY16" fmla="*/ 0 h 941610"/>
                  <a:gd name="connsiteX17" fmla="*/ 1062715 w 1499709"/>
                  <a:gd name="connsiteY17" fmla="*/ 65599 h 941610"/>
                  <a:gd name="connsiteX18" fmla="*/ 1071191 w 1499709"/>
                  <a:gd name="connsiteY18" fmla="*/ 107113 h 941610"/>
                  <a:gd name="connsiteX19" fmla="*/ 1079666 w 1499709"/>
                  <a:gd name="connsiteY19" fmla="*/ 65599 h 941610"/>
                  <a:gd name="connsiteX20" fmla="*/ 1178308 w 1499709"/>
                  <a:gd name="connsiteY20" fmla="*/ 0 h 941610"/>
                  <a:gd name="connsiteX21" fmla="*/ 1276953 w 1499709"/>
                  <a:gd name="connsiteY21" fmla="*/ 65599 h 941610"/>
                  <a:gd name="connsiteX22" fmla="*/ 1285428 w 1499709"/>
                  <a:gd name="connsiteY22" fmla="*/ 107106 h 941610"/>
                  <a:gd name="connsiteX23" fmla="*/ 1293902 w 1499709"/>
                  <a:gd name="connsiteY23" fmla="*/ 65599 h 941610"/>
                  <a:gd name="connsiteX24" fmla="*/ 1392543 w 1499709"/>
                  <a:gd name="connsiteY24" fmla="*/ 0 h 941610"/>
                  <a:gd name="connsiteX25" fmla="*/ 1499665 w 1499709"/>
                  <a:gd name="connsiteY25" fmla="*/ 107118 h 941610"/>
                  <a:gd name="connsiteX26" fmla="*/ 1499665 w 1499709"/>
                  <a:gd name="connsiteY26" fmla="*/ 834492 h 941610"/>
                  <a:gd name="connsiteX27" fmla="*/ 1394273 w 1499709"/>
                  <a:gd name="connsiteY27" fmla="*/ 941610 h 941610"/>
                  <a:gd name="connsiteX28" fmla="*/ 1293929 w 1499709"/>
                  <a:gd name="connsiteY28" fmla="*/ 876011 h 941610"/>
                  <a:gd name="connsiteX29" fmla="*/ 1285428 w 1499709"/>
                  <a:gd name="connsiteY29" fmla="*/ 834505 h 941610"/>
                  <a:gd name="connsiteX30" fmla="*/ 1277951 w 1499709"/>
                  <a:gd name="connsiteY30" fmla="*/ 876011 h 941610"/>
                  <a:gd name="connsiteX31" fmla="*/ 1180037 w 1499709"/>
                  <a:gd name="connsiteY31" fmla="*/ 941610 h 941610"/>
                  <a:gd name="connsiteX32" fmla="*/ 1079693 w 1499709"/>
                  <a:gd name="connsiteY32" fmla="*/ 876011 h 941610"/>
                  <a:gd name="connsiteX33" fmla="*/ 1071191 w 1499709"/>
                  <a:gd name="connsiteY33" fmla="*/ 834497 h 941610"/>
                  <a:gd name="connsiteX34" fmla="*/ 1063713 w 1499709"/>
                  <a:gd name="connsiteY34" fmla="*/ 876011 h 941610"/>
                  <a:gd name="connsiteX35" fmla="*/ 965799 w 1499709"/>
                  <a:gd name="connsiteY35" fmla="*/ 941610 h 941610"/>
                  <a:gd name="connsiteX36" fmla="*/ 865455 w 1499709"/>
                  <a:gd name="connsiteY36" fmla="*/ 876011 h 941610"/>
                  <a:gd name="connsiteX37" fmla="*/ 856953 w 1499709"/>
                  <a:gd name="connsiteY37" fmla="*/ 834497 h 941610"/>
                  <a:gd name="connsiteX38" fmla="*/ 849475 w 1499709"/>
                  <a:gd name="connsiteY38" fmla="*/ 876011 h 941610"/>
                  <a:gd name="connsiteX39" fmla="*/ 751561 w 1499709"/>
                  <a:gd name="connsiteY39" fmla="*/ 941610 h 941610"/>
                  <a:gd name="connsiteX40" fmla="*/ 651217 w 1499709"/>
                  <a:gd name="connsiteY40" fmla="*/ 876011 h 941610"/>
                  <a:gd name="connsiteX41" fmla="*/ 642715 w 1499709"/>
                  <a:gd name="connsiteY41" fmla="*/ 834497 h 941610"/>
                  <a:gd name="connsiteX42" fmla="*/ 635237 w 1499709"/>
                  <a:gd name="connsiteY42" fmla="*/ 876011 h 941610"/>
                  <a:gd name="connsiteX43" fmla="*/ 537323 w 1499709"/>
                  <a:gd name="connsiteY43" fmla="*/ 941610 h 941610"/>
                  <a:gd name="connsiteX44" fmla="*/ 436980 w 1499709"/>
                  <a:gd name="connsiteY44" fmla="*/ 876011 h 941610"/>
                  <a:gd name="connsiteX45" fmla="*/ 428477 w 1499709"/>
                  <a:gd name="connsiteY45" fmla="*/ 834498 h 941610"/>
                  <a:gd name="connsiteX46" fmla="*/ 420999 w 1499709"/>
                  <a:gd name="connsiteY46" fmla="*/ 876011 h 941610"/>
                  <a:gd name="connsiteX47" fmla="*/ 323085 w 1499709"/>
                  <a:gd name="connsiteY47" fmla="*/ 941610 h 941610"/>
                  <a:gd name="connsiteX48" fmla="*/ 222742 w 1499709"/>
                  <a:gd name="connsiteY48" fmla="*/ 876011 h 941610"/>
                  <a:gd name="connsiteX49" fmla="*/ 214239 w 1499709"/>
                  <a:gd name="connsiteY49" fmla="*/ 834498 h 941610"/>
                  <a:gd name="connsiteX50" fmla="*/ 206761 w 1499709"/>
                  <a:gd name="connsiteY50" fmla="*/ 876011 h 941610"/>
                  <a:gd name="connsiteX51" fmla="*/ 108847 w 1499709"/>
                  <a:gd name="connsiteY51" fmla="*/ 941610 h 941610"/>
                  <a:gd name="connsiteX52" fmla="*/ 0 w 1499709"/>
                  <a:gd name="connsiteY52" fmla="*/ 834492 h 941610"/>
                  <a:gd name="connsiteX53" fmla="*/ 0 w 1499709"/>
                  <a:gd name="connsiteY53" fmla="*/ 107118 h 941610"/>
                  <a:gd name="connsiteX54" fmla="*/ 107118 w 1499709"/>
                  <a:gd name="connsiteY54" fmla="*/ 0 h 94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99709" h="941610">
                    <a:moveTo>
                      <a:pt x="107118" y="0"/>
                    </a:moveTo>
                    <a:cubicBezTo>
                      <a:pt x="151177" y="0"/>
                      <a:pt x="189404" y="27212"/>
                      <a:pt x="205763" y="65599"/>
                    </a:cubicBezTo>
                    <a:lnTo>
                      <a:pt x="214239" y="107112"/>
                    </a:lnTo>
                    <a:lnTo>
                      <a:pt x="222715" y="65599"/>
                    </a:lnTo>
                    <a:cubicBezTo>
                      <a:pt x="239074" y="27212"/>
                      <a:pt x="277300" y="0"/>
                      <a:pt x="321356" y="0"/>
                    </a:cubicBezTo>
                    <a:cubicBezTo>
                      <a:pt x="365415" y="0"/>
                      <a:pt x="403642" y="27212"/>
                      <a:pt x="420001" y="65599"/>
                    </a:cubicBezTo>
                    <a:lnTo>
                      <a:pt x="428477" y="107112"/>
                    </a:lnTo>
                    <a:lnTo>
                      <a:pt x="436953" y="65599"/>
                    </a:lnTo>
                    <a:cubicBezTo>
                      <a:pt x="453312" y="27212"/>
                      <a:pt x="491538" y="0"/>
                      <a:pt x="535594" y="0"/>
                    </a:cubicBezTo>
                    <a:cubicBezTo>
                      <a:pt x="579653" y="0"/>
                      <a:pt x="617879" y="27212"/>
                      <a:pt x="634239" y="65599"/>
                    </a:cubicBezTo>
                    <a:lnTo>
                      <a:pt x="642715" y="107113"/>
                    </a:lnTo>
                    <a:lnTo>
                      <a:pt x="651190" y="65599"/>
                    </a:lnTo>
                    <a:cubicBezTo>
                      <a:pt x="667550" y="27212"/>
                      <a:pt x="705776" y="0"/>
                      <a:pt x="749832" y="0"/>
                    </a:cubicBezTo>
                    <a:cubicBezTo>
                      <a:pt x="793891" y="0"/>
                      <a:pt x="832117" y="27212"/>
                      <a:pt x="848477" y="65599"/>
                    </a:cubicBezTo>
                    <a:lnTo>
                      <a:pt x="856953" y="107113"/>
                    </a:lnTo>
                    <a:lnTo>
                      <a:pt x="865428" y="65599"/>
                    </a:lnTo>
                    <a:cubicBezTo>
                      <a:pt x="881788" y="27212"/>
                      <a:pt x="920014" y="0"/>
                      <a:pt x="964070" y="0"/>
                    </a:cubicBezTo>
                    <a:cubicBezTo>
                      <a:pt x="1008129" y="0"/>
                      <a:pt x="1046355" y="27212"/>
                      <a:pt x="1062715" y="65599"/>
                    </a:cubicBezTo>
                    <a:lnTo>
                      <a:pt x="1071191" y="107113"/>
                    </a:lnTo>
                    <a:lnTo>
                      <a:pt x="1079666" y="65599"/>
                    </a:lnTo>
                    <a:cubicBezTo>
                      <a:pt x="1096026" y="27212"/>
                      <a:pt x="1134252" y="0"/>
                      <a:pt x="1178308" y="0"/>
                    </a:cubicBezTo>
                    <a:cubicBezTo>
                      <a:pt x="1222367" y="0"/>
                      <a:pt x="1260593" y="27212"/>
                      <a:pt x="1276953" y="65599"/>
                    </a:cubicBezTo>
                    <a:lnTo>
                      <a:pt x="1285428" y="107106"/>
                    </a:lnTo>
                    <a:lnTo>
                      <a:pt x="1293902" y="65599"/>
                    </a:lnTo>
                    <a:cubicBezTo>
                      <a:pt x="1310261" y="27212"/>
                      <a:pt x="1348487" y="0"/>
                      <a:pt x="1392543" y="0"/>
                    </a:cubicBezTo>
                    <a:cubicBezTo>
                      <a:pt x="1451289" y="0"/>
                      <a:pt x="1499665" y="48377"/>
                      <a:pt x="1499665" y="107118"/>
                    </a:cubicBezTo>
                    <a:lnTo>
                      <a:pt x="1499665" y="834492"/>
                    </a:lnTo>
                    <a:cubicBezTo>
                      <a:pt x="1501391" y="893233"/>
                      <a:pt x="1453014" y="941610"/>
                      <a:pt x="1394273" y="941610"/>
                    </a:cubicBezTo>
                    <a:cubicBezTo>
                      <a:pt x="1348919" y="941610"/>
                      <a:pt x="1310369" y="914398"/>
                      <a:pt x="1293929" y="876011"/>
                    </a:cubicBezTo>
                    <a:lnTo>
                      <a:pt x="1285428" y="834505"/>
                    </a:lnTo>
                    <a:lnTo>
                      <a:pt x="1277951" y="876011"/>
                    </a:lnTo>
                    <a:cubicBezTo>
                      <a:pt x="1262319" y="914398"/>
                      <a:pt x="1224093" y="941610"/>
                      <a:pt x="1180037" y="941610"/>
                    </a:cubicBezTo>
                    <a:cubicBezTo>
                      <a:pt x="1134684" y="941610"/>
                      <a:pt x="1096134" y="914398"/>
                      <a:pt x="1079693" y="876011"/>
                    </a:cubicBezTo>
                    <a:lnTo>
                      <a:pt x="1071191" y="834497"/>
                    </a:lnTo>
                    <a:lnTo>
                      <a:pt x="1063713" y="876011"/>
                    </a:lnTo>
                    <a:cubicBezTo>
                      <a:pt x="1048081" y="914398"/>
                      <a:pt x="1009855" y="941610"/>
                      <a:pt x="965799" y="941610"/>
                    </a:cubicBezTo>
                    <a:cubicBezTo>
                      <a:pt x="920446" y="941610"/>
                      <a:pt x="881896" y="914398"/>
                      <a:pt x="865455" y="876011"/>
                    </a:cubicBezTo>
                    <a:lnTo>
                      <a:pt x="856953" y="834497"/>
                    </a:lnTo>
                    <a:lnTo>
                      <a:pt x="849475" y="876011"/>
                    </a:lnTo>
                    <a:cubicBezTo>
                      <a:pt x="833843" y="914398"/>
                      <a:pt x="795617" y="941610"/>
                      <a:pt x="751561" y="941610"/>
                    </a:cubicBezTo>
                    <a:cubicBezTo>
                      <a:pt x="706208" y="941610"/>
                      <a:pt x="667658" y="914398"/>
                      <a:pt x="651217" y="876011"/>
                    </a:cubicBezTo>
                    <a:lnTo>
                      <a:pt x="642715" y="834497"/>
                    </a:lnTo>
                    <a:lnTo>
                      <a:pt x="635237" y="876011"/>
                    </a:lnTo>
                    <a:cubicBezTo>
                      <a:pt x="619605" y="914398"/>
                      <a:pt x="581379" y="941610"/>
                      <a:pt x="537323" y="941610"/>
                    </a:cubicBezTo>
                    <a:cubicBezTo>
                      <a:pt x="491970" y="941610"/>
                      <a:pt x="453420" y="914398"/>
                      <a:pt x="436980" y="876011"/>
                    </a:cubicBezTo>
                    <a:lnTo>
                      <a:pt x="428477" y="834498"/>
                    </a:lnTo>
                    <a:lnTo>
                      <a:pt x="420999" y="876011"/>
                    </a:lnTo>
                    <a:cubicBezTo>
                      <a:pt x="405367" y="914398"/>
                      <a:pt x="367141" y="941610"/>
                      <a:pt x="323085" y="941610"/>
                    </a:cubicBezTo>
                    <a:cubicBezTo>
                      <a:pt x="277732" y="941610"/>
                      <a:pt x="239182" y="914398"/>
                      <a:pt x="222742" y="876011"/>
                    </a:cubicBezTo>
                    <a:lnTo>
                      <a:pt x="214239" y="834498"/>
                    </a:lnTo>
                    <a:lnTo>
                      <a:pt x="206761" y="876011"/>
                    </a:lnTo>
                    <a:cubicBezTo>
                      <a:pt x="191129" y="914398"/>
                      <a:pt x="152903" y="941610"/>
                      <a:pt x="108847" y="941610"/>
                    </a:cubicBezTo>
                    <a:cubicBezTo>
                      <a:pt x="48377" y="941610"/>
                      <a:pt x="0" y="893233"/>
                      <a:pt x="0" y="834492"/>
                    </a:cubicBezTo>
                    <a:lnTo>
                      <a:pt x="0" y="107118"/>
                    </a:lnTo>
                    <a:cubicBezTo>
                      <a:pt x="0" y="48377"/>
                      <a:pt x="48377" y="0"/>
                      <a:pt x="107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52FD1D7-9FCE-4949-B5CD-547410D83A42}"/>
                  </a:ext>
                </a:extLst>
              </p:cNvPr>
              <p:cNvSpPr/>
              <p:nvPr/>
            </p:nvSpPr>
            <p:spPr>
              <a:xfrm>
                <a:off x="3764877" y="4254643"/>
                <a:ext cx="1433462" cy="737743"/>
              </a:xfrm>
              <a:custGeom>
                <a:avLst/>
                <a:gdLst>
                  <a:gd name="connsiteX0" fmla="*/ 1360306 w 1433462"/>
                  <a:gd name="connsiteY0" fmla="*/ 0 h 737743"/>
                  <a:gd name="connsiteX1" fmla="*/ 1433462 w 1433462"/>
                  <a:gd name="connsiteY1" fmla="*/ 82930 h 737743"/>
                  <a:gd name="connsiteX2" fmla="*/ 1433462 w 1433462"/>
                  <a:gd name="connsiteY2" fmla="*/ 737743 h 737743"/>
                  <a:gd name="connsiteX3" fmla="*/ 1287155 w 1433462"/>
                  <a:gd name="connsiteY3" fmla="*/ 737743 h 737743"/>
                  <a:gd name="connsiteX4" fmla="*/ 1287155 w 1433462"/>
                  <a:gd name="connsiteY4" fmla="*/ 82930 h 737743"/>
                  <a:gd name="connsiteX5" fmla="*/ 1360306 w 1433462"/>
                  <a:gd name="connsiteY5" fmla="*/ 0 h 737743"/>
                  <a:gd name="connsiteX6" fmla="*/ 1145781 w 1433462"/>
                  <a:gd name="connsiteY6" fmla="*/ 0 h 737743"/>
                  <a:gd name="connsiteX7" fmla="*/ 1218937 w 1433462"/>
                  <a:gd name="connsiteY7" fmla="*/ 82930 h 737743"/>
                  <a:gd name="connsiteX8" fmla="*/ 1218937 w 1433462"/>
                  <a:gd name="connsiteY8" fmla="*/ 737743 h 737743"/>
                  <a:gd name="connsiteX9" fmla="*/ 1072630 w 1433462"/>
                  <a:gd name="connsiteY9" fmla="*/ 737743 h 737743"/>
                  <a:gd name="connsiteX10" fmla="*/ 1072630 w 1433462"/>
                  <a:gd name="connsiteY10" fmla="*/ 82930 h 737743"/>
                  <a:gd name="connsiteX11" fmla="*/ 1145781 w 1433462"/>
                  <a:gd name="connsiteY11" fmla="*/ 0 h 737743"/>
                  <a:gd name="connsiteX12" fmla="*/ 931255 w 1433462"/>
                  <a:gd name="connsiteY12" fmla="*/ 0 h 737743"/>
                  <a:gd name="connsiteX13" fmla="*/ 1004411 w 1433462"/>
                  <a:gd name="connsiteY13" fmla="*/ 82930 h 737743"/>
                  <a:gd name="connsiteX14" fmla="*/ 1004411 w 1433462"/>
                  <a:gd name="connsiteY14" fmla="*/ 737743 h 737743"/>
                  <a:gd name="connsiteX15" fmla="*/ 858104 w 1433462"/>
                  <a:gd name="connsiteY15" fmla="*/ 737743 h 737743"/>
                  <a:gd name="connsiteX16" fmla="*/ 858104 w 1433462"/>
                  <a:gd name="connsiteY16" fmla="*/ 82930 h 737743"/>
                  <a:gd name="connsiteX17" fmla="*/ 931255 w 1433462"/>
                  <a:gd name="connsiteY17" fmla="*/ 0 h 737743"/>
                  <a:gd name="connsiteX18" fmla="*/ 716729 w 1433462"/>
                  <a:gd name="connsiteY18" fmla="*/ 0 h 737743"/>
                  <a:gd name="connsiteX19" fmla="*/ 789885 w 1433462"/>
                  <a:gd name="connsiteY19" fmla="*/ 82930 h 737743"/>
                  <a:gd name="connsiteX20" fmla="*/ 789885 w 1433462"/>
                  <a:gd name="connsiteY20" fmla="*/ 737743 h 737743"/>
                  <a:gd name="connsiteX21" fmla="*/ 643578 w 1433462"/>
                  <a:gd name="connsiteY21" fmla="*/ 737743 h 737743"/>
                  <a:gd name="connsiteX22" fmla="*/ 643578 w 1433462"/>
                  <a:gd name="connsiteY22" fmla="*/ 82930 h 737743"/>
                  <a:gd name="connsiteX23" fmla="*/ 716729 w 1433462"/>
                  <a:gd name="connsiteY23" fmla="*/ 0 h 737743"/>
                  <a:gd name="connsiteX24" fmla="*/ 502203 w 1433462"/>
                  <a:gd name="connsiteY24" fmla="*/ 0 h 737743"/>
                  <a:gd name="connsiteX25" fmla="*/ 575359 w 1433462"/>
                  <a:gd name="connsiteY25" fmla="*/ 82930 h 737743"/>
                  <a:gd name="connsiteX26" fmla="*/ 575359 w 1433462"/>
                  <a:gd name="connsiteY26" fmla="*/ 737743 h 737743"/>
                  <a:gd name="connsiteX27" fmla="*/ 429052 w 1433462"/>
                  <a:gd name="connsiteY27" fmla="*/ 737743 h 737743"/>
                  <a:gd name="connsiteX28" fmla="*/ 429052 w 1433462"/>
                  <a:gd name="connsiteY28" fmla="*/ 82930 h 737743"/>
                  <a:gd name="connsiteX29" fmla="*/ 502203 w 1433462"/>
                  <a:gd name="connsiteY29" fmla="*/ 0 h 737743"/>
                  <a:gd name="connsiteX30" fmla="*/ 287677 w 1433462"/>
                  <a:gd name="connsiteY30" fmla="*/ 0 h 737743"/>
                  <a:gd name="connsiteX31" fmla="*/ 360833 w 1433462"/>
                  <a:gd name="connsiteY31" fmla="*/ 82930 h 737743"/>
                  <a:gd name="connsiteX32" fmla="*/ 360833 w 1433462"/>
                  <a:gd name="connsiteY32" fmla="*/ 737743 h 737743"/>
                  <a:gd name="connsiteX33" fmla="*/ 214526 w 1433462"/>
                  <a:gd name="connsiteY33" fmla="*/ 737743 h 737743"/>
                  <a:gd name="connsiteX34" fmla="*/ 214526 w 1433462"/>
                  <a:gd name="connsiteY34" fmla="*/ 82930 h 737743"/>
                  <a:gd name="connsiteX35" fmla="*/ 287677 w 1433462"/>
                  <a:gd name="connsiteY35" fmla="*/ 0 h 737743"/>
                  <a:gd name="connsiteX36" fmla="*/ 73151 w 1433462"/>
                  <a:gd name="connsiteY36" fmla="*/ 0 h 737743"/>
                  <a:gd name="connsiteX37" fmla="*/ 146307 w 1433462"/>
                  <a:gd name="connsiteY37" fmla="*/ 82930 h 737743"/>
                  <a:gd name="connsiteX38" fmla="*/ 146307 w 1433462"/>
                  <a:gd name="connsiteY38" fmla="*/ 737743 h 737743"/>
                  <a:gd name="connsiteX39" fmla="*/ 0 w 1433462"/>
                  <a:gd name="connsiteY39" fmla="*/ 737743 h 737743"/>
                  <a:gd name="connsiteX40" fmla="*/ 0 w 1433462"/>
                  <a:gd name="connsiteY40" fmla="*/ 82930 h 737743"/>
                  <a:gd name="connsiteX41" fmla="*/ 73151 w 1433462"/>
                  <a:gd name="connsiteY41" fmla="*/ 0 h 73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33462" h="737743">
                    <a:moveTo>
                      <a:pt x="1360306" y="0"/>
                    </a:moveTo>
                    <a:cubicBezTo>
                      <a:pt x="1401457" y="0"/>
                      <a:pt x="1433462" y="38013"/>
                      <a:pt x="1433462" y="82930"/>
                    </a:cubicBezTo>
                    <a:lnTo>
                      <a:pt x="1433462" y="737743"/>
                    </a:lnTo>
                    <a:lnTo>
                      <a:pt x="1287155" y="737743"/>
                    </a:lnTo>
                    <a:lnTo>
                      <a:pt x="1287155" y="82930"/>
                    </a:lnTo>
                    <a:cubicBezTo>
                      <a:pt x="1287155" y="36283"/>
                      <a:pt x="1320685" y="0"/>
                      <a:pt x="1360306" y="0"/>
                    </a:cubicBezTo>
                    <a:close/>
                    <a:moveTo>
                      <a:pt x="1145781" y="0"/>
                    </a:moveTo>
                    <a:cubicBezTo>
                      <a:pt x="1186932" y="0"/>
                      <a:pt x="1218937" y="38013"/>
                      <a:pt x="1218937" y="82930"/>
                    </a:cubicBezTo>
                    <a:lnTo>
                      <a:pt x="1218937" y="737743"/>
                    </a:lnTo>
                    <a:lnTo>
                      <a:pt x="1072630" y="737743"/>
                    </a:lnTo>
                    <a:lnTo>
                      <a:pt x="1072630" y="82930"/>
                    </a:lnTo>
                    <a:cubicBezTo>
                      <a:pt x="1072630" y="36283"/>
                      <a:pt x="1106160" y="0"/>
                      <a:pt x="1145781" y="0"/>
                    </a:cubicBezTo>
                    <a:close/>
                    <a:moveTo>
                      <a:pt x="931255" y="0"/>
                    </a:moveTo>
                    <a:cubicBezTo>
                      <a:pt x="972406" y="0"/>
                      <a:pt x="1004411" y="38013"/>
                      <a:pt x="1004411" y="82930"/>
                    </a:cubicBezTo>
                    <a:lnTo>
                      <a:pt x="1004411" y="737743"/>
                    </a:lnTo>
                    <a:lnTo>
                      <a:pt x="858104" y="737743"/>
                    </a:lnTo>
                    <a:lnTo>
                      <a:pt x="858104" y="82930"/>
                    </a:lnTo>
                    <a:cubicBezTo>
                      <a:pt x="858104" y="36283"/>
                      <a:pt x="891634" y="0"/>
                      <a:pt x="931255" y="0"/>
                    </a:cubicBezTo>
                    <a:close/>
                    <a:moveTo>
                      <a:pt x="716729" y="0"/>
                    </a:moveTo>
                    <a:cubicBezTo>
                      <a:pt x="757880" y="0"/>
                      <a:pt x="789885" y="38013"/>
                      <a:pt x="789885" y="82930"/>
                    </a:cubicBezTo>
                    <a:lnTo>
                      <a:pt x="789885" y="737743"/>
                    </a:lnTo>
                    <a:lnTo>
                      <a:pt x="643578" y="737743"/>
                    </a:lnTo>
                    <a:lnTo>
                      <a:pt x="643578" y="82930"/>
                    </a:lnTo>
                    <a:cubicBezTo>
                      <a:pt x="643578" y="36283"/>
                      <a:pt x="677108" y="0"/>
                      <a:pt x="716729" y="0"/>
                    </a:cubicBezTo>
                    <a:close/>
                    <a:moveTo>
                      <a:pt x="502203" y="0"/>
                    </a:moveTo>
                    <a:cubicBezTo>
                      <a:pt x="543354" y="0"/>
                      <a:pt x="575359" y="38013"/>
                      <a:pt x="575359" y="82930"/>
                    </a:cubicBezTo>
                    <a:lnTo>
                      <a:pt x="575359" y="737743"/>
                    </a:lnTo>
                    <a:lnTo>
                      <a:pt x="429052" y="737743"/>
                    </a:lnTo>
                    <a:lnTo>
                      <a:pt x="429052" y="82930"/>
                    </a:lnTo>
                    <a:cubicBezTo>
                      <a:pt x="429052" y="36283"/>
                      <a:pt x="462582" y="0"/>
                      <a:pt x="502203" y="0"/>
                    </a:cubicBezTo>
                    <a:close/>
                    <a:moveTo>
                      <a:pt x="287677" y="0"/>
                    </a:moveTo>
                    <a:cubicBezTo>
                      <a:pt x="328828" y="0"/>
                      <a:pt x="360833" y="38013"/>
                      <a:pt x="360833" y="82930"/>
                    </a:cubicBezTo>
                    <a:lnTo>
                      <a:pt x="360833" y="737743"/>
                    </a:lnTo>
                    <a:lnTo>
                      <a:pt x="214526" y="737743"/>
                    </a:lnTo>
                    <a:lnTo>
                      <a:pt x="214526" y="82930"/>
                    </a:lnTo>
                    <a:cubicBezTo>
                      <a:pt x="214526" y="36283"/>
                      <a:pt x="248056" y="0"/>
                      <a:pt x="287677" y="0"/>
                    </a:cubicBezTo>
                    <a:close/>
                    <a:moveTo>
                      <a:pt x="73151" y="0"/>
                    </a:moveTo>
                    <a:cubicBezTo>
                      <a:pt x="114302" y="0"/>
                      <a:pt x="146307" y="38013"/>
                      <a:pt x="146307" y="82930"/>
                    </a:cubicBezTo>
                    <a:lnTo>
                      <a:pt x="146307" y="737743"/>
                    </a:lnTo>
                    <a:lnTo>
                      <a:pt x="0" y="737743"/>
                    </a:lnTo>
                    <a:lnTo>
                      <a:pt x="0" y="82930"/>
                    </a:lnTo>
                    <a:cubicBezTo>
                      <a:pt x="0" y="36283"/>
                      <a:pt x="33530" y="0"/>
                      <a:pt x="731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0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BC802C9-CF72-4B8A-8621-834165A4803A}"/>
                  </a:ext>
                </a:extLst>
              </p:cNvPr>
              <p:cNvSpPr/>
              <p:nvPr/>
            </p:nvSpPr>
            <p:spPr>
              <a:xfrm>
                <a:off x="3613677" y="4585433"/>
                <a:ext cx="6720846" cy="742923"/>
              </a:xfrm>
              <a:custGeom>
                <a:avLst/>
                <a:gdLst>
                  <a:gd name="connsiteX0" fmla="*/ 1457199 w 1480413"/>
                  <a:gd name="connsiteY0" fmla="*/ 24737 h 163644"/>
                  <a:gd name="connsiteX1" fmla="*/ 1456438 w 1480413"/>
                  <a:gd name="connsiteY1" fmla="*/ 24357 h 163644"/>
                  <a:gd name="connsiteX2" fmla="*/ 1349498 w 1480413"/>
                  <a:gd name="connsiteY2" fmla="*/ 15603 h 163644"/>
                  <a:gd name="connsiteX3" fmla="*/ 1237991 w 1480413"/>
                  <a:gd name="connsiteY3" fmla="*/ 8753 h 163644"/>
                  <a:gd name="connsiteX4" fmla="*/ 1124962 w 1480413"/>
                  <a:gd name="connsiteY4" fmla="*/ 3806 h 163644"/>
                  <a:gd name="connsiteX5" fmla="*/ 1010030 w 1480413"/>
                  <a:gd name="connsiteY5" fmla="*/ 381 h 163644"/>
                  <a:gd name="connsiteX6" fmla="*/ 893576 w 1480413"/>
                  <a:gd name="connsiteY6" fmla="*/ 0 h 163644"/>
                  <a:gd name="connsiteX7" fmla="*/ 777122 w 1480413"/>
                  <a:gd name="connsiteY7" fmla="*/ 2283 h 163644"/>
                  <a:gd name="connsiteX8" fmla="*/ 661048 w 1480413"/>
                  <a:gd name="connsiteY8" fmla="*/ 8373 h 163644"/>
                  <a:gd name="connsiteX9" fmla="*/ 558295 w 1480413"/>
                  <a:gd name="connsiteY9" fmla="*/ 17126 h 163644"/>
                  <a:gd name="connsiteX10" fmla="*/ 537744 w 1480413"/>
                  <a:gd name="connsiteY10" fmla="*/ 22454 h 163644"/>
                  <a:gd name="connsiteX11" fmla="*/ 373338 w 1480413"/>
                  <a:gd name="connsiteY11" fmla="*/ 97806 h 163644"/>
                  <a:gd name="connsiteX12" fmla="*/ 354310 w 1480413"/>
                  <a:gd name="connsiteY12" fmla="*/ 101993 h 163644"/>
                  <a:gd name="connsiteX13" fmla="*/ 29684 w 1480413"/>
                  <a:gd name="connsiteY13" fmla="*/ 101993 h 163644"/>
                  <a:gd name="connsiteX14" fmla="*/ 0 w 1480413"/>
                  <a:gd name="connsiteY14" fmla="*/ 131677 h 163644"/>
                  <a:gd name="connsiteX15" fmla="*/ 0 w 1480413"/>
                  <a:gd name="connsiteY15" fmla="*/ 137385 h 163644"/>
                  <a:gd name="connsiteX16" fmla="*/ 29684 w 1480413"/>
                  <a:gd name="connsiteY16" fmla="*/ 167070 h 163644"/>
                  <a:gd name="connsiteX17" fmla="*/ 377524 w 1480413"/>
                  <a:gd name="connsiteY17" fmla="*/ 166689 h 163644"/>
                  <a:gd name="connsiteX18" fmla="*/ 393128 w 1480413"/>
                  <a:gd name="connsiteY18" fmla="*/ 163264 h 163644"/>
                  <a:gd name="connsiteX19" fmla="*/ 553347 w 1480413"/>
                  <a:gd name="connsiteY19" fmla="*/ 87150 h 163644"/>
                  <a:gd name="connsiteX20" fmla="*/ 570092 w 1480413"/>
                  <a:gd name="connsiteY20" fmla="*/ 82203 h 163644"/>
                  <a:gd name="connsiteX21" fmla="*/ 651915 w 1480413"/>
                  <a:gd name="connsiteY21" fmla="*/ 72689 h 163644"/>
                  <a:gd name="connsiteX22" fmla="*/ 750482 w 1480413"/>
                  <a:gd name="connsiteY22" fmla="*/ 64697 h 163644"/>
                  <a:gd name="connsiteX23" fmla="*/ 847908 w 1480413"/>
                  <a:gd name="connsiteY23" fmla="*/ 61272 h 163644"/>
                  <a:gd name="connsiteX24" fmla="*/ 946856 w 1480413"/>
                  <a:gd name="connsiteY24" fmla="*/ 60891 h 163644"/>
                  <a:gd name="connsiteX25" fmla="*/ 1046565 w 1480413"/>
                  <a:gd name="connsiteY25" fmla="*/ 62413 h 163644"/>
                  <a:gd name="connsiteX26" fmla="*/ 1147796 w 1480413"/>
                  <a:gd name="connsiteY26" fmla="*/ 65838 h 163644"/>
                  <a:gd name="connsiteX27" fmla="*/ 1250169 w 1480413"/>
                  <a:gd name="connsiteY27" fmla="*/ 72308 h 163644"/>
                  <a:gd name="connsiteX28" fmla="*/ 1354826 w 1480413"/>
                  <a:gd name="connsiteY28" fmla="*/ 77636 h 163644"/>
                  <a:gd name="connsiteX29" fmla="*/ 1452632 w 1480413"/>
                  <a:gd name="connsiteY29" fmla="*/ 84486 h 163644"/>
                  <a:gd name="connsiteX30" fmla="*/ 1482697 w 1480413"/>
                  <a:gd name="connsiteY30" fmla="*/ 54421 h 163644"/>
                  <a:gd name="connsiteX31" fmla="*/ 1457199 w 1480413"/>
                  <a:gd name="connsiteY31" fmla="*/ 24737 h 16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0413" h="163644">
                    <a:moveTo>
                      <a:pt x="1457199" y="24737"/>
                    </a:moveTo>
                    <a:lnTo>
                      <a:pt x="1456438" y="24357"/>
                    </a:lnTo>
                    <a:lnTo>
                      <a:pt x="1349498" y="15603"/>
                    </a:lnTo>
                    <a:lnTo>
                      <a:pt x="1237991" y="8753"/>
                    </a:lnTo>
                    <a:lnTo>
                      <a:pt x="1124962" y="3806"/>
                    </a:lnTo>
                    <a:lnTo>
                      <a:pt x="1010030" y="381"/>
                    </a:lnTo>
                    <a:lnTo>
                      <a:pt x="893576" y="0"/>
                    </a:lnTo>
                    <a:lnTo>
                      <a:pt x="777122" y="2283"/>
                    </a:lnTo>
                    <a:lnTo>
                      <a:pt x="661048" y="8373"/>
                    </a:lnTo>
                    <a:lnTo>
                      <a:pt x="558295" y="17126"/>
                    </a:lnTo>
                    <a:cubicBezTo>
                      <a:pt x="551064" y="17887"/>
                      <a:pt x="544214" y="19409"/>
                      <a:pt x="537744" y="22454"/>
                    </a:cubicBezTo>
                    <a:lnTo>
                      <a:pt x="373338" y="97806"/>
                    </a:lnTo>
                    <a:cubicBezTo>
                      <a:pt x="367249" y="100470"/>
                      <a:pt x="360779" y="101993"/>
                      <a:pt x="354310" y="101993"/>
                    </a:cubicBezTo>
                    <a:lnTo>
                      <a:pt x="29684" y="101993"/>
                    </a:lnTo>
                    <a:cubicBezTo>
                      <a:pt x="13320" y="101993"/>
                      <a:pt x="0" y="115312"/>
                      <a:pt x="0" y="131677"/>
                    </a:cubicBezTo>
                    <a:lnTo>
                      <a:pt x="0" y="137385"/>
                    </a:lnTo>
                    <a:cubicBezTo>
                      <a:pt x="0" y="153750"/>
                      <a:pt x="13320" y="167070"/>
                      <a:pt x="29684" y="167070"/>
                    </a:cubicBezTo>
                    <a:lnTo>
                      <a:pt x="377524" y="166689"/>
                    </a:lnTo>
                    <a:cubicBezTo>
                      <a:pt x="382852" y="166689"/>
                      <a:pt x="388180" y="165547"/>
                      <a:pt x="393128" y="163264"/>
                    </a:cubicBezTo>
                    <a:lnTo>
                      <a:pt x="553347" y="87150"/>
                    </a:lnTo>
                    <a:cubicBezTo>
                      <a:pt x="558675" y="84486"/>
                      <a:pt x="564384" y="82964"/>
                      <a:pt x="570092" y="82203"/>
                    </a:cubicBezTo>
                    <a:lnTo>
                      <a:pt x="651915" y="72689"/>
                    </a:lnTo>
                    <a:lnTo>
                      <a:pt x="750482" y="64697"/>
                    </a:lnTo>
                    <a:lnTo>
                      <a:pt x="847908" y="61272"/>
                    </a:lnTo>
                    <a:lnTo>
                      <a:pt x="946856" y="60891"/>
                    </a:lnTo>
                    <a:lnTo>
                      <a:pt x="1046565" y="62413"/>
                    </a:lnTo>
                    <a:lnTo>
                      <a:pt x="1147796" y="65838"/>
                    </a:lnTo>
                    <a:lnTo>
                      <a:pt x="1250169" y="72308"/>
                    </a:lnTo>
                    <a:lnTo>
                      <a:pt x="1354826" y="77636"/>
                    </a:lnTo>
                    <a:cubicBezTo>
                      <a:pt x="1354826" y="77636"/>
                      <a:pt x="1449207" y="84486"/>
                      <a:pt x="1452632" y="84486"/>
                    </a:cubicBezTo>
                    <a:cubicBezTo>
                      <a:pt x="1469377" y="84486"/>
                      <a:pt x="1482697" y="70786"/>
                      <a:pt x="1482697" y="54421"/>
                    </a:cubicBezTo>
                    <a:cubicBezTo>
                      <a:pt x="1482316" y="39579"/>
                      <a:pt x="1471660" y="27020"/>
                      <a:pt x="1457199" y="247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E7472E6-1546-4BE8-8DA5-F0B9A98F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352">
              <a:off x="5192973" y="3953821"/>
              <a:ext cx="1528840" cy="190383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657037-F74D-4E74-B679-488B78C045E9}"/>
              </a:ext>
            </a:extLst>
          </p:cNvPr>
          <p:cNvGrpSpPr/>
          <p:nvPr/>
        </p:nvGrpSpPr>
        <p:grpSpPr>
          <a:xfrm rot="5400000">
            <a:off x="1517110" y="4162340"/>
            <a:ext cx="1513269" cy="3382653"/>
            <a:chOff x="1238450" y="173053"/>
            <a:chExt cx="1720890" cy="38467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CB5ECC-233B-4150-B250-098F5592AA06}"/>
                </a:ext>
              </a:extLst>
            </p:cNvPr>
            <p:cNvSpPr/>
            <p:nvPr/>
          </p:nvSpPr>
          <p:spPr>
            <a:xfrm>
              <a:off x="1238450" y="288464"/>
              <a:ext cx="1720890" cy="3142942"/>
            </a:xfrm>
            <a:custGeom>
              <a:avLst/>
              <a:gdLst>
                <a:gd name="connsiteX0" fmla="*/ 624687 w 635550"/>
                <a:gd name="connsiteY0" fmla="*/ 0 h 1160735"/>
                <a:gd name="connsiteX1" fmla="*/ 12351 w 635550"/>
                <a:gd name="connsiteY1" fmla="*/ 0 h 1160735"/>
                <a:gd name="connsiteX2" fmla="*/ 173 w 635550"/>
                <a:gd name="connsiteY2" fmla="*/ 11798 h 1160735"/>
                <a:gd name="connsiteX3" fmla="*/ 127663 w 635550"/>
                <a:gd name="connsiteY3" fmla="*/ 1046945 h 1160735"/>
                <a:gd name="connsiteX4" fmla="*/ 144789 w 635550"/>
                <a:gd name="connsiteY4" fmla="*/ 1097941 h 1160735"/>
                <a:gd name="connsiteX5" fmla="*/ 182085 w 635550"/>
                <a:gd name="connsiteY5" fmla="*/ 1164160 h 1160735"/>
                <a:gd name="connsiteX6" fmla="*/ 455333 w 635550"/>
                <a:gd name="connsiteY6" fmla="*/ 1164160 h 1160735"/>
                <a:gd name="connsiteX7" fmla="*/ 492629 w 635550"/>
                <a:gd name="connsiteY7" fmla="*/ 1097941 h 1160735"/>
                <a:gd name="connsiteX8" fmla="*/ 509755 w 635550"/>
                <a:gd name="connsiteY8" fmla="*/ 1046945 h 1160735"/>
                <a:gd name="connsiteX9" fmla="*/ 637245 w 635550"/>
                <a:gd name="connsiteY9" fmla="*/ 11798 h 1160735"/>
                <a:gd name="connsiteX10" fmla="*/ 624687 w 635550"/>
                <a:gd name="connsiteY10" fmla="*/ 0 h 1160735"/>
                <a:gd name="connsiteX11" fmla="*/ 268474 w 635550"/>
                <a:gd name="connsiteY11" fmla="*/ 1045423 h 1160735"/>
                <a:gd name="connsiteX12" fmla="*/ 268474 w 635550"/>
                <a:gd name="connsiteY12" fmla="*/ 1045423 h 1160735"/>
                <a:gd name="connsiteX13" fmla="*/ 268474 w 635550"/>
                <a:gd name="connsiteY13" fmla="*/ 1045423 h 1160735"/>
                <a:gd name="connsiteX14" fmla="*/ 268474 w 635550"/>
                <a:gd name="connsiteY14" fmla="*/ 1045423 h 1160735"/>
                <a:gd name="connsiteX15" fmla="*/ 268474 w 635550"/>
                <a:gd name="connsiteY15" fmla="*/ 1045423 h 1160735"/>
                <a:gd name="connsiteX16" fmla="*/ 268474 w 635550"/>
                <a:gd name="connsiteY16" fmla="*/ 1045423 h 1160735"/>
                <a:gd name="connsiteX17" fmla="*/ 368563 w 635550"/>
                <a:gd name="connsiteY17" fmla="*/ 1045423 h 1160735"/>
                <a:gd name="connsiteX18" fmla="*/ 368563 w 635550"/>
                <a:gd name="connsiteY18" fmla="*/ 1045423 h 1160735"/>
                <a:gd name="connsiteX19" fmla="*/ 368563 w 635550"/>
                <a:gd name="connsiteY19" fmla="*/ 1045423 h 1160735"/>
                <a:gd name="connsiteX20" fmla="*/ 368563 w 635550"/>
                <a:gd name="connsiteY20" fmla="*/ 1045423 h 1160735"/>
                <a:gd name="connsiteX21" fmla="*/ 368563 w 635550"/>
                <a:gd name="connsiteY21" fmla="*/ 1045423 h 1160735"/>
                <a:gd name="connsiteX22" fmla="*/ 368563 w 635550"/>
                <a:gd name="connsiteY22" fmla="*/ 1045423 h 116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550" h="1160735">
                  <a:moveTo>
                    <a:pt x="624687" y="0"/>
                  </a:moveTo>
                  <a:cubicBezTo>
                    <a:pt x="568362" y="0"/>
                    <a:pt x="68675" y="0"/>
                    <a:pt x="12351" y="0"/>
                  </a:cubicBezTo>
                  <a:cubicBezTo>
                    <a:pt x="3598" y="0"/>
                    <a:pt x="-969" y="3045"/>
                    <a:pt x="173" y="11798"/>
                  </a:cubicBezTo>
                  <a:cubicBezTo>
                    <a:pt x="37088" y="322342"/>
                    <a:pt x="123477" y="1012313"/>
                    <a:pt x="127663" y="1046945"/>
                  </a:cubicBezTo>
                  <a:cubicBezTo>
                    <a:pt x="129947" y="1065593"/>
                    <a:pt x="134513" y="1082338"/>
                    <a:pt x="144789" y="1097941"/>
                  </a:cubicBezTo>
                  <a:cubicBezTo>
                    <a:pt x="155064" y="1113925"/>
                    <a:pt x="178660" y="1154646"/>
                    <a:pt x="182085" y="1164160"/>
                  </a:cubicBezTo>
                  <a:cubicBezTo>
                    <a:pt x="216336" y="1164541"/>
                    <a:pt x="421082" y="1164541"/>
                    <a:pt x="455333" y="1164160"/>
                  </a:cubicBezTo>
                  <a:cubicBezTo>
                    <a:pt x="458759" y="1155027"/>
                    <a:pt x="482354" y="1113925"/>
                    <a:pt x="492629" y="1097941"/>
                  </a:cubicBezTo>
                  <a:cubicBezTo>
                    <a:pt x="502904" y="1082338"/>
                    <a:pt x="507852" y="1065593"/>
                    <a:pt x="509755" y="1046945"/>
                  </a:cubicBezTo>
                  <a:cubicBezTo>
                    <a:pt x="513941" y="1012313"/>
                    <a:pt x="600330" y="322722"/>
                    <a:pt x="637245" y="11798"/>
                  </a:cubicBezTo>
                  <a:cubicBezTo>
                    <a:pt x="638006" y="2664"/>
                    <a:pt x="633440" y="0"/>
                    <a:pt x="624687" y="0"/>
                  </a:cubicBezTo>
                  <a:close/>
                  <a:moveTo>
                    <a:pt x="268474" y="1045423"/>
                  </a:move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ubicBezTo>
                    <a:pt x="268474" y="1045423"/>
                    <a:pt x="268474" y="1045423"/>
                    <a:pt x="268474" y="1045423"/>
                  </a:cubicBezTo>
                  <a:close/>
                  <a:moveTo>
                    <a:pt x="368563" y="1045423"/>
                  </a:move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ubicBezTo>
                    <a:pt x="368563" y="1045423"/>
                    <a:pt x="368563" y="1045423"/>
                    <a:pt x="368563" y="1045423"/>
                  </a:cubicBezTo>
                  <a:close/>
                </a:path>
              </a:pathLst>
            </a:custGeom>
            <a:solidFill>
              <a:schemeClr val="accent4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3A87DD-1F35-46E5-BE4D-4D3F92F1AB1A}"/>
                </a:ext>
              </a:extLst>
            </p:cNvPr>
            <p:cNvSpPr/>
            <p:nvPr/>
          </p:nvSpPr>
          <p:spPr>
            <a:xfrm>
              <a:off x="1395982" y="514139"/>
              <a:ext cx="1401444" cy="2576182"/>
            </a:xfrm>
            <a:custGeom>
              <a:avLst/>
              <a:gdLst>
                <a:gd name="connsiteX0" fmla="*/ 445867 w 517573"/>
                <a:gd name="connsiteY0" fmla="*/ 7992 h 951422"/>
                <a:gd name="connsiteX1" fmla="*/ 260530 w 517573"/>
                <a:gd name="connsiteY1" fmla="*/ 0 h 951422"/>
                <a:gd name="connsiteX2" fmla="*/ 75193 w 517573"/>
                <a:gd name="connsiteY2" fmla="*/ 7992 h 951422"/>
                <a:gd name="connsiteX3" fmla="*/ 221 w 517573"/>
                <a:gd name="connsiteY3" fmla="*/ 124827 h 951422"/>
                <a:gd name="connsiteX4" fmla="*/ 106780 w 517573"/>
                <a:gd name="connsiteY4" fmla="*/ 901568 h 951422"/>
                <a:gd name="connsiteX5" fmla="*/ 158918 w 517573"/>
                <a:gd name="connsiteY5" fmla="*/ 953706 h 951422"/>
                <a:gd name="connsiteX6" fmla="*/ 362523 w 517573"/>
                <a:gd name="connsiteY6" fmla="*/ 953706 h 951422"/>
                <a:gd name="connsiteX7" fmla="*/ 414661 w 517573"/>
                <a:gd name="connsiteY7" fmla="*/ 901568 h 951422"/>
                <a:gd name="connsiteX8" fmla="*/ 521220 w 517573"/>
                <a:gd name="connsiteY8" fmla="*/ 124827 h 951422"/>
                <a:gd name="connsiteX9" fmla="*/ 445867 w 517573"/>
                <a:gd name="connsiteY9" fmla="*/ 7992 h 95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7573" h="951422">
                  <a:moveTo>
                    <a:pt x="445867" y="7992"/>
                  </a:moveTo>
                  <a:cubicBezTo>
                    <a:pt x="414661" y="4567"/>
                    <a:pt x="340069" y="1903"/>
                    <a:pt x="260530" y="0"/>
                  </a:cubicBezTo>
                  <a:cubicBezTo>
                    <a:pt x="180611" y="1903"/>
                    <a:pt x="106400" y="4186"/>
                    <a:pt x="75193" y="7992"/>
                  </a:cubicBezTo>
                  <a:cubicBezTo>
                    <a:pt x="-5868" y="17126"/>
                    <a:pt x="-160" y="89434"/>
                    <a:pt x="221" y="124827"/>
                  </a:cubicBezTo>
                  <a:lnTo>
                    <a:pt x="106780" y="901568"/>
                  </a:lnTo>
                  <a:cubicBezTo>
                    <a:pt x="106780" y="930110"/>
                    <a:pt x="130376" y="953706"/>
                    <a:pt x="158918" y="953706"/>
                  </a:cubicBezTo>
                  <a:lnTo>
                    <a:pt x="362523" y="953706"/>
                  </a:lnTo>
                  <a:cubicBezTo>
                    <a:pt x="391065" y="953706"/>
                    <a:pt x="414661" y="930110"/>
                    <a:pt x="414661" y="901568"/>
                  </a:cubicBezTo>
                  <a:lnTo>
                    <a:pt x="521220" y="124827"/>
                  </a:lnTo>
                  <a:cubicBezTo>
                    <a:pt x="521220" y="89434"/>
                    <a:pt x="526928" y="17126"/>
                    <a:pt x="445867" y="79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25F32B-B148-4F0A-9472-A4D0EE8227DE}"/>
                </a:ext>
              </a:extLst>
            </p:cNvPr>
            <p:cNvSpPr/>
            <p:nvPr/>
          </p:nvSpPr>
          <p:spPr>
            <a:xfrm>
              <a:off x="1537144" y="638824"/>
              <a:ext cx="1143827" cy="2339173"/>
            </a:xfrm>
            <a:custGeom>
              <a:avLst/>
              <a:gdLst>
                <a:gd name="connsiteX0" fmla="*/ 361386 w 422431"/>
                <a:gd name="connsiteY0" fmla="*/ 7231 h 863891"/>
                <a:gd name="connsiteX1" fmla="*/ 211061 w 422431"/>
                <a:gd name="connsiteY1" fmla="*/ 0 h 863891"/>
                <a:gd name="connsiteX2" fmla="*/ 60736 w 422431"/>
                <a:gd name="connsiteY2" fmla="*/ 7231 h 863891"/>
                <a:gd name="connsiteX3" fmla="*/ 226 w 422431"/>
                <a:gd name="connsiteY3" fmla="*/ 113029 h 863891"/>
                <a:gd name="connsiteX4" fmla="*/ 86614 w 422431"/>
                <a:gd name="connsiteY4" fmla="*/ 817081 h 863891"/>
                <a:gd name="connsiteX5" fmla="*/ 128858 w 422431"/>
                <a:gd name="connsiteY5" fmla="*/ 864272 h 863891"/>
                <a:gd name="connsiteX6" fmla="*/ 293644 w 422431"/>
                <a:gd name="connsiteY6" fmla="*/ 864272 h 863891"/>
                <a:gd name="connsiteX7" fmla="*/ 335887 w 422431"/>
                <a:gd name="connsiteY7" fmla="*/ 817081 h 863891"/>
                <a:gd name="connsiteX8" fmla="*/ 422277 w 422431"/>
                <a:gd name="connsiteY8" fmla="*/ 113029 h 863891"/>
                <a:gd name="connsiteX9" fmla="*/ 361386 w 422431"/>
                <a:gd name="connsiteY9" fmla="*/ 7231 h 86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31" h="863891">
                  <a:moveTo>
                    <a:pt x="361386" y="7231"/>
                  </a:moveTo>
                  <a:cubicBezTo>
                    <a:pt x="335887" y="3806"/>
                    <a:pt x="275758" y="1522"/>
                    <a:pt x="211061" y="0"/>
                  </a:cubicBezTo>
                  <a:cubicBezTo>
                    <a:pt x="146364" y="1522"/>
                    <a:pt x="86234" y="3806"/>
                    <a:pt x="60736" y="7231"/>
                  </a:cubicBezTo>
                  <a:cubicBezTo>
                    <a:pt x="-5103" y="15603"/>
                    <a:pt x="-155" y="81061"/>
                    <a:pt x="226" y="113029"/>
                  </a:cubicBezTo>
                  <a:lnTo>
                    <a:pt x="86614" y="817081"/>
                  </a:lnTo>
                  <a:cubicBezTo>
                    <a:pt x="86614" y="842960"/>
                    <a:pt x="105643" y="864272"/>
                    <a:pt x="128858" y="864272"/>
                  </a:cubicBezTo>
                  <a:lnTo>
                    <a:pt x="293644" y="864272"/>
                  </a:lnTo>
                  <a:cubicBezTo>
                    <a:pt x="316859" y="864272"/>
                    <a:pt x="335887" y="842960"/>
                    <a:pt x="335887" y="817081"/>
                  </a:cubicBezTo>
                  <a:lnTo>
                    <a:pt x="422277" y="113029"/>
                  </a:lnTo>
                  <a:cubicBezTo>
                    <a:pt x="422657" y="81442"/>
                    <a:pt x="427224" y="15984"/>
                    <a:pt x="361386" y="7231"/>
                  </a:cubicBezTo>
                  <a:close/>
                </a:path>
              </a:pathLst>
            </a:custGeom>
            <a:solidFill>
              <a:schemeClr val="bg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46F239-F56B-4B48-B2E5-5F41861BEC54}"/>
                </a:ext>
              </a:extLst>
            </p:cNvPr>
            <p:cNvSpPr/>
            <p:nvPr/>
          </p:nvSpPr>
          <p:spPr>
            <a:xfrm>
              <a:off x="1680991" y="3422133"/>
              <a:ext cx="834684" cy="597674"/>
            </a:xfrm>
            <a:custGeom>
              <a:avLst/>
              <a:gdLst>
                <a:gd name="connsiteX0" fmla="*/ 284285 w 308260"/>
                <a:gd name="connsiteY0" fmla="*/ 222633 h 220729"/>
                <a:gd name="connsiteX1" fmla="*/ 25498 w 308260"/>
                <a:gd name="connsiteY1" fmla="*/ 222633 h 220729"/>
                <a:gd name="connsiteX2" fmla="*/ 0 w 308260"/>
                <a:gd name="connsiteY2" fmla="*/ 197135 h 220729"/>
                <a:gd name="connsiteX3" fmla="*/ 0 w 308260"/>
                <a:gd name="connsiteY3" fmla="*/ 25498 h 220729"/>
                <a:gd name="connsiteX4" fmla="*/ 25498 w 308260"/>
                <a:gd name="connsiteY4" fmla="*/ 0 h 220729"/>
                <a:gd name="connsiteX5" fmla="*/ 284285 w 308260"/>
                <a:gd name="connsiteY5" fmla="*/ 0 h 220729"/>
                <a:gd name="connsiteX6" fmla="*/ 309783 w 308260"/>
                <a:gd name="connsiteY6" fmla="*/ 25498 h 220729"/>
                <a:gd name="connsiteX7" fmla="*/ 309783 w 308260"/>
                <a:gd name="connsiteY7" fmla="*/ 197135 h 220729"/>
                <a:gd name="connsiteX8" fmla="*/ 284285 w 308260"/>
                <a:gd name="connsiteY8" fmla="*/ 222633 h 22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260" h="220729">
                  <a:moveTo>
                    <a:pt x="284285" y="222633"/>
                  </a:moveTo>
                  <a:lnTo>
                    <a:pt x="25498" y="222633"/>
                  </a:lnTo>
                  <a:cubicBezTo>
                    <a:pt x="11417" y="222633"/>
                    <a:pt x="0" y="211216"/>
                    <a:pt x="0" y="197135"/>
                  </a:cubicBezTo>
                  <a:lnTo>
                    <a:pt x="0" y="25498"/>
                  </a:lnTo>
                  <a:cubicBezTo>
                    <a:pt x="0" y="11417"/>
                    <a:pt x="11417" y="0"/>
                    <a:pt x="25498" y="0"/>
                  </a:cubicBezTo>
                  <a:lnTo>
                    <a:pt x="284285" y="0"/>
                  </a:lnTo>
                  <a:cubicBezTo>
                    <a:pt x="298366" y="0"/>
                    <a:pt x="309783" y="11417"/>
                    <a:pt x="309783" y="25498"/>
                  </a:cubicBezTo>
                  <a:lnTo>
                    <a:pt x="309783" y="197135"/>
                  </a:lnTo>
                  <a:cubicBezTo>
                    <a:pt x="309783" y="211216"/>
                    <a:pt x="298366" y="222633"/>
                    <a:pt x="284285" y="222633"/>
                  </a:cubicBezTo>
                  <a:close/>
                </a:path>
              </a:pathLst>
            </a:custGeom>
            <a:solidFill>
              <a:schemeClr val="accent1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9D173E-6F44-4C80-9A92-86E7E59129BB}"/>
                </a:ext>
              </a:extLst>
            </p:cNvPr>
            <p:cNvSpPr/>
            <p:nvPr/>
          </p:nvSpPr>
          <p:spPr>
            <a:xfrm>
              <a:off x="1622764" y="722294"/>
              <a:ext cx="958340" cy="2174297"/>
            </a:xfrm>
            <a:custGeom>
              <a:avLst/>
              <a:gdLst>
                <a:gd name="connsiteX0" fmla="*/ 303886 w 353929"/>
                <a:gd name="connsiteY0" fmla="*/ 6470 h 803000"/>
                <a:gd name="connsiteX1" fmla="*/ 177537 w 353929"/>
                <a:gd name="connsiteY1" fmla="*/ 0 h 803000"/>
                <a:gd name="connsiteX2" fmla="*/ 51188 w 353929"/>
                <a:gd name="connsiteY2" fmla="*/ 6470 h 803000"/>
                <a:gd name="connsiteX3" fmla="*/ 192 w 353929"/>
                <a:gd name="connsiteY3" fmla="*/ 105037 h 803000"/>
                <a:gd name="connsiteX4" fmla="*/ 72881 w 353929"/>
                <a:gd name="connsiteY4" fmla="*/ 761899 h 803000"/>
                <a:gd name="connsiteX5" fmla="*/ 108273 w 353929"/>
                <a:gd name="connsiteY5" fmla="*/ 806045 h 803000"/>
                <a:gd name="connsiteX6" fmla="*/ 247181 w 353929"/>
                <a:gd name="connsiteY6" fmla="*/ 806045 h 803000"/>
                <a:gd name="connsiteX7" fmla="*/ 282574 w 353929"/>
                <a:gd name="connsiteY7" fmla="*/ 761899 h 803000"/>
                <a:gd name="connsiteX8" fmla="*/ 355263 w 353929"/>
                <a:gd name="connsiteY8" fmla="*/ 105037 h 803000"/>
                <a:gd name="connsiteX9" fmla="*/ 303886 w 353929"/>
                <a:gd name="connsiteY9" fmla="*/ 6470 h 80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3929" h="803000">
                  <a:moveTo>
                    <a:pt x="303886" y="6470"/>
                  </a:moveTo>
                  <a:cubicBezTo>
                    <a:pt x="282574" y="3425"/>
                    <a:pt x="231958" y="1142"/>
                    <a:pt x="177537" y="0"/>
                  </a:cubicBezTo>
                  <a:cubicBezTo>
                    <a:pt x="123116" y="1522"/>
                    <a:pt x="72500" y="3425"/>
                    <a:pt x="51188" y="6470"/>
                  </a:cubicBezTo>
                  <a:cubicBezTo>
                    <a:pt x="-3994" y="14462"/>
                    <a:pt x="-189" y="75353"/>
                    <a:pt x="192" y="105037"/>
                  </a:cubicBezTo>
                  <a:lnTo>
                    <a:pt x="72881" y="761899"/>
                  </a:lnTo>
                  <a:cubicBezTo>
                    <a:pt x="72881" y="786255"/>
                    <a:pt x="88865" y="806045"/>
                    <a:pt x="108273" y="806045"/>
                  </a:cubicBezTo>
                  <a:lnTo>
                    <a:pt x="247181" y="806045"/>
                  </a:lnTo>
                  <a:cubicBezTo>
                    <a:pt x="266590" y="806045"/>
                    <a:pt x="282574" y="786255"/>
                    <a:pt x="282574" y="761899"/>
                  </a:cubicBezTo>
                  <a:lnTo>
                    <a:pt x="355263" y="105037"/>
                  </a:lnTo>
                  <a:cubicBezTo>
                    <a:pt x="355263" y="75353"/>
                    <a:pt x="359069" y="14462"/>
                    <a:pt x="303886" y="64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D8FF161-D6DE-420A-97AA-97E296C0F06B}"/>
                </a:ext>
              </a:extLst>
            </p:cNvPr>
            <p:cNvSpPr/>
            <p:nvPr/>
          </p:nvSpPr>
          <p:spPr>
            <a:xfrm>
              <a:off x="1741788" y="3489113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316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3A64A9-83C4-44BA-9E0B-FE78F09EA36E}"/>
                </a:ext>
              </a:extLst>
            </p:cNvPr>
            <p:cNvSpPr/>
            <p:nvPr/>
          </p:nvSpPr>
          <p:spPr>
            <a:xfrm>
              <a:off x="200662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F43344-9672-48B9-93DB-657DC12AC721}"/>
                </a:ext>
              </a:extLst>
            </p:cNvPr>
            <p:cNvSpPr/>
            <p:nvPr/>
          </p:nvSpPr>
          <p:spPr>
            <a:xfrm>
              <a:off x="1873689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B7A220-391D-4649-B852-853157253BA8}"/>
                </a:ext>
              </a:extLst>
            </p:cNvPr>
            <p:cNvSpPr/>
            <p:nvPr/>
          </p:nvSpPr>
          <p:spPr>
            <a:xfrm>
              <a:off x="2139551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6FF714-CB3E-40F7-969A-F284BBA74D61}"/>
                </a:ext>
              </a:extLst>
            </p:cNvPr>
            <p:cNvSpPr/>
            <p:nvPr/>
          </p:nvSpPr>
          <p:spPr>
            <a:xfrm>
              <a:off x="2271452" y="3492206"/>
              <a:ext cx="51522" cy="185484"/>
            </a:xfrm>
            <a:custGeom>
              <a:avLst/>
              <a:gdLst>
                <a:gd name="connsiteX0" fmla="*/ 10276 w 19028"/>
                <a:gd name="connsiteY0" fmla="*/ 69263 h 68502"/>
                <a:gd name="connsiteX1" fmla="*/ 10276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3"/>
                  </a:moveTo>
                  <a:lnTo>
                    <a:pt x="10276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6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C24EDB1-D367-42F7-8E1A-D460C5F5412E}"/>
                </a:ext>
              </a:extLst>
            </p:cNvPr>
            <p:cNvSpPr/>
            <p:nvPr/>
          </p:nvSpPr>
          <p:spPr>
            <a:xfrm>
              <a:off x="2404382" y="3492206"/>
              <a:ext cx="51522" cy="185484"/>
            </a:xfrm>
            <a:custGeom>
              <a:avLst/>
              <a:gdLst>
                <a:gd name="connsiteX0" fmla="*/ 10275 w 19028"/>
                <a:gd name="connsiteY0" fmla="*/ 69263 h 68502"/>
                <a:gd name="connsiteX1" fmla="*/ 10275 w 19028"/>
                <a:gd name="connsiteY1" fmla="*/ 69263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3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3"/>
                  </a:moveTo>
                  <a:lnTo>
                    <a:pt x="10275" y="69263"/>
                  </a:lnTo>
                  <a:cubicBezTo>
                    <a:pt x="4567" y="69263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3"/>
                    <a:pt x="10275" y="69263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F6575E-E093-4140-A630-746B44150866}"/>
                </a:ext>
              </a:extLst>
            </p:cNvPr>
            <p:cNvSpPr/>
            <p:nvPr/>
          </p:nvSpPr>
          <p:spPr>
            <a:xfrm>
              <a:off x="1741788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E4D12E-B93D-49AF-94A9-38E72D79A881}"/>
                </a:ext>
              </a:extLst>
            </p:cNvPr>
            <p:cNvSpPr/>
            <p:nvPr/>
          </p:nvSpPr>
          <p:spPr>
            <a:xfrm>
              <a:off x="200662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24245CE-E892-40FD-86D6-F0A6DA062684}"/>
                </a:ext>
              </a:extLst>
            </p:cNvPr>
            <p:cNvSpPr/>
            <p:nvPr/>
          </p:nvSpPr>
          <p:spPr>
            <a:xfrm>
              <a:off x="1873689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93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74622C-6709-45CB-B7B0-8BFF3442D973}"/>
                </a:ext>
              </a:extLst>
            </p:cNvPr>
            <p:cNvSpPr/>
            <p:nvPr/>
          </p:nvSpPr>
          <p:spPr>
            <a:xfrm>
              <a:off x="2139551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0 w 19028"/>
                <a:gd name="connsiteY6" fmla="*/ 10275 h 68502"/>
                <a:gd name="connsiteX7" fmla="*/ 20550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0" y="4567"/>
                    <a:pt x="20550" y="10275"/>
                  </a:cubicBezTo>
                  <a:lnTo>
                    <a:pt x="20550" y="58988"/>
                  </a:lnTo>
                  <a:cubicBezTo>
                    <a:pt x="20550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148077-A537-4A05-8015-09742373FECF}"/>
                </a:ext>
              </a:extLst>
            </p:cNvPr>
            <p:cNvSpPr/>
            <p:nvPr/>
          </p:nvSpPr>
          <p:spPr>
            <a:xfrm>
              <a:off x="2271452" y="3772492"/>
              <a:ext cx="51522" cy="185484"/>
            </a:xfrm>
            <a:custGeom>
              <a:avLst/>
              <a:gdLst>
                <a:gd name="connsiteX0" fmla="*/ 10276 w 19028"/>
                <a:gd name="connsiteY0" fmla="*/ 69264 h 68502"/>
                <a:gd name="connsiteX1" fmla="*/ 10276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6 w 19028"/>
                <a:gd name="connsiteY4" fmla="*/ 0 h 68502"/>
                <a:gd name="connsiteX5" fmla="*/ 10276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6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6" y="69264"/>
                  </a:moveTo>
                  <a:lnTo>
                    <a:pt x="10276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6" y="0"/>
                  </a:cubicBezTo>
                  <a:lnTo>
                    <a:pt x="10276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6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BCD6D69-A8E0-4D14-88B9-BD41D2ECD220}"/>
                </a:ext>
              </a:extLst>
            </p:cNvPr>
            <p:cNvSpPr/>
            <p:nvPr/>
          </p:nvSpPr>
          <p:spPr>
            <a:xfrm>
              <a:off x="2404382" y="3772492"/>
              <a:ext cx="51522" cy="185484"/>
            </a:xfrm>
            <a:custGeom>
              <a:avLst/>
              <a:gdLst>
                <a:gd name="connsiteX0" fmla="*/ 10275 w 19028"/>
                <a:gd name="connsiteY0" fmla="*/ 69264 h 68502"/>
                <a:gd name="connsiteX1" fmla="*/ 10275 w 19028"/>
                <a:gd name="connsiteY1" fmla="*/ 69264 h 68502"/>
                <a:gd name="connsiteX2" fmla="*/ 0 w 19028"/>
                <a:gd name="connsiteY2" fmla="*/ 58988 h 68502"/>
                <a:gd name="connsiteX3" fmla="*/ 0 w 19028"/>
                <a:gd name="connsiteY3" fmla="*/ 10275 h 68502"/>
                <a:gd name="connsiteX4" fmla="*/ 10275 w 19028"/>
                <a:gd name="connsiteY4" fmla="*/ 0 h 68502"/>
                <a:gd name="connsiteX5" fmla="*/ 10275 w 19028"/>
                <a:gd name="connsiteY5" fmla="*/ 0 h 68502"/>
                <a:gd name="connsiteX6" fmla="*/ 20551 w 19028"/>
                <a:gd name="connsiteY6" fmla="*/ 10275 h 68502"/>
                <a:gd name="connsiteX7" fmla="*/ 20551 w 19028"/>
                <a:gd name="connsiteY7" fmla="*/ 58988 h 68502"/>
                <a:gd name="connsiteX8" fmla="*/ 10275 w 19028"/>
                <a:gd name="connsiteY8" fmla="*/ 69264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8" h="68502">
                  <a:moveTo>
                    <a:pt x="10275" y="69264"/>
                  </a:moveTo>
                  <a:lnTo>
                    <a:pt x="10275" y="69264"/>
                  </a:lnTo>
                  <a:cubicBezTo>
                    <a:pt x="4567" y="69264"/>
                    <a:pt x="0" y="64697"/>
                    <a:pt x="0" y="58988"/>
                  </a:cubicBezTo>
                  <a:lnTo>
                    <a:pt x="0" y="10275"/>
                  </a:lnTo>
                  <a:cubicBezTo>
                    <a:pt x="0" y="4567"/>
                    <a:pt x="4567" y="0"/>
                    <a:pt x="10275" y="0"/>
                  </a:cubicBezTo>
                  <a:lnTo>
                    <a:pt x="10275" y="0"/>
                  </a:lnTo>
                  <a:cubicBezTo>
                    <a:pt x="15984" y="0"/>
                    <a:pt x="20551" y="4567"/>
                    <a:pt x="20551" y="10275"/>
                  </a:cubicBezTo>
                  <a:lnTo>
                    <a:pt x="20551" y="58988"/>
                  </a:lnTo>
                  <a:cubicBezTo>
                    <a:pt x="20551" y="64697"/>
                    <a:pt x="15984" y="69264"/>
                    <a:pt x="10275" y="69264"/>
                  </a:cubicBezTo>
                  <a:close/>
                </a:path>
              </a:pathLst>
            </a:custGeom>
            <a:solidFill>
              <a:srgbClr val="00FFFF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56">
              <a:extLst>
                <a:ext uri="{FF2B5EF4-FFF2-40B4-BE49-F238E27FC236}">
                  <a16:creationId xmlns:a16="http://schemas.microsoft.com/office/drawing/2014/main" id="{BC56BF8D-5325-48FD-B82A-521B1ADC93CF}"/>
                </a:ext>
              </a:extLst>
            </p:cNvPr>
            <p:cNvSpPr/>
            <p:nvPr/>
          </p:nvSpPr>
          <p:spPr>
            <a:xfrm>
              <a:off x="1793310" y="1187133"/>
              <a:ext cx="629878" cy="816810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solidFill>
              <a:schemeClr val="bg1"/>
            </a:solidFill>
            <a:ln w="4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19F8213-BF6E-4083-927E-7E29A3844F67}"/>
                </a:ext>
              </a:extLst>
            </p:cNvPr>
            <p:cNvSpPr/>
            <p:nvPr/>
          </p:nvSpPr>
          <p:spPr>
            <a:xfrm>
              <a:off x="1238450" y="173053"/>
              <a:ext cx="1720890" cy="1664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CFD9CB-67C3-4A64-8250-D05D6872A6B9}"/>
              </a:ext>
            </a:extLst>
          </p:cNvPr>
          <p:cNvGrpSpPr/>
          <p:nvPr/>
        </p:nvGrpSpPr>
        <p:grpSpPr>
          <a:xfrm>
            <a:off x="500655" y="1309628"/>
            <a:ext cx="2511357" cy="908825"/>
            <a:chOff x="862511" y="1542303"/>
            <a:chExt cx="5316847" cy="192409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46BDA3-226F-4D87-985E-F8127EB3CFDB}"/>
                </a:ext>
              </a:extLst>
            </p:cNvPr>
            <p:cNvGrpSpPr/>
            <p:nvPr/>
          </p:nvGrpSpPr>
          <p:grpSpPr>
            <a:xfrm>
              <a:off x="4774316" y="1732470"/>
              <a:ext cx="1405042" cy="1714245"/>
              <a:chOff x="239592" y="4344186"/>
              <a:chExt cx="1405042" cy="171424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6FF0949-1B25-4444-B18E-018108CE2905}"/>
                  </a:ext>
                </a:extLst>
              </p:cNvPr>
              <p:cNvSpPr/>
              <p:nvPr/>
            </p:nvSpPr>
            <p:spPr>
              <a:xfrm>
                <a:off x="239592" y="4396616"/>
                <a:ext cx="798584" cy="1661815"/>
              </a:xfrm>
              <a:custGeom>
                <a:avLst/>
                <a:gdLst>
                  <a:gd name="connsiteX0" fmla="*/ 269966 w 798583"/>
                  <a:gd name="connsiteY0" fmla="*/ 1253445 h 1661814"/>
                  <a:gd name="connsiteX1" fmla="*/ 326627 w 798583"/>
                  <a:gd name="connsiteY1" fmla="*/ 1561851 h 1661814"/>
                  <a:gd name="connsiteX2" fmla="*/ 375303 w 798583"/>
                  <a:gd name="connsiteY2" fmla="*/ 1618892 h 1661814"/>
                  <a:gd name="connsiteX3" fmla="*/ 437668 w 798583"/>
                  <a:gd name="connsiteY3" fmla="*/ 1589231 h 1661814"/>
                  <a:gd name="connsiteX4" fmla="*/ 452119 w 798583"/>
                  <a:gd name="connsiteY4" fmla="*/ 1522682 h 1661814"/>
                  <a:gd name="connsiteX5" fmla="*/ 650244 w 798583"/>
                  <a:gd name="connsiteY5" fmla="*/ 943518 h 1661814"/>
                  <a:gd name="connsiteX6" fmla="*/ 492428 w 798583"/>
                  <a:gd name="connsiteY6" fmla="*/ 1476288 h 1661814"/>
                  <a:gd name="connsiteX7" fmla="*/ 482161 w 798583"/>
                  <a:gd name="connsiteY7" fmla="*/ 1581245 h 1661814"/>
                  <a:gd name="connsiteX8" fmla="*/ 415992 w 798583"/>
                  <a:gd name="connsiteY8" fmla="*/ 1658821 h 1661814"/>
                  <a:gd name="connsiteX9" fmla="*/ 293163 w 798583"/>
                  <a:gd name="connsiteY9" fmla="*/ 1602540 h 1661814"/>
                  <a:gd name="connsiteX10" fmla="*/ 256276 w 798583"/>
                  <a:gd name="connsiteY10" fmla="*/ 1462598 h 1661814"/>
                  <a:gd name="connsiteX11" fmla="*/ 110249 w 798583"/>
                  <a:gd name="connsiteY11" fmla="*/ 821449 h 1661814"/>
                  <a:gd name="connsiteX12" fmla="*/ 2630 w 798583"/>
                  <a:gd name="connsiteY12" fmla="*/ 427861 h 1661814"/>
                  <a:gd name="connsiteX13" fmla="*/ 34574 w 798583"/>
                  <a:gd name="connsiteY13" fmla="*/ 181822 h 1661814"/>
                  <a:gd name="connsiteX14" fmla="*/ 87432 w 798583"/>
                  <a:gd name="connsiteY14" fmla="*/ 89794 h 1661814"/>
                  <a:gd name="connsiteX15" fmla="*/ 183262 w 798583"/>
                  <a:gd name="connsiteY15" fmla="*/ 17922 h 1661814"/>
                  <a:gd name="connsiteX16" fmla="*/ 366556 w 798583"/>
                  <a:gd name="connsiteY16" fmla="*/ 20203 h 1661814"/>
                  <a:gd name="connsiteX17" fmla="*/ 573047 w 798583"/>
                  <a:gd name="connsiteY17" fmla="*/ 172315 h 1661814"/>
                  <a:gd name="connsiteX18" fmla="*/ 800834 w 798583"/>
                  <a:gd name="connsiteY18" fmla="*/ 281074 h 1661814"/>
                  <a:gd name="connsiteX19" fmla="*/ 598906 w 798583"/>
                  <a:gd name="connsiteY19" fmla="*/ 225554 h 1661814"/>
                  <a:gd name="connsiteX20" fmla="*/ 425119 w 798583"/>
                  <a:gd name="connsiteY20" fmla="*/ 100062 h 1661814"/>
                  <a:gd name="connsiteX21" fmla="*/ 219769 w 798583"/>
                  <a:gd name="connsiteY21" fmla="*/ 60513 h 1661814"/>
                  <a:gd name="connsiteX22" fmla="*/ 72982 w 798583"/>
                  <a:gd name="connsiteY22" fmla="*/ 241525 h 1661814"/>
                  <a:gd name="connsiteX23" fmla="*/ 76785 w 798583"/>
                  <a:gd name="connsiteY23" fmla="*/ 489847 h 1661814"/>
                  <a:gd name="connsiteX24" fmla="*/ 177558 w 798583"/>
                  <a:gd name="connsiteY24" fmla="*/ 867083 h 1661814"/>
                  <a:gd name="connsiteX25" fmla="*/ 269966 w 798583"/>
                  <a:gd name="connsiteY25" fmla="*/ 1253445 h 166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8583" h="1661814">
                    <a:moveTo>
                      <a:pt x="269966" y="1253445"/>
                    </a:moveTo>
                    <a:cubicBezTo>
                      <a:pt x="293163" y="1358022"/>
                      <a:pt x="300768" y="1458035"/>
                      <a:pt x="326627" y="1561851"/>
                    </a:cubicBezTo>
                    <a:cubicBezTo>
                      <a:pt x="332331" y="1584287"/>
                      <a:pt x="348683" y="1612427"/>
                      <a:pt x="375303" y="1618892"/>
                    </a:cubicBezTo>
                    <a:cubicBezTo>
                      <a:pt x="398500" y="1624216"/>
                      <a:pt x="427021" y="1610526"/>
                      <a:pt x="437668" y="1589231"/>
                    </a:cubicBezTo>
                    <a:cubicBezTo>
                      <a:pt x="448316" y="1567935"/>
                      <a:pt x="451358" y="1546259"/>
                      <a:pt x="452119" y="1522682"/>
                    </a:cubicBezTo>
                    <a:cubicBezTo>
                      <a:pt x="455922" y="1315430"/>
                      <a:pt x="526273" y="1109700"/>
                      <a:pt x="650244" y="943518"/>
                    </a:cubicBezTo>
                    <a:cubicBezTo>
                      <a:pt x="552512" y="1103235"/>
                      <a:pt x="497752" y="1289191"/>
                      <a:pt x="492428" y="1476288"/>
                    </a:cubicBezTo>
                    <a:cubicBezTo>
                      <a:pt x="491287" y="1511654"/>
                      <a:pt x="492048" y="1547400"/>
                      <a:pt x="482161" y="1581245"/>
                    </a:cubicBezTo>
                    <a:cubicBezTo>
                      <a:pt x="472274" y="1615089"/>
                      <a:pt x="449457" y="1647413"/>
                      <a:pt x="415992" y="1658821"/>
                    </a:cubicBezTo>
                    <a:cubicBezTo>
                      <a:pt x="369979" y="1674413"/>
                      <a:pt x="318641" y="1643991"/>
                      <a:pt x="293163" y="1602540"/>
                    </a:cubicBezTo>
                    <a:cubicBezTo>
                      <a:pt x="267684" y="1561090"/>
                      <a:pt x="262360" y="1510893"/>
                      <a:pt x="256276" y="1462598"/>
                    </a:cubicBezTo>
                    <a:cubicBezTo>
                      <a:pt x="228515" y="1244699"/>
                      <a:pt x="179840" y="1029461"/>
                      <a:pt x="110249" y="821449"/>
                    </a:cubicBezTo>
                    <a:cubicBezTo>
                      <a:pt x="66897" y="692155"/>
                      <a:pt x="15560" y="563621"/>
                      <a:pt x="2630" y="427861"/>
                    </a:cubicBezTo>
                    <a:cubicBezTo>
                      <a:pt x="-4975" y="344961"/>
                      <a:pt x="3391" y="259398"/>
                      <a:pt x="34574" y="181822"/>
                    </a:cubicBezTo>
                    <a:cubicBezTo>
                      <a:pt x="47503" y="149498"/>
                      <a:pt x="64616" y="116033"/>
                      <a:pt x="87432" y="89794"/>
                    </a:cubicBezTo>
                    <a:cubicBezTo>
                      <a:pt x="112911" y="60133"/>
                      <a:pt x="148277" y="34274"/>
                      <a:pt x="183262" y="17922"/>
                    </a:cubicBezTo>
                    <a:cubicBezTo>
                      <a:pt x="239924" y="-8698"/>
                      <a:pt x="309515" y="-3754"/>
                      <a:pt x="366556" y="20203"/>
                    </a:cubicBezTo>
                    <a:cubicBezTo>
                      <a:pt x="445654" y="53668"/>
                      <a:pt x="507639" y="116414"/>
                      <a:pt x="573047" y="172315"/>
                    </a:cubicBezTo>
                    <a:cubicBezTo>
                      <a:pt x="638455" y="228216"/>
                      <a:pt x="714891" y="279553"/>
                      <a:pt x="800834" y="281074"/>
                    </a:cubicBezTo>
                    <a:cubicBezTo>
                      <a:pt x="730482" y="293623"/>
                      <a:pt x="658610" y="264722"/>
                      <a:pt x="598906" y="225554"/>
                    </a:cubicBezTo>
                    <a:cubicBezTo>
                      <a:pt x="539203" y="186385"/>
                      <a:pt x="486344" y="136568"/>
                      <a:pt x="425119" y="100062"/>
                    </a:cubicBezTo>
                    <a:cubicBezTo>
                      <a:pt x="363894" y="63555"/>
                      <a:pt x="288219" y="39598"/>
                      <a:pt x="219769" y="60513"/>
                    </a:cubicBezTo>
                    <a:cubicBezTo>
                      <a:pt x="141812" y="84470"/>
                      <a:pt x="89334" y="161667"/>
                      <a:pt x="72982" y="241525"/>
                    </a:cubicBezTo>
                    <a:cubicBezTo>
                      <a:pt x="56630" y="321384"/>
                      <a:pt x="61193" y="409988"/>
                      <a:pt x="76785" y="489847"/>
                    </a:cubicBezTo>
                    <a:cubicBezTo>
                      <a:pt x="102263" y="618381"/>
                      <a:pt x="145995" y="739689"/>
                      <a:pt x="177558" y="867083"/>
                    </a:cubicBezTo>
                    <a:cubicBezTo>
                      <a:pt x="209502" y="995997"/>
                      <a:pt x="240684" y="1121869"/>
                      <a:pt x="269966" y="1253445"/>
                    </a:cubicBezTo>
                    <a:close/>
                  </a:path>
                </a:pathLst>
              </a:custGeom>
              <a:solidFill>
                <a:srgbClr val="191919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5354F5C-EEC0-49BA-90DD-B5F08559712E}"/>
                  </a:ext>
                </a:extLst>
              </p:cNvPr>
              <p:cNvSpPr/>
              <p:nvPr/>
            </p:nvSpPr>
            <p:spPr>
              <a:xfrm>
                <a:off x="838445" y="4399919"/>
                <a:ext cx="806189" cy="1631393"/>
              </a:xfrm>
              <a:custGeom>
                <a:avLst/>
                <a:gdLst>
                  <a:gd name="connsiteX0" fmla="*/ 416077 w 806189"/>
                  <a:gd name="connsiteY0" fmla="*/ 37435 h 1631392"/>
                  <a:gd name="connsiteX1" fmla="*/ 321388 w 806189"/>
                  <a:gd name="connsiteY1" fmla="*/ 60632 h 1631392"/>
                  <a:gd name="connsiteX2" fmla="*/ 224036 w 806189"/>
                  <a:gd name="connsiteY2" fmla="*/ 121477 h 1631392"/>
                  <a:gd name="connsiteX3" fmla="*/ 133150 w 806189"/>
                  <a:gd name="connsiteY3" fmla="*/ 176237 h 1631392"/>
                  <a:gd name="connsiteX4" fmla="*/ 58615 w 806189"/>
                  <a:gd name="connsiteY4" fmla="*/ 197152 h 1631392"/>
                  <a:gd name="connsiteX5" fmla="*/ 38080 w 806189"/>
                  <a:gd name="connsiteY5" fmla="*/ 197152 h 1631392"/>
                  <a:gd name="connsiteX6" fmla="*/ 37700 w 806189"/>
                  <a:gd name="connsiteY6" fmla="*/ 196011 h 1631392"/>
                  <a:gd name="connsiteX7" fmla="*/ 57475 w 806189"/>
                  <a:gd name="connsiteY7" fmla="*/ 192589 h 1631392"/>
                  <a:gd name="connsiteX8" fmla="*/ 172319 w 806189"/>
                  <a:gd name="connsiteY8" fmla="*/ 135167 h 1631392"/>
                  <a:gd name="connsiteX9" fmla="*/ 290205 w 806189"/>
                  <a:gd name="connsiteY9" fmla="*/ 44280 h 1631392"/>
                  <a:gd name="connsiteX10" fmla="*/ 365880 w 806189"/>
                  <a:gd name="connsiteY10" fmla="*/ 9675 h 1631392"/>
                  <a:gd name="connsiteX11" fmla="*/ 468935 w 806189"/>
                  <a:gd name="connsiteY11" fmla="*/ 548 h 1631392"/>
                  <a:gd name="connsiteX12" fmla="*/ 591005 w 806189"/>
                  <a:gd name="connsiteY12" fmla="*/ 26407 h 1631392"/>
                  <a:gd name="connsiteX13" fmla="*/ 726003 w 806189"/>
                  <a:gd name="connsiteY13" fmla="*/ 127561 h 1631392"/>
                  <a:gd name="connsiteX14" fmla="*/ 799777 w 806189"/>
                  <a:gd name="connsiteY14" fmla="*/ 307433 h 1631392"/>
                  <a:gd name="connsiteX15" fmla="*/ 776580 w 806189"/>
                  <a:gd name="connsiteY15" fmla="*/ 605571 h 1631392"/>
                  <a:gd name="connsiteX16" fmla="*/ 742735 w 806189"/>
                  <a:gd name="connsiteY16" fmla="*/ 713190 h 1631392"/>
                  <a:gd name="connsiteX17" fmla="*/ 689116 w 806189"/>
                  <a:gd name="connsiteY17" fmla="*/ 849329 h 1631392"/>
                  <a:gd name="connsiteX18" fmla="*/ 632835 w 806189"/>
                  <a:gd name="connsiteY18" fmla="*/ 983567 h 1631392"/>
                  <a:gd name="connsiteX19" fmla="*/ 571991 w 806189"/>
                  <a:gd name="connsiteY19" fmla="*/ 1152411 h 1631392"/>
                  <a:gd name="connsiteX20" fmla="*/ 543090 w 806189"/>
                  <a:gd name="connsiteY20" fmla="*/ 1288550 h 1631392"/>
                  <a:gd name="connsiteX21" fmla="*/ 511527 w 806189"/>
                  <a:gd name="connsiteY21" fmla="*/ 1481351 h 1631392"/>
                  <a:gd name="connsiteX22" fmla="*/ 484146 w 806189"/>
                  <a:gd name="connsiteY22" fmla="*/ 1582885 h 1631392"/>
                  <a:gd name="connsiteX23" fmla="*/ 423682 w 806189"/>
                  <a:gd name="connsiteY23" fmla="*/ 1630800 h 1631392"/>
                  <a:gd name="connsiteX24" fmla="*/ 345345 w 806189"/>
                  <a:gd name="connsiteY24" fmla="*/ 1600378 h 1631392"/>
                  <a:gd name="connsiteX25" fmla="*/ 303514 w 806189"/>
                  <a:gd name="connsiteY25" fmla="*/ 1495041 h 1631392"/>
                  <a:gd name="connsiteX26" fmla="*/ 284881 w 806189"/>
                  <a:gd name="connsiteY26" fmla="*/ 1407197 h 1631392"/>
                  <a:gd name="connsiteX27" fmla="*/ 266247 w 806189"/>
                  <a:gd name="connsiteY27" fmla="*/ 1311367 h 1631392"/>
                  <a:gd name="connsiteX28" fmla="*/ 243050 w 806189"/>
                  <a:gd name="connsiteY28" fmla="*/ 1196903 h 1631392"/>
                  <a:gd name="connsiteX29" fmla="*/ 201980 w 806189"/>
                  <a:gd name="connsiteY29" fmla="*/ 1061524 h 1631392"/>
                  <a:gd name="connsiteX30" fmla="*/ 127826 w 806189"/>
                  <a:gd name="connsiteY30" fmla="*/ 918540 h 1631392"/>
                  <a:gd name="connsiteX31" fmla="*/ 14503 w 806189"/>
                  <a:gd name="connsiteY31" fmla="*/ 802175 h 1631392"/>
                  <a:gd name="connsiteX32" fmla="*/ 813 w 806189"/>
                  <a:gd name="connsiteY32" fmla="*/ 793048 h 1631392"/>
                  <a:gd name="connsiteX33" fmla="*/ 1194 w 806189"/>
                  <a:gd name="connsiteY33" fmla="*/ 789245 h 1631392"/>
                  <a:gd name="connsiteX34" fmla="*/ 4616 w 806189"/>
                  <a:gd name="connsiteY34" fmla="*/ 789625 h 1631392"/>
                  <a:gd name="connsiteX35" fmla="*/ 33517 w 806189"/>
                  <a:gd name="connsiteY35" fmla="*/ 807879 h 1631392"/>
                  <a:gd name="connsiteX36" fmla="*/ 61658 w 806189"/>
                  <a:gd name="connsiteY36" fmla="*/ 829174 h 1631392"/>
                  <a:gd name="connsiteX37" fmla="*/ 111094 w 806189"/>
                  <a:gd name="connsiteY37" fmla="*/ 874427 h 1631392"/>
                  <a:gd name="connsiteX38" fmla="*/ 192473 w 806189"/>
                  <a:gd name="connsiteY38" fmla="*/ 982426 h 1631392"/>
                  <a:gd name="connsiteX39" fmla="*/ 249135 w 806189"/>
                  <a:gd name="connsiteY39" fmla="*/ 1112482 h 1631392"/>
                  <a:gd name="connsiteX40" fmla="*/ 296669 w 806189"/>
                  <a:gd name="connsiteY40" fmla="*/ 1284747 h 1631392"/>
                  <a:gd name="connsiteX41" fmla="*/ 312641 w 806189"/>
                  <a:gd name="connsiteY41" fmla="*/ 1353958 h 1631392"/>
                  <a:gd name="connsiteX42" fmla="*/ 357134 w 806189"/>
                  <a:gd name="connsiteY42" fmla="*/ 1532689 h 1631392"/>
                  <a:gd name="connsiteX43" fmla="*/ 386035 w 806189"/>
                  <a:gd name="connsiteY43" fmla="*/ 1576801 h 1631392"/>
                  <a:gd name="connsiteX44" fmla="*/ 431288 w 806189"/>
                  <a:gd name="connsiteY44" fmla="*/ 1574900 h 1631392"/>
                  <a:gd name="connsiteX45" fmla="*/ 448781 w 806189"/>
                  <a:gd name="connsiteY45" fmla="*/ 1541435 h 1631392"/>
                  <a:gd name="connsiteX46" fmla="*/ 457147 w 806189"/>
                  <a:gd name="connsiteY46" fmla="*/ 1496182 h 1631392"/>
                  <a:gd name="connsiteX47" fmla="*/ 469316 w 806189"/>
                  <a:gd name="connsiteY47" fmla="*/ 1422028 h 1631392"/>
                  <a:gd name="connsiteX48" fmla="*/ 478823 w 806189"/>
                  <a:gd name="connsiteY48" fmla="*/ 1350916 h 1631392"/>
                  <a:gd name="connsiteX49" fmla="*/ 517611 w 806189"/>
                  <a:gd name="connsiteY49" fmla="*/ 1137580 h 1631392"/>
                  <a:gd name="connsiteX50" fmla="*/ 550315 w 806189"/>
                  <a:gd name="connsiteY50" fmla="*/ 1033384 h 1631392"/>
                  <a:gd name="connsiteX51" fmla="*/ 664398 w 806189"/>
                  <a:gd name="connsiteY51" fmla="*/ 748936 h 1631392"/>
                  <a:gd name="connsiteX52" fmla="*/ 682271 w 806189"/>
                  <a:gd name="connsiteY52" fmla="*/ 701401 h 1631392"/>
                  <a:gd name="connsiteX53" fmla="*/ 698243 w 806189"/>
                  <a:gd name="connsiteY53" fmla="*/ 655007 h 1631392"/>
                  <a:gd name="connsiteX54" fmla="*/ 721820 w 806189"/>
                  <a:gd name="connsiteY54" fmla="*/ 572106 h 1631392"/>
                  <a:gd name="connsiteX55" fmla="*/ 734750 w 806189"/>
                  <a:gd name="connsiteY55" fmla="*/ 514684 h 1631392"/>
                  <a:gd name="connsiteX56" fmla="*/ 745017 w 806189"/>
                  <a:gd name="connsiteY56" fmla="*/ 338235 h 1631392"/>
                  <a:gd name="connsiteX57" fmla="*/ 731707 w 806189"/>
                  <a:gd name="connsiteY57" fmla="*/ 263701 h 1631392"/>
                  <a:gd name="connsiteX58" fmla="*/ 691398 w 806189"/>
                  <a:gd name="connsiteY58" fmla="*/ 170533 h 1631392"/>
                  <a:gd name="connsiteX59" fmla="*/ 572371 w 806189"/>
                  <a:gd name="connsiteY59" fmla="*/ 67477 h 1631392"/>
                  <a:gd name="connsiteX60" fmla="*/ 449161 w 806189"/>
                  <a:gd name="connsiteY60" fmla="*/ 37435 h 1631392"/>
                  <a:gd name="connsiteX61" fmla="*/ 416077 w 806189"/>
                  <a:gd name="connsiteY61" fmla="*/ 37435 h 163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06189" h="1631392">
                    <a:moveTo>
                      <a:pt x="416077" y="37435"/>
                    </a:moveTo>
                    <a:cubicBezTo>
                      <a:pt x="382612" y="37816"/>
                      <a:pt x="351429" y="46182"/>
                      <a:pt x="321388" y="60632"/>
                    </a:cubicBezTo>
                    <a:cubicBezTo>
                      <a:pt x="286782" y="77365"/>
                      <a:pt x="255219" y="99421"/>
                      <a:pt x="224036" y="121477"/>
                    </a:cubicBezTo>
                    <a:cubicBezTo>
                      <a:pt x="194755" y="142012"/>
                      <a:pt x="165093" y="161026"/>
                      <a:pt x="133150" y="176237"/>
                    </a:cubicBezTo>
                    <a:cubicBezTo>
                      <a:pt x="109573" y="187265"/>
                      <a:pt x="84855" y="194490"/>
                      <a:pt x="58615" y="197152"/>
                    </a:cubicBezTo>
                    <a:cubicBezTo>
                      <a:pt x="47968" y="199054"/>
                      <a:pt x="38461" y="197532"/>
                      <a:pt x="38080" y="197152"/>
                    </a:cubicBezTo>
                    <a:cubicBezTo>
                      <a:pt x="37320" y="196772"/>
                      <a:pt x="36940" y="196011"/>
                      <a:pt x="37700" y="196011"/>
                    </a:cubicBezTo>
                    <a:cubicBezTo>
                      <a:pt x="44165" y="194871"/>
                      <a:pt x="51010" y="193730"/>
                      <a:pt x="57475" y="192589"/>
                    </a:cubicBezTo>
                    <a:cubicBezTo>
                      <a:pt x="100446" y="183082"/>
                      <a:pt x="137713" y="161406"/>
                      <a:pt x="172319" y="135167"/>
                    </a:cubicBezTo>
                    <a:cubicBezTo>
                      <a:pt x="211867" y="105125"/>
                      <a:pt x="248374" y="71280"/>
                      <a:pt x="290205" y="44280"/>
                    </a:cubicBezTo>
                    <a:cubicBezTo>
                      <a:pt x="313782" y="29069"/>
                      <a:pt x="338880" y="15760"/>
                      <a:pt x="365880" y="9675"/>
                    </a:cubicBezTo>
                    <a:cubicBezTo>
                      <a:pt x="399345" y="1689"/>
                      <a:pt x="433950" y="-1353"/>
                      <a:pt x="468935" y="548"/>
                    </a:cubicBezTo>
                    <a:cubicBezTo>
                      <a:pt x="511146" y="2830"/>
                      <a:pt x="551836" y="11577"/>
                      <a:pt x="591005" y="26407"/>
                    </a:cubicBezTo>
                    <a:cubicBezTo>
                      <a:pt x="643863" y="53407"/>
                      <a:pt x="686835" y="78505"/>
                      <a:pt x="726003" y="127561"/>
                    </a:cubicBezTo>
                    <a:cubicBezTo>
                      <a:pt x="765932" y="181181"/>
                      <a:pt x="787608" y="242405"/>
                      <a:pt x="799777" y="307433"/>
                    </a:cubicBezTo>
                    <a:cubicBezTo>
                      <a:pt x="818411" y="406305"/>
                      <a:pt x="801679" y="508980"/>
                      <a:pt x="776580" y="605571"/>
                    </a:cubicBezTo>
                    <a:cubicBezTo>
                      <a:pt x="767073" y="642078"/>
                      <a:pt x="755285" y="677443"/>
                      <a:pt x="742735" y="713190"/>
                    </a:cubicBezTo>
                    <a:cubicBezTo>
                      <a:pt x="726764" y="759203"/>
                      <a:pt x="708130" y="804456"/>
                      <a:pt x="689116" y="849329"/>
                    </a:cubicBezTo>
                    <a:cubicBezTo>
                      <a:pt x="670483" y="894202"/>
                      <a:pt x="651469" y="938694"/>
                      <a:pt x="632835" y="983567"/>
                    </a:cubicBezTo>
                    <a:cubicBezTo>
                      <a:pt x="610018" y="1038707"/>
                      <a:pt x="587582" y="1094228"/>
                      <a:pt x="571991" y="1152411"/>
                    </a:cubicBezTo>
                    <a:cubicBezTo>
                      <a:pt x="559822" y="1197283"/>
                      <a:pt x="551075" y="1242917"/>
                      <a:pt x="543090" y="1288550"/>
                    </a:cubicBezTo>
                    <a:cubicBezTo>
                      <a:pt x="532062" y="1352817"/>
                      <a:pt x="522555" y="1417084"/>
                      <a:pt x="511527" y="1481351"/>
                    </a:cubicBezTo>
                    <a:cubicBezTo>
                      <a:pt x="505822" y="1515956"/>
                      <a:pt x="500879" y="1550942"/>
                      <a:pt x="484146" y="1582885"/>
                    </a:cubicBezTo>
                    <a:cubicBezTo>
                      <a:pt x="471217" y="1607603"/>
                      <a:pt x="452583" y="1625477"/>
                      <a:pt x="423682" y="1630800"/>
                    </a:cubicBezTo>
                    <a:cubicBezTo>
                      <a:pt x="396683" y="1635744"/>
                      <a:pt x="363218" y="1622815"/>
                      <a:pt x="345345" y="1600378"/>
                    </a:cubicBezTo>
                    <a:cubicBezTo>
                      <a:pt x="320627" y="1569195"/>
                      <a:pt x="311500" y="1532308"/>
                      <a:pt x="303514" y="1495041"/>
                    </a:cubicBezTo>
                    <a:cubicBezTo>
                      <a:pt x="297430" y="1465760"/>
                      <a:pt x="290585" y="1436478"/>
                      <a:pt x="284881" y="1407197"/>
                    </a:cubicBezTo>
                    <a:cubicBezTo>
                      <a:pt x="278416" y="1375254"/>
                      <a:pt x="272712" y="1343310"/>
                      <a:pt x="266247" y="1311367"/>
                    </a:cubicBezTo>
                    <a:cubicBezTo>
                      <a:pt x="258642" y="1273339"/>
                      <a:pt x="253698" y="1233790"/>
                      <a:pt x="243050" y="1196903"/>
                    </a:cubicBezTo>
                    <a:cubicBezTo>
                      <a:pt x="230121" y="1151650"/>
                      <a:pt x="218712" y="1105636"/>
                      <a:pt x="201980" y="1061524"/>
                    </a:cubicBezTo>
                    <a:cubicBezTo>
                      <a:pt x="182966" y="1010947"/>
                      <a:pt x="159389" y="962652"/>
                      <a:pt x="127826" y="918540"/>
                    </a:cubicBezTo>
                    <a:cubicBezTo>
                      <a:pt x="96263" y="874047"/>
                      <a:pt x="57475" y="836019"/>
                      <a:pt x="14503" y="802175"/>
                    </a:cubicBezTo>
                    <a:cubicBezTo>
                      <a:pt x="10320" y="798752"/>
                      <a:pt x="5377" y="796090"/>
                      <a:pt x="813" y="793048"/>
                    </a:cubicBezTo>
                    <a:cubicBezTo>
                      <a:pt x="-328" y="791527"/>
                      <a:pt x="-328" y="790386"/>
                      <a:pt x="1194" y="789245"/>
                    </a:cubicBezTo>
                    <a:cubicBezTo>
                      <a:pt x="2334" y="788485"/>
                      <a:pt x="3475" y="788865"/>
                      <a:pt x="4616" y="789625"/>
                    </a:cubicBezTo>
                    <a:cubicBezTo>
                      <a:pt x="12602" y="796851"/>
                      <a:pt x="24390" y="801794"/>
                      <a:pt x="33517" y="807879"/>
                    </a:cubicBezTo>
                    <a:cubicBezTo>
                      <a:pt x="43024" y="814724"/>
                      <a:pt x="52531" y="821949"/>
                      <a:pt x="61658" y="829174"/>
                    </a:cubicBezTo>
                    <a:cubicBezTo>
                      <a:pt x="78770" y="843245"/>
                      <a:pt x="95502" y="858456"/>
                      <a:pt x="111094" y="874427"/>
                    </a:cubicBezTo>
                    <a:cubicBezTo>
                      <a:pt x="143037" y="906371"/>
                      <a:pt x="170797" y="942877"/>
                      <a:pt x="192473" y="982426"/>
                    </a:cubicBezTo>
                    <a:cubicBezTo>
                      <a:pt x="215290" y="1023877"/>
                      <a:pt x="233163" y="1067609"/>
                      <a:pt x="249135" y="1112482"/>
                    </a:cubicBezTo>
                    <a:cubicBezTo>
                      <a:pt x="269289" y="1168763"/>
                      <a:pt x="282979" y="1226565"/>
                      <a:pt x="296669" y="1284747"/>
                    </a:cubicBezTo>
                    <a:cubicBezTo>
                      <a:pt x="301993" y="1307944"/>
                      <a:pt x="307317" y="1330761"/>
                      <a:pt x="312641" y="1353958"/>
                    </a:cubicBezTo>
                    <a:cubicBezTo>
                      <a:pt x="325951" y="1413662"/>
                      <a:pt x="337740" y="1474506"/>
                      <a:pt x="357134" y="1532689"/>
                    </a:cubicBezTo>
                    <a:cubicBezTo>
                      <a:pt x="362838" y="1549801"/>
                      <a:pt x="371204" y="1566533"/>
                      <a:pt x="386035" y="1576801"/>
                    </a:cubicBezTo>
                    <a:cubicBezTo>
                      <a:pt x="403147" y="1588590"/>
                      <a:pt x="412654" y="1592012"/>
                      <a:pt x="431288" y="1574900"/>
                    </a:cubicBezTo>
                    <a:cubicBezTo>
                      <a:pt x="439274" y="1564252"/>
                      <a:pt x="444598" y="1553604"/>
                      <a:pt x="448781" y="1541435"/>
                    </a:cubicBezTo>
                    <a:cubicBezTo>
                      <a:pt x="453724" y="1527365"/>
                      <a:pt x="454485" y="1511013"/>
                      <a:pt x="457147" y="1496182"/>
                    </a:cubicBezTo>
                    <a:cubicBezTo>
                      <a:pt x="460569" y="1471464"/>
                      <a:pt x="465513" y="1446746"/>
                      <a:pt x="469316" y="1422028"/>
                    </a:cubicBezTo>
                    <a:cubicBezTo>
                      <a:pt x="473118" y="1398451"/>
                      <a:pt x="475020" y="1374873"/>
                      <a:pt x="478823" y="1350916"/>
                    </a:cubicBezTo>
                    <a:cubicBezTo>
                      <a:pt x="489470" y="1279043"/>
                      <a:pt x="502020" y="1208312"/>
                      <a:pt x="517611" y="1137580"/>
                    </a:cubicBezTo>
                    <a:cubicBezTo>
                      <a:pt x="525597" y="1101453"/>
                      <a:pt x="537385" y="1067989"/>
                      <a:pt x="550315" y="1033384"/>
                    </a:cubicBezTo>
                    <a:cubicBezTo>
                      <a:pt x="586822" y="937934"/>
                      <a:pt x="627511" y="844385"/>
                      <a:pt x="664398" y="748936"/>
                    </a:cubicBezTo>
                    <a:cubicBezTo>
                      <a:pt x="670483" y="733344"/>
                      <a:pt x="676567" y="717373"/>
                      <a:pt x="682271" y="701401"/>
                    </a:cubicBezTo>
                    <a:cubicBezTo>
                      <a:pt x="687595" y="686570"/>
                      <a:pt x="691398" y="669077"/>
                      <a:pt x="698243" y="655007"/>
                    </a:cubicBezTo>
                    <a:cubicBezTo>
                      <a:pt x="706989" y="628007"/>
                      <a:pt x="714975" y="599867"/>
                      <a:pt x="721820" y="572106"/>
                    </a:cubicBezTo>
                    <a:cubicBezTo>
                      <a:pt x="726384" y="553092"/>
                      <a:pt x="730186" y="533698"/>
                      <a:pt x="734750" y="514684"/>
                    </a:cubicBezTo>
                    <a:cubicBezTo>
                      <a:pt x="748820" y="456502"/>
                      <a:pt x="749200" y="397559"/>
                      <a:pt x="745017" y="338235"/>
                    </a:cubicBezTo>
                    <a:cubicBezTo>
                      <a:pt x="743496" y="312757"/>
                      <a:pt x="738172" y="288039"/>
                      <a:pt x="731707" y="263701"/>
                    </a:cubicBezTo>
                    <a:cubicBezTo>
                      <a:pt x="722961" y="230997"/>
                      <a:pt x="709651" y="199434"/>
                      <a:pt x="691398" y="170533"/>
                    </a:cubicBezTo>
                    <a:cubicBezTo>
                      <a:pt x="643483" y="108547"/>
                      <a:pt x="607737" y="87632"/>
                      <a:pt x="572371" y="67477"/>
                    </a:cubicBezTo>
                    <a:cubicBezTo>
                      <a:pt x="532442" y="49224"/>
                      <a:pt x="491752" y="39717"/>
                      <a:pt x="449161" y="37435"/>
                    </a:cubicBezTo>
                    <a:cubicBezTo>
                      <a:pt x="439654" y="35914"/>
                      <a:pt x="427865" y="35914"/>
                      <a:pt x="416077" y="37435"/>
                    </a:cubicBezTo>
                    <a:close/>
                  </a:path>
                </a:pathLst>
              </a:custGeom>
              <a:solidFill>
                <a:srgbClr val="191919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4D5683-57F3-475C-9B15-46FAE6505028}"/>
                  </a:ext>
                </a:extLst>
              </p:cNvPr>
              <p:cNvSpPr/>
              <p:nvPr/>
            </p:nvSpPr>
            <p:spPr>
              <a:xfrm>
                <a:off x="1341986" y="4344186"/>
                <a:ext cx="296617" cy="296617"/>
              </a:xfrm>
              <a:custGeom>
                <a:avLst/>
                <a:gdLst>
                  <a:gd name="connsiteX0" fmla="*/ 296617 w 296616"/>
                  <a:gd name="connsiteY0" fmla="*/ 144506 h 296616"/>
                  <a:gd name="connsiteX1" fmla="*/ 202308 w 296616"/>
                  <a:gd name="connsiteY1" fmla="*/ 199266 h 296616"/>
                  <a:gd name="connsiteX2" fmla="*/ 152111 w 296616"/>
                  <a:gd name="connsiteY2" fmla="*/ 296617 h 296616"/>
                  <a:gd name="connsiteX3" fmla="*/ 97351 w 296616"/>
                  <a:gd name="connsiteY3" fmla="*/ 201928 h 296616"/>
                  <a:gd name="connsiteX4" fmla="*/ 0 w 296616"/>
                  <a:gd name="connsiteY4" fmla="*/ 152111 h 296616"/>
                  <a:gd name="connsiteX5" fmla="*/ 94689 w 296616"/>
                  <a:gd name="connsiteY5" fmla="*/ 97351 h 296616"/>
                  <a:gd name="connsiteX6" fmla="*/ 144506 w 296616"/>
                  <a:gd name="connsiteY6" fmla="*/ 0 h 296616"/>
                  <a:gd name="connsiteX7" fmla="*/ 199646 w 296616"/>
                  <a:gd name="connsiteY7" fmla="*/ 94689 h 29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616" h="296616">
                    <a:moveTo>
                      <a:pt x="296617" y="144506"/>
                    </a:moveTo>
                    <a:lnTo>
                      <a:pt x="202308" y="199266"/>
                    </a:lnTo>
                    <a:lnTo>
                      <a:pt x="152111" y="296617"/>
                    </a:lnTo>
                    <a:lnTo>
                      <a:pt x="97351" y="201928"/>
                    </a:lnTo>
                    <a:lnTo>
                      <a:pt x="0" y="152111"/>
                    </a:lnTo>
                    <a:lnTo>
                      <a:pt x="94689" y="97351"/>
                    </a:lnTo>
                    <a:lnTo>
                      <a:pt x="144506" y="0"/>
                    </a:lnTo>
                    <a:lnTo>
                      <a:pt x="199646" y="94689"/>
                    </a:lnTo>
                    <a:close/>
                  </a:path>
                </a:pathLst>
              </a:custGeom>
              <a:solidFill>
                <a:srgbClr val="000000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0CC324-0DBA-4EBB-8956-2A4FC811F9D9}"/>
                  </a:ext>
                </a:extLst>
              </p:cNvPr>
              <p:cNvSpPr/>
              <p:nvPr/>
            </p:nvSpPr>
            <p:spPr>
              <a:xfrm>
                <a:off x="1371267" y="4373467"/>
                <a:ext cx="235772" cy="235772"/>
              </a:xfrm>
              <a:custGeom>
                <a:avLst/>
                <a:gdLst>
                  <a:gd name="connsiteX0" fmla="*/ 238054 w 235772"/>
                  <a:gd name="connsiteY0" fmla="*/ 115985 h 235772"/>
                  <a:gd name="connsiteX1" fmla="*/ 162379 w 235772"/>
                  <a:gd name="connsiteY1" fmla="*/ 160097 h 235772"/>
                  <a:gd name="connsiteX2" fmla="*/ 122069 w 235772"/>
                  <a:gd name="connsiteY2" fmla="*/ 238054 h 235772"/>
                  <a:gd name="connsiteX3" fmla="*/ 77957 w 235772"/>
                  <a:gd name="connsiteY3" fmla="*/ 162379 h 235772"/>
                  <a:gd name="connsiteX4" fmla="*/ 0 w 235772"/>
                  <a:gd name="connsiteY4" fmla="*/ 122069 h 235772"/>
                  <a:gd name="connsiteX5" fmla="*/ 76056 w 235772"/>
                  <a:gd name="connsiteY5" fmla="*/ 77957 h 235772"/>
                  <a:gd name="connsiteX6" fmla="*/ 115985 w 235772"/>
                  <a:gd name="connsiteY6" fmla="*/ 0 h 235772"/>
                  <a:gd name="connsiteX7" fmla="*/ 160097 w 235772"/>
                  <a:gd name="connsiteY7" fmla="*/ 75675 h 235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772" h="235772">
                    <a:moveTo>
                      <a:pt x="238054" y="115985"/>
                    </a:moveTo>
                    <a:lnTo>
                      <a:pt x="162379" y="160097"/>
                    </a:lnTo>
                    <a:lnTo>
                      <a:pt x="122069" y="238054"/>
                    </a:lnTo>
                    <a:lnTo>
                      <a:pt x="77957" y="162379"/>
                    </a:lnTo>
                    <a:lnTo>
                      <a:pt x="0" y="122069"/>
                    </a:lnTo>
                    <a:lnTo>
                      <a:pt x="76056" y="77957"/>
                    </a:lnTo>
                    <a:lnTo>
                      <a:pt x="115985" y="0"/>
                    </a:lnTo>
                    <a:lnTo>
                      <a:pt x="160097" y="75675"/>
                    </a:ln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92B50-B11D-4622-B97B-1A67F2A8F5ED}"/>
                </a:ext>
              </a:extLst>
            </p:cNvPr>
            <p:cNvGrpSpPr/>
            <p:nvPr/>
          </p:nvGrpSpPr>
          <p:grpSpPr>
            <a:xfrm>
              <a:off x="862511" y="1784900"/>
              <a:ext cx="1441612" cy="1661815"/>
              <a:chOff x="871660" y="1719307"/>
              <a:chExt cx="1441612" cy="166181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2DCC233-8A7A-4F37-9147-80BBEFDB048E}"/>
                  </a:ext>
                </a:extLst>
              </p:cNvPr>
              <p:cNvGrpSpPr/>
              <p:nvPr/>
            </p:nvGrpSpPr>
            <p:grpSpPr>
              <a:xfrm>
                <a:off x="898146" y="1719307"/>
                <a:ext cx="1405042" cy="1661815"/>
                <a:chOff x="239592" y="4396616"/>
                <a:chExt cx="1405042" cy="1661815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EB78834-D16D-449C-AD53-5B8AEBD41773}"/>
                    </a:ext>
                  </a:extLst>
                </p:cNvPr>
                <p:cNvSpPr/>
                <p:nvPr/>
              </p:nvSpPr>
              <p:spPr>
                <a:xfrm>
                  <a:off x="239592" y="4396616"/>
                  <a:ext cx="798584" cy="1661815"/>
                </a:xfrm>
                <a:custGeom>
                  <a:avLst/>
                  <a:gdLst>
                    <a:gd name="connsiteX0" fmla="*/ 269966 w 798583"/>
                    <a:gd name="connsiteY0" fmla="*/ 1253445 h 1661814"/>
                    <a:gd name="connsiteX1" fmla="*/ 326627 w 798583"/>
                    <a:gd name="connsiteY1" fmla="*/ 1561851 h 1661814"/>
                    <a:gd name="connsiteX2" fmla="*/ 375303 w 798583"/>
                    <a:gd name="connsiteY2" fmla="*/ 1618892 h 1661814"/>
                    <a:gd name="connsiteX3" fmla="*/ 437668 w 798583"/>
                    <a:gd name="connsiteY3" fmla="*/ 1589231 h 1661814"/>
                    <a:gd name="connsiteX4" fmla="*/ 452119 w 798583"/>
                    <a:gd name="connsiteY4" fmla="*/ 1522682 h 1661814"/>
                    <a:gd name="connsiteX5" fmla="*/ 650244 w 798583"/>
                    <a:gd name="connsiteY5" fmla="*/ 943518 h 1661814"/>
                    <a:gd name="connsiteX6" fmla="*/ 492428 w 798583"/>
                    <a:gd name="connsiteY6" fmla="*/ 1476288 h 1661814"/>
                    <a:gd name="connsiteX7" fmla="*/ 482161 w 798583"/>
                    <a:gd name="connsiteY7" fmla="*/ 1581245 h 1661814"/>
                    <a:gd name="connsiteX8" fmla="*/ 415992 w 798583"/>
                    <a:gd name="connsiteY8" fmla="*/ 1658821 h 1661814"/>
                    <a:gd name="connsiteX9" fmla="*/ 293163 w 798583"/>
                    <a:gd name="connsiteY9" fmla="*/ 1602540 h 1661814"/>
                    <a:gd name="connsiteX10" fmla="*/ 256276 w 798583"/>
                    <a:gd name="connsiteY10" fmla="*/ 1462598 h 1661814"/>
                    <a:gd name="connsiteX11" fmla="*/ 110249 w 798583"/>
                    <a:gd name="connsiteY11" fmla="*/ 821449 h 1661814"/>
                    <a:gd name="connsiteX12" fmla="*/ 2630 w 798583"/>
                    <a:gd name="connsiteY12" fmla="*/ 427861 h 1661814"/>
                    <a:gd name="connsiteX13" fmla="*/ 34574 w 798583"/>
                    <a:gd name="connsiteY13" fmla="*/ 181822 h 1661814"/>
                    <a:gd name="connsiteX14" fmla="*/ 87432 w 798583"/>
                    <a:gd name="connsiteY14" fmla="*/ 89794 h 1661814"/>
                    <a:gd name="connsiteX15" fmla="*/ 183262 w 798583"/>
                    <a:gd name="connsiteY15" fmla="*/ 17922 h 1661814"/>
                    <a:gd name="connsiteX16" fmla="*/ 366556 w 798583"/>
                    <a:gd name="connsiteY16" fmla="*/ 20203 h 1661814"/>
                    <a:gd name="connsiteX17" fmla="*/ 573047 w 798583"/>
                    <a:gd name="connsiteY17" fmla="*/ 172315 h 1661814"/>
                    <a:gd name="connsiteX18" fmla="*/ 800834 w 798583"/>
                    <a:gd name="connsiteY18" fmla="*/ 281074 h 1661814"/>
                    <a:gd name="connsiteX19" fmla="*/ 598906 w 798583"/>
                    <a:gd name="connsiteY19" fmla="*/ 225554 h 1661814"/>
                    <a:gd name="connsiteX20" fmla="*/ 425119 w 798583"/>
                    <a:gd name="connsiteY20" fmla="*/ 100062 h 1661814"/>
                    <a:gd name="connsiteX21" fmla="*/ 219769 w 798583"/>
                    <a:gd name="connsiteY21" fmla="*/ 60513 h 1661814"/>
                    <a:gd name="connsiteX22" fmla="*/ 72982 w 798583"/>
                    <a:gd name="connsiteY22" fmla="*/ 241525 h 1661814"/>
                    <a:gd name="connsiteX23" fmla="*/ 76785 w 798583"/>
                    <a:gd name="connsiteY23" fmla="*/ 489847 h 1661814"/>
                    <a:gd name="connsiteX24" fmla="*/ 177558 w 798583"/>
                    <a:gd name="connsiteY24" fmla="*/ 867083 h 1661814"/>
                    <a:gd name="connsiteX25" fmla="*/ 269966 w 798583"/>
                    <a:gd name="connsiteY25" fmla="*/ 1253445 h 166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98583" h="1661814">
                      <a:moveTo>
                        <a:pt x="269966" y="1253445"/>
                      </a:moveTo>
                      <a:cubicBezTo>
                        <a:pt x="293163" y="1358022"/>
                        <a:pt x="300768" y="1458035"/>
                        <a:pt x="326627" y="1561851"/>
                      </a:cubicBezTo>
                      <a:cubicBezTo>
                        <a:pt x="332331" y="1584287"/>
                        <a:pt x="348683" y="1612427"/>
                        <a:pt x="375303" y="1618892"/>
                      </a:cubicBezTo>
                      <a:cubicBezTo>
                        <a:pt x="398500" y="1624216"/>
                        <a:pt x="427021" y="1610526"/>
                        <a:pt x="437668" y="1589231"/>
                      </a:cubicBezTo>
                      <a:cubicBezTo>
                        <a:pt x="448316" y="1567935"/>
                        <a:pt x="451358" y="1546259"/>
                        <a:pt x="452119" y="1522682"/>
                      </a:cubicBezTo>
                      <a:cubicBezTo>
                        <a:pt x="455922" y="1315430"/>
                        <a:pt x="526273" y="1109700"/>
                        <a:pt x="650244" y="943518"/>
                      </a:cubicBezTo>
                      <a:cubicBezTo>
                        <a:pt x="552512" y="1103235"/>
                        <a:pt x="497752" y="1289191"/>
                        <a:pt x="492428" y="1476288"/>
                      </a:cubicBezTo>
                      <a:cubicBezTo>
                        <a:pt x="491287" y="1511654"/>
                        <a:pt x="492048" y="1547400"/>
                        <a:pt x="482161" y="1581245"/>
                      </a:cubicBezTo>
                      <a:cubicBezTo>
                        <a:pt x="472274" y="1615089"/>
                        <a:pt x="449457" y="1647413"/>
                        <a:pt x="415992" y="1658821"/>
                      </a:cubicBezTo>
                      <a:cubicBezTo>
                        <a:pt x="369979" y="1674413"/>
                        <a:pt x="318641" y="1643991"/>
                        <a:pt x="293163" y="1602540"/>
                      </a:cubicBezTo>
                      <a:cubicBezTo>
                        <a:pt x="267684" y="1561090"/>
                        <a:pt x="262360" y="1510893"/>
                        <a:pt x="256276" y="1462598"/>
                      </a:cubicBezTo>
                      <a:cubicBezTo>
                        <a:pt x="228515" y="1244699"/>
                        <a:pt x="179840" y="1029461"/>
                        <a:pt x="110249" y="821449"/>
                      </a:cubicBezTo>
                      <a:cubicBezTo>
                        <a:pt x="66897" y="692155"/>
                        <a:pt x="15560" y="563621"/>
                        <a:pt x="2630" y="427861"/>
                      </a:cubicBezTo>
                      <a:cubicBezTo>
                        <a:pt x="-4975" y="344961"/>
                        <a:pt x="3391" y="259398"/>
                        <a:pt x="34574" y="181822"/>
                      </a:cubicBezTo>
                      <a:cubicBezTo>
                        <a:pt x="47503" y="149498"/>
                        <a:pt x="64616" y="116033"/>
                        <a:pt x="87432" y="89794"/>
                      </a:cubicBezTo>
                      <a:cubicBezTo>
                        <a:pt x="112911" y="60133"/>
                        <a:pt x="148277" y="34274"/>
                        <a:pt x="183262" y="17922"/>
                      </a:cubicBezTo>
                      <a:cubicBezTo>
                        <a:pt x="239924" y="-8698"/>
                        <a:pt x="309515" y="-3754"/>
                        <a:pt x="366556" y="20203"/>
                      </a:cubicBezTo>
                      <a:cubicBezTo>
                        <a:pt x="445654" y="53668"/>
                        <a:pt x="507639" y="116414"/>
                        <a:pt x="573047" y="172315"/>
                      </a:cubicBezTo>
                      <a:cubicBezTo>
                        <a:pt x="638455" y="228216"/>
                        <a:pt x="714891" y="279553"/>
                        <a:pt x="800834" y="281074"/>
                      </a:cubicBezTo>
                      <a:cubicBezTo>
                        <a:pt x="730482" y="293623"/>
                        <a:pt x="658610" y="264722"/>
                        <a:pt x="598906" y="225554"/>
                      </a:cubicBezTo>
                      <a:cubicBezTo>
                        <a:pt x="539203" y="186385"/>
                        <a:pt x="486344" y="136568"/>
                        <a:pt x="425119" y="100062"/>
                      </a:cubicBezTo>
                      <a:cubicBezTo>
                        <a:pt x="363894" y="63555"/>
                        <a:pt x="288219" y="39598"/>
                        <a:pt x="219769" y="60513"/>
                      </a:cubicBezTo>
                      <a:cubicBezTo>
                        <a:pt x="141812" y="84470"/>
                        <a:pt x="89334" y="161667"/>
                        <a:pt x="72982" y="241525"/>
                      </a:cubicBezTo>
                      <a:cubicBezTo>
                        <a:pt x="56630" y="321384"/>
                        <a:pt x="61193" y="409988"/>
                        <a:pt x="76785" y="489847"/>
                      </a:cubicBezTo>
                      <a:cubicBezTo>
                        <a:pt x="102263" y="618381"/>
                        <a:pt x="145995" y="739689"/>
                        <a:pt x="177558" y="867083"/>
                      </a:cubicBezTo>
                      <a:cubicBezTo>
                        <a:pt x="209502" y="995997"/>
                        <a:pt x="240684" y="1121869"/>
                        <a:pt x="269966" y="1253445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305CDF9-A3E4-4933-A620-112161CE2656}"/>
                    </a:ext>
                  </a:extLst>
                </p:cNvPr>
                <p:cNvSpPr/>
                <p:nvPr/>
              </p:nvSpPr>
              <p:spPr>
                <a:xfrm>
                  <a:off x="838445" y="4399919"/>
                  <a:ext cx="806189" cy="1631393"/>
                </a:xfrm>
                <a:custGeom>
                  <a:avLst/>
                  <a:gdLst>
                    <a:gd name="connsiteX0" fmla="*/ 416077 w 806189"/>
                    <a:gd name="connsiteY0" fmla="*/ 37435 h 1631392"/>
                    <a:gd name="connsiteX1" fmla="*/ 321388 w 806189"/>
                    <a:gd name="connsiteY1" fmla="*/ 60632 h 1631392"/>
                    <a:gd name="connsiteX2" fmla="*/ 224036 w 806189"/>
                    <a:gd name="connsiteY2" fmla="*/ 121477 h 1631392"/>
                    <a:gd name="connsiteX3" fmla="*/ 133150 w 806189"/>
                    <a:gd name="connsiteY3" fmla="*/ 176237 h 1631392"/>
                    <a:gd name="connsiteX4" fmla="*/ 58615 w 806189"/>
                    <a:gd name="connsiteY4" fmla="*/ 197152 h 1631392"/>
                    <a:gd name="connsiteX5" fmla="*/ 38080 w 806189"/>
                    <a:gd name="connsiteY5" fmla="*/ 197152 h 1631392"/>
                    <a:gd name="connsiteX6" fmla="*/ 37700 w 806189"/>
                    <a:gd name="connsiteY6" fmla="*/ 196011 h 1631392"/>
                    <a:gd name="connsiteX7" fmla="*/ 57475 w 806189"/>
                    <a:gd name="connsiteY7" fmla="*/ 192589 h 1631392"/>
                    <a:gd name="connsiteX8" fmla="*/ 172319 w 806189"/>
                    <a:gd name="connsiteY8" fmla="*/ 135167 h 1631392"/>
                    <a:gd name="connsiteX9" fmla="*/ 290205 w 806189"/>
                    <a:gd name="connsiteY9" fmla="*/ 44280 h 1631392"/>
                    <a:gd name="connsiteX10" fmla="*/ 365880 w 806189"/>
                    <a:gd name="connsiteY10" fmla="*/ 9675 h 1631392"/>
                    <a:gd name="connsiteX11" fmla="*/ 468935 w 806189"/>
                    <a:gd name="connsiteY11" fmla="*/ 548 h 1631392"/>
                    <a:gd name="connsiteX12" fmla="*/ 591005 w 806189"/>
                    <a:gd name="connsiteY12" fmla="*/ 26407 h 1631392"/>
                    <a:gd name="connsiteX13" fmla="*/ 726003 w 806189"/>
                    <a:gd name="connsiteY13" fmla="*/ 127561 h 1631392"/>
                    <a:gd name="connsiteX14" fmla="*/ 799777 w 806189"/>
                    <a:gd name="connsiteY14" fmla="*/ 307433 h 1631392"/>
                    <a:gd name="connsiteX15" fmla="*/ 776580 w 806189"/>
                    <a:gd name="connsiteY15" fmla="*/ 605571 h 1631392"/>
                    <a:gd name="connsiteX16" fmla="*/ 742735 w 806189"/>
                    <a:gd name="connsiteY16" fmla="*/ 713190 h 1631392"/>
                    <a:gd name="connsiteX17" fmla="*/ 689116 w 806189"/>
                    <a:gd name="connsiteY17" fmla="*/ 849329 h 1631392"/>
                    <a:gd name="connsiteX18" fmla="*/ 632835 w 806189"/>
                    <a:gd name="connsiteY18" fmla="*/ 983567 h 1631392"/>
                    <a:gd name="connsiteX19" fmla="*/ 571991 w 806189"/>
                    <a:gd name="connsiteY19" fmla="*/ 1152411 h 1631392"/>
                    <a:gd name="connsiteX20" fmla="*/ 543090 w 806189"/>
                    <a:gd name="connsiteY20" fmla="*/ 1288550 h 1631392"/>
                    <a:gd name="connsiteX21" fmla="*/ 511527 w 806189"/>
                    <a:gd name="connsiteY21" fmla="*/ 1481351 h 1631392"/>
                    <a:gd name="connsiteX22" fmla="*/ 484146 w 806189"/>
                    <a:gd name="connsiteY22" fmla="*/ 1582885 h 1631392"/>
                    <a:gd name="connsiteX23" fmla="*/ 423682 w 806189"/>
                    <a:gd name="connsiteY23" fmla="*/ 1630800 h 1631392"/>
                    <a:gd name="connsiteX24" fmla="*/ 345345 w 806189"/>
                    <a:gd name="connsiteY24" fmla="*/ 1600378 h 1631392"/>
                    <a:gd name="connsiteX25" fmla="*/ 303514 w 806189"/>
                    <a:gd name="connsiteY25" fmla="*/ 1495041 h 1631392"/>
                    <a:gd name="connsiteX26" fmla="*/ 284881 w 806189"/>
                    <a:gd name="connsiteY26" fmla="*/ 1407197 h 1631392"/>
                    <a:gd name="connsiteX27" fmla="*/ 266247 w 806189"/>
                    <a:gd name="connsiteY27" fmla="*/ 1311367 h 1631392"/>
                    <a:gd name="connsiteX28" fmla="*/ 243050 w 806189"/>
                    <a:gd name="connsiteY28" fmla="*/ 1196903 h 1631392"/>
                    <a:gd name="connsiteX29" fmla="*/ 201980 w 806189"/>
                    <a:gd name="connsiteY29" fmla="*/ 1061524 h 1631392"/>
                    <a:gd name="connsiteX30" fmla="*/ 127826 w 806189"/>
                    <a:gd name="connsiteY30" fmla="*/ 918540 h 1631392"/>
                    <a:gd name="connsiteX31" fmla="*/ 14503 w 806189"/>
                    <a:gd name="connsiteY31" fmla="*/ 802175 h 1631392"/>
                    <a:gd name="connsiteX32" fmla="*/ 813 w 806189"/>
                    <a:gd name="connsiteY32" fmla="*/ 793048 h 1631392"/>
                    <a:gd name="connsiteX33" fmla="*/ 1194 w 806189"/>
                    <a:gd name="connsiteY33" fmla="*/ 789245 h 1631392"/>
                    <a:gd name="connsiteX34" fmla="*/ 4616 w 806189"/>
                    <a:gd name="connsiteY34" fmla="*/ 789625 h 1631392"/>
                    <a:gd name="connsiteX35" fmla="*/ 33517 w 806189"/>
                    <a:gd name="connsiteY35" fmla="*/ 807879 h 1631392"/>
                    <a:gd name="connsiteX36" fmla="*/ 61658 w 806189"/>
                    <a:gd name="connsiteY36" fmla="*/ 829174 h 1631392"/>
                    <a:gd name="connsiteX37" fmla="*/ 111094 w 806189"/>
                    <a:gd name="connsiteY37" fmla="*/ 874427 h 1631392"/>
                    <a:gd name="connsiteX38" fmla="*/ 192473 w 806189"/>
                    <a:gd name="connsiteY38" fmla="*/ 982426 h 1631392"/>
                    <a:gd name="connsiteX39" fmla="*/ 249135 w 806189"/>
                    <a:gd name="connsiteY39" fmla="*/ 1112482 h 1631392"/>
                    <a:gd name="connsiteX40" fmla="*/ 296669 w 806189"/>
                    <a:gd name="connsiteY40" fmla="*/ 1284747 h 1631392"/>
                    <a:gd name="connsiteX41" fmla="*/ 312641 w 806189"/>
                    <a:gd name="connsiteY41" fmla="*/ 1353958 h 1631392"/>
                    <a:gd name="connsiteX42" fmla="*/ 357134 w 806189"/>
                    <a:gd name="connsiteY42" fmla="*/ 1532689 h 1631392"/>
                    <a:gd name="connsiteX43" fmla="*/ 386035 w 806189"/>
                    <a:gd name="connsiteY43" fmla="*/ 1576801 h 1631392"/>
                    <a:gd name="connsiteX44" fmla="*/ 431288 w 806189"/>
                    <a:gd name="connsiteY44" fmla="*/ 1574900 h 1631392"/>
                    <a:gd name="connsiteX45" fmla="*/ 448781 w 806189"/>
                    <a:gd name="connsiteY45" fmla="*/ 1541435 h 1631392"/>
                    <a:gd name="connsiteX46" fmla="*/ 457147 w 806189"/>
                    <a:gd name="connsiteY46" fmla="*/ 1496182 h 1631392"/>
                    <a:gd name="connsiteX47" fmla="*/ 469316 w 806189"/>
                    <a:gd name="connsiteY47" fmla="*/ 1422028 h 1631392"/>
                    <a:gd name="connsiteX48" fmla="*/ 478823 w 806189"/>
                    <a:gd name="connsiteY48" fmla="*/ 1350916 h 1631392"/>
                    <a:gd name="connsiteX49" fmla="*/ 517611 w 806189"/>
                    <a:gd name="connsiteY49" fmla="*/ 1137580 h 1631392"/>
                    <a:gd name="connsiteX50" fmla="*/ 550315 w 806189"/>
                    <a:gd name="connsiteY50" fmla="*/ 1033384 h 1631392"/>
                    <a:gd name="connsiteX51" fmla="*/ 664398 w 806189"/>
                    <a:gd name="connsiteY51" fmla="*/ 748936 h 1631392"/>
                    <a:gd name="connsiteX52" fmla="*/ 682271 w 806189"/>
                    <a:gd name="connsiteY52" fmla="*/ 701401 h 1631392"/>
                    <a:gd name="connsiteX53" fmla="*/ 698243 w 806189"/>
                    <a:gd name="connsiteY53" fmla="*/ 655007 h 1631392"/>
                    <a:gd name="connsiteX54" fmla="*/ 721820 w 806189"/>
                    <a:gd name="connsiteY54" fmla="*/ 572106 h 1631392"/>
                    <a:gd name="connsiteX55" fmla="*/ 734750 w 806189"/>
                    <a:gd name="connsiteY55" fmla="*/ 514684 h 1631392"/>
                    <a:gd name="connsiteX56" fmla="*/ 745017 w 806189"/>
                    <a:gd name="connsiteY56" fmla="*/ 338235 h 1631392"/>
                    <a:gd name="connsiteX57" fmla="*/ 731707 w 806189"/>
                    <a:gd name="connsiteY57" fmla="*/ 263701 h 1631392"/>
                    <a:gd name="connsiteX58" fmla="*/ 691398 w 806189"/>
                    <a:gd name="connsiteY58" fmla="*/ 170533 h 1631392"/>
                    <a:gd name="connsiteX59" fmla="*/ 572371 w 806189"/>
                    <a:gd name="connsiteY59" fmla="*/ 67477 h 1631392"/>
                    <a:gd name="connsiteX60" fmla="*/ 449161 w 806189"/>
                    <a:gd name="connsiteY60" fmla="*/ 37435 h 1631392"/>
                    <a:gd name="connsiteX61" fmla="*/ 416077 w 806189"/>
                    <a:gd name="connsiteY61" fmla="*/ 37435 h 163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806189" h="1631392">
                      <a:moveTo>
                        <a:pt x="416077" y="37435"/>
                      </a:moveTo>
                      <a:cubicBezTo>
                        <a:pt x="382612" y="37816"/>
                        <a:pt x="351429" y="46182"/>
                        <a:pt x="321388" y="60632"/>
                      </a:cubicBezTo>
                      <a:cubicBezTo>
                        <a:pt x="286782" y="77365"/>
                        <a:pt x="255219" y="99421"/>
                        <a:pt x="224036" y="121477"/>
                      </a:cubicBezTo>
                      <a:cubicBezTo>
                        <a:pt x="194755" y="142012"/>
                        <a:pt x="165093" y="161026"/>
                        <a:pt x="133150" y="176237"/>
                      </a:cubicBezTo>
                      <a:cubicBezTo>
                        <a:pt x="109573" y="187265"/>
                        <a:pt x="84855" y="194490"/>
                        <a:pt x="58615" y="197152"/>
                      </a:cubicBezTo>
                      <a:cubicBezTo>
                        <a:pt x="47968" y="199054"/>
                        <a:pt x="38461" y="197532"/>
                        <a:pt x="38080" y="197152"/>
                      </a:cubicBezTo>
                      <a:cubicBezTo>
                        <a:pt x="37320" y="196772"/>
                        <a:pt x="36940" y="196011"/>
                        <a:pt x="37700" y="196011"/>
                      </a:cubicBezTo>
                      <a:cubicBezTo>
                        <a:pt x="44165" y="194871"/>
                        <a:pt x="51010" y="193730"/>
                        <a:pt x="57475" y="192589"/>
                      </a:cubicBezTo>
                      <a:cubicBezTo>
                        <a:pt x="100446" y="183082"/>
                        <a:pt x="137713" y="161406"/>
                        <a:pt x="172319" y="135167"/>
                      </a:cubicBezTo>
                      <a:cubicBezTo>
                        <a:pt x="211867" y="105125"/>
                        <a:pt x="248374" y="71280"/>
                        <a:pt x="290205" y="44280"/>
                      </a:cubicBezTo>
                      <a:cubicBezTo>
                        <a:pt x="313782" y="29069"/>
                        <a:pt x="338880" y="15760"/>
                        <a:pt x="365880" y="9675"/>
                      </a:cubicBezTo>
                      <a:cubicBezTo>
                        <a:pt x="399345" y="1689"/>
                        <a:pt x="433950" y="-1353"/>
                        <a:pt x="468935" y="548"/>
                      </a:cubicBezTo>
                      <a:cubicBezTo>
                        <a:pt x="511146" y="2830"/>
                        <a:pt x="551836" y="11577"/>
                        <a:pt x="591005" y="26407"/>
                      </a:cubicBezTo>
                      <a:cubicBezTo>
                        <a:pt x="643863" y="53407"/>
                        <a:pt x="686835" y="78505"/>
                        <a:pt x="726003" y="127561"/>
                      </a:cubicBezTo>
                      <a:cubicBezTo>
                        <a:pt x="765932" y="181181"/>
                        <a:pt x="787608" y="242405"/>
                        <a:pt x="799777" y="307433"/>
                      </a:cubicBezTo>
                      <a:cubicBezTo>
                        <a:pt x="818411" y="406305"/>
                        <a:pt x="801679" y="508980"/>
                        <a:pt x="776580" y="605571"/>
                      </a:cubicBezTo>
                      <a:cubicBezTo>
                        <a:pt x="767073" y="642078"/>
                        <a:pt x="755285" y="677443"/>
                        <a:pt x="742735" y="713190"/>
                      </a:cubicBezTo>
                      <a:cubicBezTo>
                        <a:pt x="726764" y="759203"/>
                        <a:pt x="708130" y="804456"/>
                        <a:pt x="689116" y="849329"/>
                      </a:cubicBezTo>
                      <a:cubicBezTo>
                        <a:pt x="670483" y="894202"/>
                        <a:pt x="651469" y="938694"/>
                        <a:pt x="632835" y="983567"/>
                      </a:cubicBezTo>
                      <a:cubicBezTo>
                        <a:pt x="610018" y="1038707"/>
                        <a:pt x="587582" y="1094228"/>
                        <a:pt x="571991" y="1152411"/>
                      </a:cubicBezTo>
                      <a:cubicBezTo>
                        <a:pt x="559822" y="1197283"/>
                        <a:pt x="551075" y="1242917"/>
                        <a:pt x="543090" y="1288550"/>
                      </a:cubicBezTo>
                      <a:cubicBezTo>
                        <a:pt x="532062" y="1352817"/>
                        <a:pt x="522555" y="1417084"/>
                        <a:pt x="511527" y="1481351"/>
                      </a:cubicBezTo>
                      <a:cubicBezTo>
                        <a:pt x="505822" y="1515956"/>
                        <a:pt x="500879" y="1550942"/>
                        <a:pt x="484146" y="1582885"/>
                      </a:cubicBezTo>
                      <a:cubicBezTo>
                        <a:pt x="471217" y="1607603"/>
                        <a:pt x="452583" y="1625477"/>
                        <a:pt x="423682" y="1630800"/>
                      </a:cubicBezTo>
                      <a:cubicBezTo>
                        <a:pt x="396683" y="1635744"/>
                        <a:pt x="363218" y="1622815"/>
                        <a:pt x="345345" y="1600378"/>
                      </a:cubicBezTo>
                      <a:cubicBezTo>
                        <a:pt x="320627" y="1569195"/>
                        <a:pt x="311500" y="1532308"/>
                        <a:pt x="303514" y="1495041"/>
                      </a:cubicBezTo>
                      <a:cubicBezTo>
                        <a:pt x="297430" y="1465760"/>
                        <a:pt x="290585" y="1436478"/>
                        <a:pt x="284881" y="1407197"/>
                      </a:cubicBezTo>
                      <a:cubicBezTo>
                        <a:pt x="278416" y="1375254"/>
                        <a:pt x="272712" y="1343310"/>
                        <a:pt x="266247" y="1311367"/>
                      </a:cubicBezTo>
                      <a:cubicBezTo>
                        <a:pt x="258642" y="1273339"/>
                        <a:pt x="253698" y="1233790"/>
                        <a:pt x="243050" y="1196903"/>
                      </a:cubicBezTo>
                      <a:cubicBezTo>
                        <a:pt x="230121" y="1151650"/>
                        <a:pt x="218712" y="1105636"/>
                        <a:pt x="201980" y="1061524"/>
                      </a:cubicBezTo>
                      <a:cubicBezTo>
                        <a:pt x="182966" y="1010947"/>
                        <a:pt x="159389" y="962652"/>
                        <a:pt x="127826" y="918540"/>
                      </a:cubicBezTo>
                      <a:cubicBezTo>
                        <a:pt x="96263" y="874047"/>
                        <a:pt x="57475" y="836019"/>
                        <a:pt x="14503" y="802175"/>
                      </a:cubicBezTo>
                      <a:cubicBezTo>
                        <a:pt x="10320" y="798752"/>
                        <a:pt x="5377" y="796090"/>
                        <a:pt x="813" y="793048"/>
                      </a:cubicBezTo>
                      <a:cubicBezTo>
                        <a:pt x="-328" y="791527"/>
                        <a:pt x="-328" y="790386"/>
                        <a:pt x="1194" y="789245"/>
                      </a:cubicBezTo>
                      <a:cubicBezTo>
                        <a:pt x="2334" y="788485"/>
                        <a:pt x="3475" y="788865"/>
                        <a:pt x="4616" y="789625"/>
                      </a:cubicBezTo>
                      <a:cubicBezTo>
                        <a:pt x="12602" y="796851"/>
                        <a:pt x="24390" y="801794"/>
                        <a:pt x="33517" y="807879"/>
                      </a:cubicBezTo>
                      <a:cubicBezTo>
                        <a:pt x="43024" y="814724"/>
                        <a:pt x="52531" y="821949"/>
                        <a:pt x="61658" y="829174"/>
                      </a:cubicBezTo>
                      <a:cubicBezTo>
                        <a:pt x="78770" y="843245"/>
                        <a:pt x="95502" y="858456"/>
                        <a:pt x="111094" y="874427"/>
                      </a:cubicBezTo>
                      <a:cubicBezTo>
                        <a:pt x="143037" y="906371"/>
                        <a:pt x="170797" y="942877"/>
                        <a:pt x="192473" y="982426"/>
                      </a:cubicBezTo>
                      <a:cubicBezTo>
                        <a:pt x="215290" y="1023877"/>
                        <a:pt x="233163" y="1067609"/>
                        <a:pt x="249135" y="1112482"/>
                      </a:cubicBezTo>
                      <a:cubicBezTo>
                        <a:pt x="269289" y="1168763"/>
                        <a:pt x="282979" y="1226565"/>
                        <a:pt x="296669" y="1284747"/>
                      </a:cubicBezTo>
                      <a:cubicBezTo>
                        <a:pt x="301993" y="1307944"/>
                        <a:pt x="307317" y="1330761"/>
                        <a:pt x="312641" y="1353958"/>
                      </a:cubicBezTo>
                      <a:cubicBezTo>
                        <a:pt x="325951" y="1413662"/>
                        <a:pt x="337740" y="1474506"/>
                        <a:pt x="357134" y="1532689"/>
                      </a:cubicBezTo>
                      <a:cubicBezTo>
                        <a:pt x="362838" y="1549801"/>
                        <a:pt x="371204" y="1566533"/>
                        <a:pt x="386035" y="1576801"/>
                      </a:cubicBezTo>
                      <a:cubicBezTo>
                        <a:pt x="403147" y="1588590"/>
                        <a:pt x="412654" y="1592012"/>
                        <a:pt x="431288" y="1574900"/>
                      </a:cubicBezTo>
                      <a:cubicBezTo>
                        <a:pt x="439274" y="1564252"/>
                        <a:pt x="444598" y="1553604"/>
                        <a:pt x="448781" y="1541435"/>
                      </a:cubicBezTo>
                      <a:cubicBezTo>
                        <a:pt x="453724" y="1527365"/>
                        <a:pt x="454485" y="1511013"/>
                        <a:pt x="457147" y="1496182"/>
                      </a:cubicBezTo>
                      <a:cubicBezTo>
                        <a:pt x="460569" y="1471464"/>
                        <a:pt x="465513" y="1446746"/>
                        <a:pt x="469316" y="1422028"/>
                      </a:cubicBezTo>
                      <a:cubicBezTo>
                        <a:pt x="473118" y="1398451"/>
                        <a:pt x="475020" y="1374873"/>
                        <a:pt x="478823" y="1350916"/>
                      </a:cubicBezTo>
                      <a:cubicBezTo>
                        <a:pt x="489470" y="1279043"/>
                        <a:pt x="502020" y="1208312"/>
                        <a:pt x="517611" y="1137580"/>
                      </a:cubicBezTo>
                      <a:cubicBezTo>
                        <a:pt x="525597" y="1101453"/>
                        <a:pt x="537385" y="1067989"/>
                        <a:pt x="550315" y="1033384"/>
                      </a:cubicBezTo>
                      <a:cubicBezTo>
                        <a:pt x="586822" y="937934"/>
                        <a:pt x="627511" y="844385"/>
                        <a:pt x="664398" y="748936"/>
                      </a:cubicBezTo>
                      <a:cubicBezTo>
                        <a:pt x="670483" y="733344"/>
                        <a:pt x="676567" y="717373"/>
                        <a:pt x="682271" y="701401"/>
                      </a:cubicBezTo>
                      <a:cubicBezTo>
                        <a:pt x="687595" y="686570"/>
                        <a:pt x="691398" y="669077"/>
                        <a:pt x="698243" y="655007"/>
                      </a:cubicBezTo>
                      <a:cubicBezTo>
                        <a:pt x="706989" y="628007"/>
                        <a:pt x="714975" y="599867"/>
                        <a:pt x="721820" y="572106"/>
                      </a:cubicBezTo>
                      <a:cubicBezTo>
                        <a:pt x="726384" y="553092"/>
                        <a:pt x="730186" y="533698"/>
                        <a:pt x="734750" y="514684"/>
                      </a:cubicBezTo>
                      <a:cubicBezTo>
                        <a:pt x="748820" y="456502"/>
                        <a:pt x="749200" y="397559"/>
                        <a:pt x="745017" y="338235"/>
                      </a:cubicBezTo>
                      <a:cubicBezTo>
                        <a:pt x="743496" y="312757"/>
                        <a:pt x="738172" y="288039"/>
                        <a:pt x="731707" y="263701"/>
                      </a:cubicBezTo>
                      <a:cubicBezTo>
                        <a:pt x="722961" y="230997"/>
                        <a:pt x="709651" y="199434"/>
                        <a:pt x="691398" y="170533"/>
                      </a:cubicBezTo>
                      <a:cubicBezTo>
                        <a:pt x="643483" y="108547"/>
                        <a:pt x="607737" y="87632"/>
                        <a:pt x="572371" y="67477"/>
                      </a:cubicBezTo>
                      <a:cubicBezTo>
                        <a:pt x="532442" y="49224"/>
                        <a:pt x="491752" y="39717"/>
                        <a:pt x="449161" y="37435"/>
                      </a:cubicBezTo>
                      <a:cubicBezTo>
                        <a:pt x="439654" y="35914"/>
                        <a:pt x="427865" y="35914"/>
                        <a:pt x="416077" y="37435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8D6F33-58BF-4EEB-B107-90545B837846}"/>
                  </a:ext>
                </a:extLst>
              </p:cNvPr>
              <p:cNvSpPr/>
              <p:nvPr/>
            </p:nvSpPr>
            <p:spPr>
              <a:xfrm rot="19161419">
                <a:off x="1129987" y="2960550"/>
                <a:ext cx="334901" cy="365346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BC0FD89-BFFD-4945-8314-8C438A00BB2F}"/>
                  </a:ext>
                </a:extLst>
              </p:cNvPr>
              <p:cNvSpPr/>
              <p:nvPr/>
            </p:nvSpPr>
            <p:spPr>
              <a:xfrm rot="19161419">
                <a:off x="871660" y="1968227"/>
                <a:ext cx="263967" cy="287964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31BFD68-E321-482E-A9BE-415B1B8A0444}"/>
                  </a:ext>
                </a:extLst>
              </p:cNvPr>
              <p:cNvSpPr/>
              <p:nvPr/>
            </p:nvSpPr>
            <p:spPr>
              <a:xfrm rot="7200000">
                <a:off x="2037306" y="1811683"/>
                <a:ext cx="263967" cy="287964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105B59F-67C7-425B-A57D-68BE245D25F8}"/>
                  </a:ext>
                </a:extLst>
              </p:cNvPr>
              <p:cNvSpPr/>
              <p:nvPr/>
            </p:nvSpPr>
            <p:spPr>
              <a:xfrm rot="4546792">
                <a:off x="1471922" y="1890307"/>
                <a:ext cx="263967" cy="246505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F91B17E-3C38-45FA-A516-1E7213032456}"/>
                  </a:ext>
                </a:extLst>
              </p:cNvPr>
              <p:cNvSpPr/>
              <p:nvPr/>
            </p:nvSpPr>
            <p:spPr>
              <a:xfrm rot="9999332">
                <a:off x="1828224" y="3063857"/>
                <a:ext cx="167323" cy="246505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ABF0434-695A-417A-A3E0-B969C0B4E86A}"/>
                  </a:ext>
                </a:extLst>
              </p:cNvPr>
              <p:cNvSpPr/>
              <p:nvPr/>
            </p:nvSpPr>
            <p:spPr>
              <a:xfrm rot="6300000">
                <a:off x="1564746" y="2593078"/>
                <a:ext cx="263967" cy="287964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9B301E-0020-4676-AD05-1F1BD3C87035}"/>
                </a:ext>
              </a:extLst>
            </p:cNvPr>
            <p:cNvGrpSpPr/>
            <p:nvPr/>
          </p:nvGrpSpPr>
          <p:grpSpPr>
            <a:xfrm>
              <a:off x="2684291" y="1784900"/>
              <a:ext cx="1441612" cy="1661815"/>
              <a:chOff x="871660" y="1719307"/>
              <a:chExt cx="1441612" cy="166181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E02B95F-644B-413C-B652-AC2290A0FF11}"/>
                  </a:ext>
                </a:extLst>
              </p:cNvPr>
              <p:cNvGrpSpPr/>
              <p:nvPr/>
            </p:nvGrpSpPr>
            <p:grpSpPr>
              <a:xfrm>
                <a:off x="898146" y="1719307"/>
                <a:ext cx="1405042" cy="1661815"/>
                <a:chOff x="239592" y="4396616"/>
                <a:chExt cx="1405042" cy="166181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361BCAB-B9C4-4D7D-AFDA-F94B0A60D47C}"/>
                    </a:ext>
                  </a:extLst>
                </p:cNvPr>
                <p:cNvSpPr/>
                <p:nvPr/>
              </p:nvSpPr>
              <p:spPr>
                <a:xfrm>
                  <a:off x="239592" y="4396616"/>
                  <a:ext cx="798584" cy="1661815"/>
                </a:xfrm>
                <a:custGeom>
                  <a:avLst/>
                  <a:gdLst>
                    <a:gd name="connsiteX0" fmla="*/ 269966 w 798583"/>
                    <a:gd name="connsiteY0" fmla="*/ 1253445 h 1661814"/>
                    <a:gd name="connsiteX1" fmla="*/ 326627 w 798583"/>
                    <a:gd name="connsiteY1" fmla="*/ 1561851 h 1661814"/>
                    <a:gd name="connsiteX2" fmla="*/ 375303 w 798583"/>
                    <a:gd name="connsiteY2" fmla="*/ 1618892 h 1661814"/>
                    <a:gd name="connsiteX3" fmla="*/ 437668 w 798583"/>
                    <a:gd name="connsiteY3" fmla="*/ 1589231 h 1661814"/>
                    <a:gd name="connsiteX4" fmla="*/ 452119 w 798583"/>
                    <a:gd name="connsiteY4" fmla="*/ 1522682 h 1661814"/>
                    <a:gd name="connsiteX5" fmla="*/ 650244 w 798583"/>
                    <a:gd name="connsiteY5" fmla="*/ 943518 h 1661814"/>
                    <a:gd name="connsiteX6" fmla="*/ 492428 w 798583"/>
                    <a:gd name="connsiteY6" fmla="*/ 1476288 h 1661814"/>
                    <a:gd name="connsiteX7" fmla="*/ 482161 w 798583"/>
                    <a:gd name="connsiteY7" fmla="*/ 1581245 h 1661814"/>
                    <a:gd name="connsiteX8" fmla="*/ 415992 w 798583"/>
                    <a:gd name="connsiteY8" fmla="*/ 1658821 h 1661814"/>
                    <a:gd name="connsiteX9" fmla="*/ 293163 w 798583"/>
                    <a:gd name="connsiteY9" fmla="*/ 1602540 h 1661814"/>
                    <a:gd name="connsiteX10" fmla="*/ 256276 w 798583"/>
                    <a:gd name="connsiteY10" fmla="*/ 1462598 h 1661814"/>
                    <a:gd name="connsiteX11" fmla="*/ 110249 w 798583"/>
                    <a:gd name="connsiteY11" fmla="*/ 821449 h 1661814"/>
                    <a:gd name="connsiteX12" fmla="*/ 2630 w 798583"/>
                    <a:gd name="connsiteY12" fmla="*/ 427861 h 1661814"/>
                    <a:gd name="connsiteX13" fmla="*/ 34574 w 798583"/>
                    <a:gd name="connsiteY13" fmla="*/ 181822 h 1661814"/>
                    <a:gd name="connsiteX14" fmla="*/ 87432 w 798583"/>
                    <a:gd name="connsiteY14" fmla="*/ 89794 h 1661814"/>
                    <a:gd name="connsiteX15" fmla="*/ 183262 w 798583"/>
                    <a:gd name="connsiteY15" fmla="*/ 17922 h 1661814"/>
                    <a:gd name="connsiteX16" fmla="*/ 366556 w 798583"/>
                    <a:gd name="connsiteY16" fmla="*/ 20203 h 1661814"/>
                    <a:gd name="connsiteX17" fmla="*/ 573047 w 798583"/>
                    <a:gd name="connsiteY17" fmla="*/ 172315 h 1661814"/>
                    <a:gd name="connsiteX18" fmla="*/ 800834 w 798583"/>
                    <a:gd name="connsiteY18" fmla="*/ 281074 h 1661814"/>
                    <a:gd name="connsiteX19" fmla="*/ 598906 w 798583"/>
                    <a:gd name="connsiteY19" fmla="*/ 225554 h 1661814"/>
                    <a:gd name="connsiteX20" fmla="*/ 425119 w 798583"/>
                    <a:gd name="connsiteY20" fmla="*/ 100062 h 1661814"/>
                    <a:gd name="connsiteX21" fmla="*/ 219769 w 798583"/>
                    <a:gd name="connsiteY21" fmla="*/ 60513 h 1661814"/>
                    <a:gd name="connsiteX22" fmla="*/ 72982 w 798583"/>
                    <a:gd name="connsiteY22" fmla="*/ 241525 h 1661814"/>
                    <a:gd name="connsiteX23" fmla="*/ 76785 w 798583"/>
                    <a:gd name="connsiteY23" fmla="*/ 489847 h 1661814"/>
                    <a:gd name="connsiteX24" fmla="*/ 177558 w 798583"/>
                    <a:gd name="connsiteY24" fmla="*/ 867083 h 1661814"/>
                    <a:gd name="connsiteX25" fmla="*/ 269966 w 798583"/>
                    <a:gd name="connsiteY25" fmla="*/ 1253445 h 166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98583" h="1661814">
                      <a:moveTo>
                        <a:pt x="269966" y="1253445"/>
                      </a:moveTo>
                      <a:cubicBezTo>
                        <a:pt x="293163" y="1358022"/>
                        <a:pt x="300768" y="1458035"/>
                        <a:pt x="326627" y="1561851"/>
                      </a:cubicBezTo>
                      <a:cubicBezTo>
                        <a:pt x="332331" y="1584287"/>
                        <a:pt x="348683" y="1612427"/>
                        <a:pt x="375303" y="1618892"/>
                      </a:cubicBezTo>
                      <a:cubicBezTo>
                        <a:pt x="398500" y="1624216"/>
                        <a:pt x="427021" y="1610526"/>
                        <a:pt x="437668" y="1589231"/>
                      </a:cubicBezTo>
                      <a:cubicBezTo>
                        <a:pt x="448316" y="1567935"/>
                        <a:pt x="451358" y="1546259"/>
                        <a:pt x="452119" y="1522682"/>
                      </a:cubicBezTo>
                      <a:cubicBezTo>
                        <a:pt x="455922" y="1315430"/>
                        <a:pt x="526273" y="1109700"/>
                        <a:pt x="650244" y="943518"/>
                      </a:cubicBezTo>
                      <a:cubicBezTo>
                        <a:pt x="552512" y="1103235"/>
                        <a:pt x="497752" y="1289191"/>
                        <a:pt x="492428" y="1476288"/>
                      </a:cubicBezTo>
                      <a:cubicBezTo>
                        <a:pt x="491287" y="1511654"/>
                        <a:pt x="492048" y="1547400"/>
                        <a:pt x="482161" y="1581245"/>
                      </a:cubicBezTo>
                      <a:cubicBezTo>
                        <a:pt x="472274" y="1615089"/>
                        <a:pt x="449457" y="1647413"/>
                        <a:pt x="415992" y="1658821"/>
                      </a:cubicBezTo>
                      <a:cubicBezTo>
                        <a:pt x="369979" y="1674413"/>
                        <a:pt x="318641" y="1643991"/>
                        <a:pt x="293163" y="1602540"/>
                      </a:cubicBezTo>
                      <a:cubicBezTo>
                        <a:pt x="267684" y="1561090"/>
                        <a:pt x="262360" y="1510893"/>
                        <a:pt x="256276" y="1462598"/>
                      </a:cubicBezTo>
                      <a:cubicBezTo>
                        <a:pt x="228515" y="1244699"/>
                        <a:pt x="179840" y="1029461"/>
                        <a:pt x="110249" y="821449"/>
                      </a:cubicBezTo>
                      <a:cubicBezTo>
                        <a:pt x="66897" y="692155"/>
                        <a:pt x="15560" y="563621"/>
                        <a:pt x="2630" y="427861"/>
                      </a:cubicBezTo>
                      <a:cubicBezTo>
                        <a:pt x="-4975" y="344961"/>
                        <a:pt x="3391" y="259398"/>
                        <a:pt x="34574" y="181822"/>
                      </a:cubicBezTo>
                      <a:cubicBezTo>
                        <a:pt x="47503" y="149498"/>
                        <a:pt x="64616" y="116033"/>
                        <a:pt x="87432" y="89794"/>
                      </a:cubicBezTo>
                      <a:cubicBezTo>
                        <a:pt x="112911" y="60133"/>
                        <a:pt x="148277" y="34274"/>
                        <a:pt x="183262" y="17922"/>
                      </a:cubicBezTo>
                      <a:cubicBezTo>
                        <a:pt x="239924" y="-8698"/>
                        <a:pt x="309515" y="-3754"/>
                        <a:pt x="366556" y="20203"/>
                      </a:cubicBezTo>
                      <a:cubicBezTo>
                        <a:pt x="445654" y="53668"/>
                        <a:pt x="507639" y="116414"/>
                        <a:pt x="573047" y="172315"/>
                      </a:cubicBezTo>
                      <a:cubicBezTo>
                        <a:pt x="638455" y="228216"/>
                        <a:pt x="714891" y="279553"/>
                        <a:pt x="800834" y="281074"/>
                      </a:cubicBezTo>
                      <a:cubicBezTo>
                        <a:pt x="730482" y="293623"/>
                        <a:pt x="658610" y="264722"/>
                        <a:pt x="598906" y="225554"/>
                      </a:cubicBezTo>
                      <a:cubicBezTo>
                        <a:pt x="539203" y="186385"/>
                        <a:pt x="486344" y="136568"/>
                        <a:pt x="425119" y="100062"/>
                      </a:cubicBezTo>
                      <a:cubicBezTo>
                        <a:pt x="363894" y="63555"/>
                        <a:pt x="288219" y="39598"/>
                        <a:pt x="219769" y="60513"/>
                      </a:cubicBezTo>
                      <a:cubicBezTo>
                        <a:pt x="141812" y="84470"/>
                        <a:pt x="89334" y="161667"/>
                        <a:pt x="72982" y="241525"/>
                      </a:cubicBezTo>
                      <a:cubicBezTo>
                        <a:pt x="56630" y="321384"/>
                        <a:pt x="61193" y="409988"/>
                        <a:pt x="76785" y="489847"/>
                      </a:cubicBezTo>
                      <a:cubicBezTo>
                        <a:pt x="102263" y="618381"/>
                        <a:pt x="145995" y="739689"/>
                        <a:pt x="177558" y="867083"/>
                      </a:cubicBezTo>
                      <a:cubicBezTo>
                        <a:pt x="209502" y="995997"/>
                        <a:pt x="240684" y="1121869"/>
                        <a:pt x="269966" y="1253445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4FD18FC-06F1-4CB0-8EFB-7CCB07962463}"/>
                    </a:ext>
                  </a:extLst>
                </p:cNvPr>
                <p:cNvSpPr/>
                <p:nvPr/>
              </p:nvSpPr>
              <p:spPr>
                <a:xfrm>
                  <a:off x="838445" y="4399919"/>
                  <a:ext cx="806189" cy="1631393"/>
                </a:xfrm>
                <a:custGeom>
                  <a:avLst/>
                  <a:gdLst>
                    <a:gd name="connsiteX0" fmla="*/ 416077 w 806189"/>
                    <a:gd name="connsiteY0" fmla="*/ 37435 h 1631392"/>
                    <a:gd name="connsiteX1" fmla="*/ 321388 w 806189"/>
                    <a:gd name="connsiteY1" fmla="*/ 60632 h 1631392"/>
                    <a:gd name="connsiteX2" fmla="*/ 224036 w 806189"/>
                    <a:gd name="connsiteY2" fmla="*/ 121477 h 1631392"/>
                    <a:gd name="connsiteX3" fmla="*/ 133150 w 806189"/>
                    <a:gd name="connsiteY3" fmla="*/ 176237 h 1631392"/>
                    <a:gd name="connsiteX4" fmla="*/ 58615 w 806189"/>
                    <a:gd name="connsiteY4" fmla="*/ 197152 h 1631392"/>
                    <a:gd name="connsiteX5" fmla="*/ 38080 w 806189"/>
                    <a:gd name="connsiteY5" fmla="*/ 197152 h 1631392"/>
                    <a:gd name="connsiteX6" fmla="*/ 37700 w 806189"/>
                    <a:gd name="connsiteY6" fmla="*/ 196011 h 1631392"/>
                    <a:gd name="connsiteX7" fmla="*/ 57475 w 806189"/>
                    <a:gd name="connsiteY7" fmla="*/ 192589 h 1631392"/>
                    <a:gd name="connsiteX8" fmla="*/ 172319 w 806189"/>
                    <a:gd name="connsiteY8" fmla="*/ 135167 h 1631392"/>
                    <a:gd name="connsiteX9" fmla="*/ 290205 w 806189"/>
                    <a:gd name="connsiteY9" fmla="*/ 44280 h 1631392"/>
                    <a:gd name="connsiteX10" fmla="*/ 365880 w 806189"/>
                    <a:gd name="connsiteY10" fmla="*/ 9675 h 1631392"/>
                    <a:gd name="connsiteX11" fmla="*/ 468935 w 806189"/>
                    <a:gd name="connsiteY11" fmla="*/ 548 h 1631392"/>
                    <a:gd name="connsiteX12" fmla="*/ 591005 w 806189"/>
                    <a:gd name="connsiteY12" fmla="*/ 26407 h 1631392"/>
                    <a:gd name="connsiteX13" fmla="*/ 726003 w 806189"/>
                    <a:gd name="connsiteY13" fmla="*/ 127561 h 1631392"/>
                    <a:gd name="connsiteX14" fmla="*/ 799777 w 806189"/>
                    <a:gd name="connsiteY14" fmla="*/ 307433 h 1631392"/>
                    <a:gd name="connsiteX15" fmla="*/ 776580 w 806189"/>
                    <a:gd name="connsiteY15" fmla="*/ 605571 h 1631392"/>
                    <a:gd name="connsiteX16" fmla="*/ 742735 w 806189"/>
                    <a:gd name="connsiteY16" fmla="*/ 713190 h 1631392"/>
                    <a:gd name="connsiteX17" fmla="*/ 689116 w 806189"/>
                    <a:gd name="connsiteY17" fmla="*/ 849329 h 1631392"/>
                    <a:gd name="connsiteX18" fmla="*/ 632835 w 806189"/>
                    <a:gd name="connsiteY18" fmla="*/ 983567 h 1631392"/>
                    <a:gd name="connsiteX19" fmla="*/ 571991 w 806189"/>
                    <a:gd name="connsiteY19" fmla="*/ 1152411 h 1631392"/>
                    <a:gd name="connsiteX20" fmla="*/ 543090 w 806189"/>
                    <a:gd name="connsiteY20" fmla="*/ 1288550 h 1631392"/>
                    <a:gd name="connsiteX21" fmla="*/ 511527 w 806189"/>
                    <a:gd name="connsiteY21" fmla="*/ 1481351 h 1631392"/>
                    <a:gd name="connsiteX22" fmla="*/ 484146 w 806189"/>
                    <a:gd name="connsiteY22" fmla="*/ 1582885 h 1631392"/>
                    <a:gd name="connsiteX23" fmla="*/ 423682 w 806189"/>
                    <a:gd name="connsiteY23" fmla="*/ 1630800 h 1631392"/>
                    <a:gd name="connsiteX24" fmla="*/ 345345 w 806189"/>
                    <a:gd name="connsiteY24" fmla="*/ 1600378 h 1631392"/>
                    <a:gd name="connsiteX25" fmla="*/ 303514 w 806189"/>
                    <a:gd name="connsiteY25" fmla="*/ 1495041 h 1631392"/>
                    <a:gd name="connsiteX26" fmla="*/ 284881 w 806189"/>
                    <a:gd name="connsiteY26" fmla="*/ 1407197 h 1631392"/>
                    <a:gd name="connsiteX27" fmla="*/ 266247 w 806189"/>
                    <a:gd name="connsiteY27" fmla="*/ 1311367 h 1631392"/>
                    <a:gd name="connsiteX28" fmla="*/ 243050 w 806189"/>
                    <a:gd name="connsiteY28" fmla="*/ 1196903 h 1631392"/>
                    <a:gd name="connsiteX29" fmla="*/ 201980 w 806189"/>
                    <a:gd name="connsiteY29" fmla="*/ 1061524 h 1631392"/>
                    <a:gd name="connsiteX30" fmla="*/ 127826 w 806189"/>
                    <a:gd name="connsiteY30" fmla="*/ 918540 h 1631392"/>
                    <a:gd name="connsiteX31" fmla="*/ 14503 w 806189"/>
                    <a:gd name="connsiteY31" fmla="*/ 802175 h 1631392"/>
                    <a:gd name="connsiteX32" fmla="*/ 813 w 806189"/>
                    <a:gd name="connsiteY32" fmla="*/ 793048 h 1631392"/>
                    <a:gd name="connsiteX33" fmla="*/ 1194 w 806189"/>
                    <a:gd name="connsiteY33" fmla="*/ 789245 h 1631392"/>
                    <a:gd name="connsiteX34" fmla="*/ 4616 w 806189"/>
                    <a:gd name="connsiteY34" fmla="*/ 789625 h 1631392"/>
                    <a:gd name="connsiteX35" fmla="*/ 33517 w 806189"/>
                    <a:gd name="connsiteY35" fmla="*/ 807879 h 1631392"/>
                    <a:gd name="connsiteX36" fmla="*/ 61658 w 806189"/>
                    <a:gd name="connsiteY36" fmla="*/ 829174 h 1631392"/>
                    <a:gd name="connsiteX37" fmla="*/ 111094 w 806189"/>
                    <a:gd name="connsiteY37" fmla="*/ 874427 h 1631392"/>
                    <a:gd name="connsiteX38" fmla="*/ 192473 w 806189"/>
                    <a:gd name="connsiteY38" fmla="*/ 982426 h 1631392"/>
                    <a:gd name="connsiteX39" fmla="*/ 249135 w 806189"/>
                    <a:gd name="connsiteY39" fmla="*/ 1112482 h 1631392"/>
                    <a:gd name="connsiteX40" fmla="*/ 296669 w 806189"/>
                    <a:gd name="connsiteY40" fmla="*/ 1284747 h 1631392"/>
                    <a:gd name="connsiteX41" fmla="*/ 312641 w 806189"/>
                    <a:gd name="connsiteY41" fmla="*/ 1353958 h 1631392"/>
                    <a:gd name="connsiteX42" fmla="*/ 357134 w 806189"/>
                    <a:gd name="connsiteY42" fmla="*/ 1532689 h 1631392"/>
                    <a:gd name="connsiteX43" fmla="*/ 386035 w 806189"/>
                    <a:gd name="connsiteY43" fmla="*/ 1576801 h 1631392"/>
                    <a:gd name="connsiteX44" fmla="*/ 431288 w 806189"/>
                    <a:gd name="connsiteY44" fmla="*/ 1574900 h 1631392"/>
                    <a:gd name="connsiteX45" fmla="*/ 448781 w 806189"/>
                    <a:gd name="connsiteY45" fmla="*/ 1541435 h 1631392"/>
                    <a:gd name="connsiteX46" fmla="*/ 457147 w 806189"/>
                    <a:gd name="connsiteY46" fmla="*/ 1496182 h 1631392"/>
                    <a:gd name="connsiteX47" fmla="*/ 469316 w 806189"/>
                    <a:gd name="connsiteY47" fmla="*/ 1422028 h 1631392"/>
                    <a:gd name="connsiteX48" fmla="*/ 478823 w 806189"/>
                    <a:gd name="connsiteY48" fmla="*/ 1350916 h 1631392"/>
                    <a:gd name="connsiteX49" fmla="*/ 517611 w 806189"/>
                    <a:gd name="connsiteY49" fmla="*/ 1137580 h 1631392"/>
                    <a:gd name="connsiteX50" fmla="*/ 550315 w 806189"/>
                    <a:gd name="connsiteY50" fmla="*/ 1033384 h 1631392"/>
                    <a:gd name="connsiteX51" fmla="*/ 664398 w 806189"/>
                    <a:gd name="connsiteY51" fmla="*/ 748936 h 1631392"/>
                    <a:gd name="connsiteX52" fmla="*/ 682271 w 806189"/>
                    <a:gd name="connsiteY52" fmla="*/ 701401 h 1631392"/>
                    <a:gd name="connsiteX53" fmla="*/ 698243 w 806189"/>
                    <a:gd name="connsiteY53" fmla="*/ 655007 h 1631392"/>
                    <a:gd name="connsiteX54" fmla="*/ 721820 w 806189"/>
                    <a:gd name="connsiteY54" fmla="*/ 572106 h 1631392"/>
                    <a:gd name="connsiteX55" fmla="*/ 734750 w 806189"/>
                    <a:gd name="connsiteY55" fmla="*/ 514684 h 1631392"/>
                    <a:gd name="connsiteX56" fmla="*/ 745017 w 806189"/>
                    <a:gd name="connsiteY56" fmla="*/ 338235 h 1631392"/>
                    <a:gd name="connsiteX57" fmla="*/ 731707 w 806189"/>
                    <a:gd name="connsiteY57" fmla="*/ 263701 h 1631392"/>
                    <a:gd name="connsiteX58" fmla="*/ 691398 w 806189"/>
                    <a:gd name="connsiteY58" fmla="*/ 170533 h 1631392"/>
                    <a:gd name="connsiteX59" fmla="*/ 572371 w 806189"/>
                    <a:gd name="connsiteY59" fmla="*/ 67477 h 1631392"/>
                    <a:gd name="connsiteX60" fmla="*/ 449161 w 806189"/>
                    <a:gd name="connsiteY60" fmla="*/ 37435 h 1631392"/>
                    <a:gd name="connsiteX61" fmla="*/ 416077 w 806189"/>
                    <a:gd name="connsiteY61" fmla="*/ 37435 h 163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806189" h="1631392">
                      <a:moveTo>
                        <a:pt x="416077" y="37435"/>
                      </a:moveTo>
                      <a:cubicBezTo>
                        <a:pt x="382612" y="37816"/>
                        <a:pt x="351429" y="46182"/>
                        <a:pt x="321388" y="60632"/>
                      </a:cubicBezTo>
                      <a:cubicBezTo>
                        <a:pt x="286782" y="77365"/>
                        <a:pt x="255219" y="99421"/>
                        <a:pt x="224036" y="121477"/>
                      </a:cubicBezTo>
                      <a:cubicBezTo>
                        <a:pt x="194755" y="142012"/>
                        <a:pt x="165093" y="161026"/>
                        <a:pt x="133150" y="176237"/>
                      </a:cubicBezTo>
                      <a:cubicBezTo>
                        <a:pt x="109573" y="187265"/>
                        <a:pt x="84855" y="194490"/>
                        <a:pt x="58615" y="197152"/>
                      </a:cubicBezTo>
                      <a:cubicBezTo>
                        <a:pt x="47968" y="199054"/>
                        <a:pt x="38461" y="197532"/>
                        <a:pt x="38080" y="197152"/>
                      </a:cubicBezTo>
                      <a:cubicBezTo>
                        <a:pt x="37320" y="196772"/>
                        <a:pt x="36940" y="196011"/>
                        <a:pt x="37700" y="196011"/>
                      </a:cubicBezTo>
                      <a:cubicBezTo>
                        <a:pt x="44165" y="194871"/>
                        <a:pt x="51010" y="193730"/>
                        <a:pt x="57475" y="192589"/>
                      </a:cubicBezTo>
                      <a:cubicBezTo>
                        <a:pt x="100446" y="183082"/>
                        <a:pt x="137713" y="161406"/>
                        <a:pt x="172319" y="135167"/>
                      </a:cubicBezTo>
                      <a:cubicBezTo>
                        <a:pt x="211867" y="105125"/>
                        <a:pt x="248374" y="71280"/>
                        <a:pt x="290205" y="44280"/>
                      </a:cubicBezTo>
                      <a:cubicBezTo>
                        <a:pt x="313782" y="29069"/>
                        <a:pt x="338880" y="15760"/>
                        <a:pt x="365880" y="9675"/>
                      </a:cubicBezTo>
                      <a:cubicBezTo>
                        <a:pt x="399345" y="1689"/>
                        <a:pt x="433950" y="-1353"/>
                        <a:pt x="468935" y="548"/>
                      </a:cubicBezTo>
                      <a:cubicBezTo>
                        <a:pt x="511146" y="2830"/>
                        <a:pt x="551836" y="11577"/>
                        <a:pt x="591005" y="26407"/>
                      </a:cubicBezTo>
                      <a:cubicBezTo>
                        <a:pt x="643863" y="53407"/>
                        <a:pt x="686835" y="78505"/>
                        <a:pt x="726003" y="127561"/>
                      </a:cubicBezTo>
                      <a:cubicBezTo>
                        <a:pt x="765932" y="181181"/>
                        <a:pt x="787608" y="242405"/>
                        <a:pt x="799777" y="307433"/>
                      </a:cubicBezTo>
                      <a:cubicBezTo>
                        <a:pt x="818411" y="406305"/>
                        <a:pt x="801679" y="508980"/>
                        <a:pt x="776580" y="605571"/>
                      </a:cubicBezTo>
                      <a:cubicBezTo>
                        <a:pt x="767073" y="642078"/>
                        <a:pt x="755285" y="677443"/>
                        <a:pt x="742735" y="713190"/>
                      </a:cubicBezTo>
                      <a:cubicBezTo>
                        <a:pt x="726764" y="759203"/>
                        <a:pt x="708130" y="804456"/>
                        <a:pt x="689116" y="849329"/>
                      </a:cubicBezTo>
                      <a:cubicBezTo>
                        <a:pt x="670483" y="894202"/>
                        <a:pt x="651469" y="938694"/>
                        <a:pt x="632835" y="983567"/>
                      </a:cubicBezTo>
                      <a:cubicBezTo>
                        <a:pt x="610018" y="1038707"/>
                        <a:pt x="587582" y="1094228"/>
                        <a:pt x="571991" y="1152411"/>
                      </a:cubicBezTo>
                      <a:cubicBezTo>
                        <a:pt x="559822" y="1197283"/>
                        <a:pt x="551075" y="1242917"/>
                        <a:pt x="543090" y="1288550"/>
                      </a:cubicBezTo>
                      <a:cubicBezTo>
                        <a:pt x="532062" y="1352817"/>
                        <a:pt x="522555" y="1417084"/>
                        <a:pt x="511527" y="1481351"/>
                      </a:cubicBezTo>
                      <a:cubicBezTo>
                        <a:pt x="505822" y="1515956"/>
                        <a:pt x="500879" y="1550942"/>
                        <a:pt x="484146" y="1582885"/>
                      </a:cubicBezTo>
                      <a:cubicBezTo>
                        <a:pt x="471217" y="1607603"/>
                        <a:pt x="452583" y="1625477"/>
                        <a:pt x="423682" y="1630800"/>
                      </a:cubicBezTo>
                      <a:cubicBezTo>
                        <a:pt x="396683" y="1635744"/>
                        <a:pt x="363218" y="1622815"/>
                        <a:pt x="345345" y="1600378"/>
                      </a:cubicBezTo>
                      <a:cubicBezTo>
                        <a:pt x="320627" y="1569195"/>
                        <a:pt x="311500" y="1532308"/>
                        <a:pt x="303514" y="1495041"/>
                      </a:cubicBezTo>
                      <a:cubicBezTo>
                        <a:pt x="297430" y="1465760"/>
                        <a:pt x="290585" y="1436478"/>
                        <a:pt x="284881" y="1407197"/>
                      </a:cubicBezTo>
                      <a:cubicBezTo>
                        <a:pt x="278416" y="1375254"/>
                        <a:pt x="272712" y="1343310"/>
                        <a:pt x="266247" y="1311367"/>
                      </a:cubicBezTo>
                      <a:cubicBezTo>
                        <a:pt x="258642" y="1273339"/>
                        <a:pt x="253698" y="1233790"/>
                        <a:pt x="243050" y="1196903"/>
                      </a:cubicBezTo>
                      <a:cubicBezTo>
                        <a:pt x="230121" y="1151650"/>
                        <a:pt x="218712" y="1105636"/>
                        <a:pt x="201980" y="1061524"/>
                      </a:cubicBezTo>
                      <a:cubicBezTo>
                        <a:pt x="182966" y="1010947"/>
                        <a:pt x="159389" y="962652"/>
                        <a:pt x="127826" y="918540"/>
                      </a:cubicBezTo>
                      <a:cubicBezTo>
                        <a:pt x="96263" y="874047"/>
                        <a:pt x="57475" y="836019"/>
                        <a:pt x="14503" y="802175"/>
                      </a:cubicBezTo>
                      <a:cubicBezTo>
                        <a:pt x="10320" y="798752"/>
                        <a:pt x="5377" y="796090"/>
                        <a:pt x="813" y="793048"/>
                      </a:cubicBezTo>
                      <a:cubicBezTo>
                        <a:pt x="-328" y="791527"/>
                        <a:pt x="-328" y="790386"/>
                        <a:pt x="1194" y="789245"/>
                      </a:cubicBezTo>
                      <a:cubicBezTo>
                        <a:pt x="2334" y="788485"/>
                        <a:pt x="3475" y="788865"/>
                        <a:pt x="4616" y="789625"/>
                      </a:cubicBezTo>
                      <a:cubicBezTo>
                        <a:pt x="12602" y="796851"/>
                        <a:pt x="24390" y="801794"/>
                        <a:pt x="33517" y="807879"/>
                      </a:cubicBezTo>
                      <a:cubicBezTo>
                        <a:pt x="43024" y="814724"/>
                        <a:pt x="52531" y="821949"/>
                        <a:pt x="61658" y="829174"/>
                      </a:cubicBezTo>
                      <a:cubicBezTo>
                        <a:pt x="78770" y="843245"/>
                        <a:pt x="95502" y="858456"/>
                        <a:pt x="111094" y="874427"/>
                      </a:cubicBezTo>
                      <a:cubicBezTo>
                        <a:pt x="143037" y="906371"/>
                        <a:pt x="170797" y="942877"/>
                        <a:pt x="192473" y="982426"/>
                      </a:cubicBezTo>
                      <a:cubicBezTo>
                        <a:pt x="215290" y="1023877"/>
                        <a:pt x="233163" y="1067609"/>
                        <a:pt x="249135" y="1112482"/>
                      </a:cubicBezTo>
                      <a:cubicBezTo>
                        <a:pt x="269289" y="1168763"/>
                        <a:pt x="282979" y="1226565"/>
                        <a:pt x="296669" y="1284747"/>
                      </a:cubicBezTo>
                      <a:cubicBezTo>
                        <a:pt x="301993" y="1307944"/>
                        <a:pt x="307317" y="1330761"/>
                        <a:pt x="312641" y="1353958"/>
                      </a:cubicBezTo>
                      <a:cubicBezTo>
                        <a:pt x="325951" y="1413662"/>
                        <a:pt x="337740" y="1474506"/>
                        <a:pt x="357134" y="1532689"/>
                      </a:cubicBezTo>
                      <a:cubicBezTo>
                        <a:pt x="362838" y="1549801"/>
                        <a:pt x="371204" y="1566533"/>
                        <a:pt x="386035" y="1576801"/>
                      </a:cubicBezTo>
                      <a:cubicBezTo>
                        <a:pt x="403147" y="1588590"/>
                        <a:pt x="412654" y="1592012"/>
                        <a:pt x="431288" y="1574900"/>
                      </a:cubicBezTo>
                      <a:cubicBezTo>
                        <a:pt x="439274" y="1564252"/>
                        <a:pt x="444598" y="1553604"/>
                        <a:pt x="448781" y="1541435"/>
                      </a:cubicBezTo>
                      <a:cubicBezTo>
                        <a:pt x="453724" y="1527365"/>
                        <a:pt x="454485" y="1511013"/>
                        <a:pt x="457147" y="1496182"/>
                      </a:cubicBezTo>
                      <a:cubicBezTo>
                        <a:pt x="460569" y="1471464"/>
                        <a:pt x="465513" y="1446746"/>
                        <a:pt x="469316" y="1422028"/>
                      </a:cubicBezTo>
                      <a:cubicBezTo>
                        <a:pt x="473118" y="1398451"/>
                        <a:pt x="475020" y="1374873"/>
                        <a:pt x="478823" y="1350916"/>
                      </a:cubicBezTo>
                      <a:cubicBezTo>
                        <a:pt x="489470" y="1279043"/>
                        <a:pt x="502020" y="1208312"/>
                        <a:pt x="517611" y="1137580"/>
                      </a:cubicBezTo>
                      <a:cubicBezTo>
                        <a:pt x="525597" y="1101453"/>
                        <a:pt x="537385" y="1067989"/>
                        <a:pt x="550315" y="1033384"/>
                      </a:cubicBezTo>
                      <a:cubicBezTo>
                        <a:pt x="586822" y="937934"/>
                        <a:pt x="627511" y="844385"/>
                        <a:pt x="664398" y="748936"/>
                      </a:cubicBezTo>
                      <a:cubicBezTo>
                        <a:pt x="670483" y="733344"/>
                        <a:pt x="676567" y="717373"/>
                        <a:pt x="682271" y="701401"/>
                      </a:cubicBezTo>
                      <a:cubicBezTo>
                        <a:pt x="687595" y="686570"/>
                        <a:pt x="691398" y="669077"/>
                        <a:pt x="698243" y="655007"/>
                      </a:cubicBezTo>
                      <a:cubicBezTo>
                        <a:pt x="706989" y="628007"/>
                        <a:pt x="714975" y="599867"/>
                        <a:pt x="721820" y="572106"/>
                      </a:cubicBezTo>
                      <a:cubicBezTo>
                        <a:pt x="726384" y="553092"/>
                        <a:pt x="730186" y="533698"/>
                        <a:pt x="734750" y="514684"/>
                      </a:cubicBezTo>
                      <a:cubicBezTo>
                        <a:pt x="748820" y="456502"/>
                        <a:pt x="749200" y="397559"/>
                        <a:pt x="745017" y="338235"/>
                      </a:cubicBezTo>
                      <a:cubicBezTo>
                        <a:pt x="743496" y="312757"/>
                        <a:pt x="738172" y="288039"/>
                        <a:pt x="731707" y="263701"/>
                      </a:cubicBezTo>
                      <a:cubicBezTo>
                        <a:pt x="722961" y="230997"/>
                        <a:pt x="709651" y="199434"/>
                        <a:pt x="691398" y="170533"/>
                      </a:cubicBezTo>
                      <a:cubicBezTo>
                        <a:pt x="643483" y="108547"/>
                        <a:pt x="607737" y="87632"/>
                        <a:pt x="572371" y="67477"/>
                      </a:cubicBezTo>
                      <a:cubicBezTo>
                        <a:pt x="532442" y="49224"/>
                        <a:pt x="491752" y="39717"/>
                        <a:pt x="449161" y="37435"/>
                      </a:cubicBezTo>
                      <a:cubicBezTo>
                        <a:pt x="439654" y="35914"/>
                        <a:pt x="427865" y="35914"/>
                        <a:pt x="416077" y="37435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BD1339D-1396-42BD-9485-8DA8D39ADEA9}"/>
                  </a:ext>
                </a:extLst>
              </p:cNvPr>
              <p:cNvSpPr/>
              <p:nvPr/>
            </p:nvSpPr>
            <p:spPr>
              <a:xfrm rot="19161419">
                <a:off x="1129987" y="2960550"/>
                <a:ext cx="334901" cy="365346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4BC9DB6-B1BC-4776-B5A8-F1D9D628F29F}"/>
                  </a:ext>
                </a:extLst>
              </p:cNvPr>
              <p:cNvSpPr/>
              <p:nvPr/>
            </p:nvSpPr>
            <p:spPr>
              <a:xfrm rot="19161419">
                <a:off x="871660" y="1968227"/>
                <a:ext cx="263967" cy="287964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AE2122-A037-41D2-B367-B74FA649455E}"/>
                  </a:ext>
                </a:extLst>
              </p:cNvPr>
              <p:cNvSpPr/>
              <p:nvPr/>
            </p:nvSpPr>
            <p:spPr>
              <a:xfrm rot="7200000">
                <a:off x="2037306" y="1811683"/>
                <a:ext cx="263967" cy="287964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791753D-5D63-4597-97EB-EC7173F7C43F}"/>
                  </a:ext>
                </a:extLst>
              </p:cNvPr>
              <p:cNvSpPr/>
              <p:nvPr/>
            </p:nvSpPr>
            <p:spPr>
              <a:xfrm rot="4546792">
                <a:off x="1471922" y="1890307"/>
                <a:ext cx="263967" cy="246505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F52CC6D-6472-45AF-9870-5353BDCCD776}"/>
                  </a:ext>
                </a:extLst>
              </p:cNvPr>
              <p:cNvSpPr/>
              <p:nvPr/>
            </p:nvSpPr>
            <p:spPr>
              <a:xfrm rot="9999332">
                <a:off x="1828224" y="3063857"/>
                <a:ext cx="167323" cy="246505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B86E00B-AE50-4C77-9FA3-A2FD2CFA9D7C}"/>
                  </a:ext>
                </a:extLst>
              </p:cNvPr>
              <p:cNvSpPr/>
              <p:nvPr/>
            </p:nvSpPr>
            <p:spPr>
              <a:xfrm rot="6300000">
                <a:off x="1564746" y="2593078"/>
                <a:ext cx="263967" cy="287964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4F89300-7D0A-415E-A689-1232F5F4B53F}"/>
                </a:ext>
              </a:extLst>
            </p:cNvPr>
            <p:cNvGrpSpPr/>
            <p:nvPr/>
          </p:nvGrpSpPr>
          <p:grpSpPr>
            <a:xfrm rot="2700000" flipV="1">
              <a:off x="3038753" y="2190091"/>
              <a:ext cx="1924092" cy="628516"/>
              <a:chOff x="5005473" y="4141321"/>
              <a:chExt cx="6805425" cy="222303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8A85E96-2EFC-4B61-A7CD-78694EBE99EE}"/>
                  </a:ext>
                </a:extLst>
              </p:cNvPr>
              <p:cNvGrpSpPr/>
              <p:nvPr/>
            </p:nvGrpSpPr>
            <p:grpSpPr>
              <a:xfrm>
                <a:off x="5090052" y="5237879"/>
                <a:ext cx="6720846" cy="1126476"/>
                <a:chOff x="3613677" y="4201880"/>
                <a:chExt cx="6720846" cy="1126476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57E096C-1298-49E4-8C1C-B0CE5E36B84F}"/>
                    </a:ext>
                  </a:extLst>
                </p:cNvPr>
                <p:cNvSpPr/>
                <p:nvPr/>
              </p:nvSpPr>
              <p:spPr>
                <a:xfrm>
                  <a:off x="3731164" y="4201880"/>
                  <a:ext cx="1499709" cy="941610"/>
                </a:xfrm>
                <a:custGeom>
                  <a:avLst/>
                  <a:gdLst>
                    <a:gd name="connsiteX0" fmla="*/ 107118 w 1499709"/>
                    <a:gd name="connsiteY0" fmla="*/ 0 h 941610"/>
                    <a:gd name="connsiteX1" fmla="*/ 205763 w 1499709"/>
                    <a:gd name="connsiteY1" fmla="*/ 65599 h 941610"/>
                    <a:gd name="connsiteX2" fmla="*/ 214239 w 1499709"/>
                    <a:gd name="connsiteY2" fmla="*/ 107112 h 941610"/>
                    <a:gd name="connsiteX3" fmla="*/ 222715 w 1499709"/>
                    <a:gd name="connsiteY3" fmla="*/ 65599 h 941610"/>
                    <a:gd name="connsiteX4" fmla="*/ 321356 w 1499709"/>
                    <a:gd name="connsiteY4" fmla="*/ 0 h 941610"/>
                    <a:gd name="connsiteX5" fmla="*/ 420001 w 1499709"/>
                    <a:gd name="connsiteY5" fmla="*/ 65599 h 941610"/>
                    <a:gd name="connsiteX6" fmla="*/ 428477 w 1499709"/>
                    <a:gd name="connsiteY6" fmla="*/ 107112 h 941610"/>
                    <a:gd name="connsiteX7" fmla="*/ 436953 w 1499709"/>
                    <a:gd name="connsiteY7" fmla="*/ 65599 h 941610"/>
                    <a:gd name="connsiteX8" fmla="*/ 535594 w 1499709"/>
                    <a:gd name="connsiteY8" fmla="*/ 0 h 941610"/>
                    <a:gd name="connsiteX9" fmla="*/ 634239 w 1499709"/>
                    <a:gd name="connsiteY9" fmla="*/ 65599 h 941610"/>
                    <a:gd name="connsiteX10" fmla="*/ 642715 w 1499709"/>
                    <a:gd name="connsiteY10" fmla="*/ 107113 h 941610"/>
                    <a:gd name="connsiteX11" fmla="*/ 651190 w 1499709"/>
                    <a:gd name="connsiteY11" fmla="*/ 65599 h 941610"/>
                    <a:gd name="connsiteX12" fmla="*/ 749832 w 1499709"/>
                    <a:gd name="connsiteY12" fmla="*/ 0 h 941610"/>
                    <a:gd name="connsiteX13" fmla="*/ 848477 w 1499709"/>
                    <a:gd name="connsiteY13" fmla="*/ 65599 h 941610"/>
                    <a:gd name="connsiteX14" fmla="*/ 856953 w 1499709"/>
                    <a:gd name="connsiteY14" fmla="*/ 107113 h 941610"/>
                    <a:gd name="connsiteX15" fmla="*/ 865428 w 1499709"/>
                    <a:gd name="connsiteY15" fmla="*/ 65599 h 941610"/>
                    <a:gd name="connsiteX16" fmla="*/ 964070 w 1499709"/>
                    <a:gd name="connsiteY16" fmla="*/ 0 h 941610"/>
                    <a:gd name="connsiteX17" fmla="*/ 1062715 w 1499709"/>
                    <a:gd name="connsiteY17" fmla="*/ 65599 h 941610"/>
                    <a:gd name="connsiteX18" fmla="*/ 1071191 w 1499709"/>
                    <a:gd name="connsiteY18" fmla="*/ 107113 h 941610"/>
                    <a:gd name="connsiteX19" fmla="*/ 1079666 w 1499709"/>
                    <a:gd name="connsiteY19" fmla="*/ 65599 h 941610"/>
                    <a:gd name="connsiteX20" fmla="*/ 1178308 w 1499709"/>
                    <a:gd name="connsiteY20" fmla="*/ 0 h 941610"/>
                    <a:gd name="connsiteX21" fmla="*/ 1276953 w 1499709"/>
                    <a:gd name="connsiteY21" fmla="*/ 65599 h 941610"/>
                    <a:gd name="connsiteX22" fmla="*/ 1285428 w 1499709"/>
                    <a:gd name="connsiteY22" fmla="*/ 107106 h 941610"/>
                    <a:gd name="connsiteX23" fmla="*/ 1293902 w 1499709"/>
                    <a:gd name="connsiteY23" fmla="*/ 65599 h 941610"/>
                    <a:gd name="connsiteX24" fmla="*/ 1392543 w 1499709"/>
                    <a:gd name="connsiteY24" fmla="*/ 0 h 941610"/>
                    <a:gd name="connsiteX25" fmla="*/ 1499665 w 1499709"/>
                    <a:gd name="connsiteY25" fmla="*/ 107118 h 941610"/>
                    <a:gd name="connsiteX26" fmla="*/ 1499665 w 1499709"/>
                    <a:gd name="connsiteY26" fmla="*/ 834492 h 941610"/>
                    <a:gd name="connsiteX27" fmla="*/ 1394273 w 1499709"/>
                    <a:gd name="connsiteY27" fmla="*/ 941610 h 941610"/>
                    <a:gd name="connsiteX28" fmla="*/ 1293929 w 1499709"/>
                    <a:gd name="connsiteY28" fmla="*/ 876011 h 941610"/>
                    <a:gd name="connsiteX29" fmla="*/ 1285428 w 1499709"/>
                    <a:gd name="connsiteY29" fmla="*/ 834505 h 941610"/>
                    <a:gd name="connsiteX30" fmla="*/ 1277951 w 1499709"/>
                    <a:gd name="connsiteY30" fmla="*/ 876011 h 941610"/>
                    <a:gd name="connsiteX31" fmla="*/ 1180037 w 1499709"/>
                    <a:gd name="connsiteY31" fmla="*/ 941610 h 941610"/>
                    <a:gd name="connsiteX32" fmla="*/ 1079693 w 1499709"/>
                    <a:gd name="connsiteY32" fmla="*/ 876011 h 941610"/>
                    <a:gd name="connsiteX33" fmla="*/ 1071191 w 1499709"/>
                    <a:gd name="connsiteY33" fmla="*/ 834497 h 941610"/>
                    <a:gd name="connsiteX34" fmla="*/ 1063713 w 1499709"/>
                    <a:gd name="connsiteY34" fmla="*/ 876011 h 941610"/>
                    <a:gd name="connsiteX35" fmla="*/ 965799 w 1499709"/>
                    <a:gd name="connsiteY35" fmla="*/ 941610 h 941610"/>
                    <a:gd name="connsiteX36" fmla="*/ 865455 w 1499709"/>
                    <a:gd name="connsiteY36" fmla="*/ 876011 h 941610"/>
                    <a:gd name="connsiteX37" fmla="*/ 856953 w 1499709"/>
                    <a:gd name="connsiteY37" fmla="*/ 834497 h 941610"/>
                    <a:gd name="connsiteX38" fmla="*/ 849475 w 1499709"/>
                    <a:gd name="connsiteY38" fmla="*/ 876011 h 941610"/>
                    <a:gd name="connsiteX39" fmla="*/ 751561 w 1499709"/>
                    <a:gd name="connsiteY39" fmla="*/ 941610 h 941610"/>
                    <a:gd name="connsiteX40" fmla="*/ 651217 w 1499709"/>
                    <a:gd name="connsiteY40" fmla="*/ 876011 h 941610"/>
                    <a:gd name="connsiteX41" fmla="*/ 642715 w 1499709"/>
                    <a:gd name="connsiteY41" fmla="*/ 834497 h 941610"/>
                    <a:gd name="connsiteX42" fmla="*/ 635237 w 1499709"/>
                    <a:gd name="connsiteY42" fmla="*/ 876011 h 941610"/>
                    <a:gd name="connsiteX43" fmla="*/ 537323 w 1499709"/>
                    <a:gd name="connsiteY43" fmla="*/ 941610 h 941610"/>
                    <a:gd name="connsiteX44" fmla="*/ 436980 w 1499709"/>
                    <a:gd name="connsiteY44" fmla="*/ 876011 h 941610"/>
                    <a:gd name="connsiteX45" fmla="*/ 428477 w 1499709"/>
                    <a:gd name="connsiteY45" fmla="*/ 834498 h 941610"/>
                    <a:gd name="connsiteX46" fmla="*/ 420999 w 1499709"/>
                    <a:gd name="connsiteY46" fmla="*/ 876011 h 941610"/>
                    <a:gd name="connsiteX47" fmla="*/ 323085 w 1499709"/>
                    <a:gd name="connsiteY47" fmla="*/ 941610 h 941610"/>
                    <a:gd name="connsiteX48" fmla="*/ 222742 w 1499709"/>
                    <a:gd name="connsiteY48" fmla="*/ 876011 h 941610"/>
                    <a:gd name="connsiteX49" fmla="*/ 214239 w 1499709"/>
                    <a:gd name="connsiteY49" fmla="*/ 834498 h 941610"/>
                    <a:gd name="connsiteX50" fmla="*/ 206761 w 1499709"/>
                    <a:gd name="connsiteY50" fmla="*/ 876011 h 941610"/>
                    <a:gd name="connsiteX51" fmla="*/ 108847 w 1499709"/>
                    <a:gd name="connsiteY51" fmla="*/ 941610 h 941610"/>
                    <a:gd name="connsiteX52" fmla="*/ 0 w 1499709"/>
                    <a:gd name="connsiteY52" fmla="*/ 834492 h 941610"/>
                    <a:gd name="connsiteX53" fmla="*/ 0 w 1499709"/>
                    <a:gd name="connsiteY53" fmla="*/ 107118 h 941610"/>
                    <a:gd name="connsiteX54" fmla="*/ 107118 w 1499709"/>
                    <a:gd name="connsiteY54" fmla="*/ 0 h 94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1499709" h="941610">
                      <a:moveTo>
                        <a:pt x="107118" y="0"/>
                      </a:moveTo>
                      <a:cubicBezTo>
                        <a:pt x="151177" y="0"/>
                        <a:pt x="189404" y="27212"/>
                        <a:pt x="205763" y="65599"/>
                      </a:cubicBezTo>
                      <a:lnTo>
                        <a:pt x="214239" y="107112"/>
                      </a:lnTo>
                      <a:lnTo>
                        <a:pt x="222715" y="65599"/>
                      </a:lnTo>
                      <a:cubicBezTo>
                        <a:pt x="239074" y="27212"/>
                        <a:pt x="277300" y="0"/>
                        <a:pt x="321356" y="0"/>
                      </a:cubicBezTo>
                      <a:cubicBezTo>
                        <a:pt x="365415" y="0"/>
                        <a:pt x="403642" y="27212"/>
                        <a:pt x="420001" y="65599"/>
                      </a:cubicBezTo>
                      <a:lnTo>
                        <a:pt x="428477" y="107112"/>
                      </a:lnTo>
                      <a:lnTo>
                        <a:pt x="436953" y="65599"/>
                      </a:lnTo>
                      <a:cubicBezTo>
                        <a:pt x="453312" y="27212"/>
                        <a:pt x="491538" y="0"/>
                        <a:pt x="535594" y="0"/>
                      </a:cubicBezTo>
                      <a:cubicBezTo>
                        <a:pt x="579653" y="0"/>
                        <a:pt x="617879" y="27212"/>
                        <a:pt x="634239" y="65599"/>
                      </a:cubicBezTo>
                      <a:lnTo>
                        <a:pt x="642715" y="107113"/>
                      </a:lnTo>
                      <a:lnTo>
                        <a:pt x="651190" y="65599"/>
                      </a:lnTo>
                      <a:cubicBezTo>
                        <a:pt x="667550" y="27212"/>
                        <a:pt x="705776" y="0"/>
                        <a:pt x="749832" y="0"/>
                      </a:cubicBezTo>
                      <a:cubicBezTo>
                        <a:pt x="793891" y="0"/>
                        <a:pt x="832117" y="27212"/>
                        <a:pt x="848477" y="65599"/>
                      </a:cubicBezTo>
                      <a:lnTo>
                        <a:pt x="856953" y="107113"/>
                      </a:lnTo>
                      <a:lnTo>
                        <a:pt x="865428" y="65599"/>
                      </a:lnTo>
                      <a:cubicBezTo>
                        <a:pt x="881788" y="27212"/>
                        <a:pt x="920014" y="0"/>
                        <a:pt x="964070" y="0"/>
                      </a:cubicBezTo>
                      <a:cubicBezTo>
                        <a:pt x="1008129" y="0"/>
                        <a:pt x="1046355" y="27212"/>
                        <a:pt x="1062715" y="65599"/>
                      </a:cubicBezTo>
                      <a:lnTo>
                        <a:pt x="1071191" y="107113"/>
                      </a:lnTo>
                      <a:lnTo>
                        <a:pt x="1079666" y="65599"/>
                      </a:lnTo>
                      <a:cubicBezTo>
                        <a:pt x="1096026" y="27212"/>
                        <a:pt x="1134252" y="0"/>
                        <a:pt x="1178308" y="0"/>
                      </a:cubicBezTo>
                      <a:cubicBezTo>
                        <a:pt x="1222367" y="0"/>
                        <a:pt x="1260593" y="27212"/>
                        <a:pt x="1276953" y="65599"/>
                      </a:cubicBezTo>
                      <a:lnTo>
                        <a:pt x="1285428" y="107106"/>
                      </a:lnTo>
                      <a:lnTo>
                        <a:pt x="1293902" y="65599"/>
                      </a:lnTo>
                      <a:cubicBezTo>
                        <a:pt x="1310261" y="27212"/>
                        <a:pt x="1348487" y="0"/>
                        <a:pt x="1392543" y="0"/>
                      </a:cubicBezTo>
                      <a:cubicBezTo>
                        <a:pt x="1451289" y="0"/>
                        <a:pt x="1499665" y="48377"/>
                        <a:pt x="1499665" y="107118"/>
                      </a:cubicBezTo>
                      <a:lnTo>
                        <a:pt x="1499665" y="834492"/>
                      </a:lnTo>
                      <a:cubicBezTo>
                        <a:pt x="1501391" y="893233"/>
                        <a:pt x="1453014" y="941610"/>
                        <a:pt x="1394273" y="941610"/>
                      </a:cubicBezTo>
                      <a:cubicBezTo>
                        <a:pt x="1348919" y="941610"/>
                        <a:pt x="1310369" y="914398"/>
                        <a:pt x="1293929" y="876011"/>
                      </a:cubicBezTo>
                      <a:lnTo>
                        <a:pt x="1285428" y="834505"/>
                      </a:lnTo>
                      <a:lnTo>
                        <a:pt x="1277951" y="876011"/>
                      </a:lnTo>
                      <a:cubicBezTo>
                        <a:pt x="1262319" y="914398"/>
                        <a:pt x="1224093" y="941610"/>
                        <a:pt x="1180037" y="941610"/>
                      </a:cubicBezTo>
                      <a:cubicBezTo>
                        <a:pt x="1134684" y="941610"/>
                        <a:pt x="1096134" y="914398"/>
                        <a:pt x="1079693" y="876011"/>
                      </a:cubicBezTo>
                      <a:lnTo>
                        <a:pt x="1071191" y="834497"/>
                      </a:lnTo>
                      <a:lnTo>
                        <a:pt x="1063713" y="876011"/>
                      </a:lnTo>
                      <a:cubicBezTo>
                        <a:pt x="1048081" y="914398"/>
                        <a:pt x="1009855" y="941610"/>
                        <a:pt x="965799" y="941610"/>
                      </a:cubicBezTo>
                      <a:cubicBezTo>
                        <a:pt x="920446" y="941610"/>
                        <a:pt x="881896" y="914398"/>
                        <a:pt x="865455" y="876011"/>
                      </a:cubicBezTo>
                      <a:lnTo>
                        <a:pt x="856953" y="834497"/>
                      </a:lnTo>
                      <a:lnTo>
                        <a:pt x="849475" y="876011"/>
                      </a:lnTo>
                      <a:cubicBezTo>
                        <a:pt x="833843" y="914398"/>
                        <a:pt x="795617" y="941610"/>
                        <a:pt x="751561" y="941610"/>
                      </a:cubicBezTo>
                      <a:cubicBezTo>
                        <a:pt x="706208" y="941610"/>
                        <a:pt x="667658" y="914398"/>
                        <a:pt x="651217" y="876011"/>
                      </a:cubicBezTo>
                      <a:lnTo>
                        <a:pt x="642715" y="834497"/>
                      </a:lnTo>
                      <a:lnTo>
                        <a:pt x="635237" y="876011"/>
                      </a:lnTo>
                      <a:cubicBezTo>
                        <a:pt x="619605" y="914398"/>
                        <a:pt x="581379" y="941610"/>
                        <a:pt x="537323" y="941610"/>
                      </a:cubicBezTo>
                      <a:cubicBezTo>
                        <a:pt x="491970" y="941610"/>
                        <a:pt x="453420" y="914398"/>
                        <a:pt x="436980" y="876011"/>
                      </a:cubicBezTo>
                      <a:lnTo>
                        <a:pt x="428477" y="834498"/>
                      </a:lnTo>
                      <a:lnTo>
                        <a:pt x="420999" y="876011"/>
                      </a:lnTo>
                      <a:cubicBezTo>
                        <a:pt x="405367" y="914398"/>
                        <a:pt x="367141" y="941610"/>
                        <a:pt x="323085" y="941610"/>
                      </a:cubicBezTo>
                      <a:cubicBezTo>
                        <a:pt x="277732" y="941610"/>
                        <a:pt x="239182" y="914398"/>
                        <a:pt x="222742" y="876011"/>
                      </a:cubicBezTo>
                      <a:lnTo>
                        <a:pt x="214239" y="834498"/>
                      </a:lnTo>
                      <a:lnTo>
                        <a:pt x="206761" y="876011"/>
                      </a:lnTo>
                      <a:cubicBezTo>
                        <a:pt x="191129" y="914398"/>
                        <a:pt x="152903" y="941610"/>
                        <a:pt x="108847" y="941610"/>
                      </a:cubicBezTo>
                      <a:cubicBezTo>
                        <a:pt x="48377" y="941610"/>
                        <a:pt x="0" y="893233"/>
                        <a:pt x="0" y="834492"/>
                      </a:cubicBezTo>
                      <a:lnTo>
                        <a:pt x="0" y="107118"/>
                      </a:lnTo>
                      <a:cubicBezTo>
                        <a:pt x="0" y="48377"/>
                        <a:pt x="48377" y="0"/>
                        <a:pt x="1071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1C714F6-6D6B-4315-859F-EB0C07079DBC}"/>
                    </a:ext>
                  </a:extLst>
                </p:cNvPr>
                <p:cNvSpPr/>
                <p:nvPr/>
              </p:nvSpPr>
              <p:spPr>
                <a:xfrm>
                  <a:off x="3764877" y="4254643"/>
                  <a:ext cx="1433462" cy="737743"/>
                </a:xfrm>
                <a:custGeom>
                  <a:avLst/>
                  <a:gdLst>
                    <a:gd name="connsiteX0" fmla="*/ 1360306 w 1433462"/>
                    <a:gd name="connsiteY0" fmla="*/ 0 h 737743"/>
                    <a:gd name="connsiteX1" fmla="*/ 1433462 w 1433462"/>
                    <a:gd name="connsiteY1" fmla="*/ 82930 h 737743"/>
                    <a:gd name="connsiteX2" fmla="*/ 1433462 w 1433462"/>
                    <a:gd name="connsiteY2" fmla="*/ 737743 h 737743"/>
                    <a:gd name="connsiteX3" fmla="*/ 1287155 w 1433462"/>
                    <a:gd name="connsiteY3" fmla="*/ 737743 h 737743"/>
                    <a:gd name="connsiteX4" fmla="*/ 1287155 w 1433462"/>
                    <a:gd name="connsiteY4" fmla="*/ 82930 h 737743"/>
                    <a:gd name="connsiteX5" fmla="*/ 1360306 w 1433462"/>
                    <a:gd name="connsiteY5" fmla="*/ 0 h 737743"/>
                    <a:gd name="connsiteX6" fmla="*/ 1145781 w 1433462"/>
                    <a:gd name="connsiteY6" fmla="*/ 0 h 737743"/>
                    <a:gd name="connsiteX7" fmla="*/ 1218937 w 1433462"/>
                    <a:gd name="connsiteY7" fmla="*/ 82930 h 737743"/>
                    <a:gd name="connsiteX8" fmla="*/ 1218937 w 1433462"/>
                    <a:gd name="connsiteY8" fmla="*/ 737743 h 737743"/>
                    <a:gd name="connsiteX9" fmla="*/ 1072630 w 1433462"/>
                    <a:gd name="connsiteY9" fmla="*/ 737743 h 737743"/>
                    <a:gd name="connsiteX10" fmla="*/ 1072630 w 1433462"/>
                    <a:gd name="connsiteY10" fmla="*/ 82930 h 737743"/>
                    <a:gd name="connsiteX11" fmla="*/ 1145781 w 1433462"/>
                    <a:gd name="connsiteY11" fmla="*/ 0 h 737743"/>
                    <a:gd name="connsiteX12" fmla="*/ 931255 w 1433462"/>
                    <a:gd name="connsiteY12" fmla="*/ 0 h 737743"/>
                    <a:gd name="connsiteX13" fmla="*/ 1004411 w 1433462"/>
                    <a:gd name="connsiteY13" fmla="*/ 82930 h 737743"/>
                    <a:gd name="connsiteX14" fmla="*/ 1004411 w 1433462"/>
                    <a:gd name="connsiteY14" fmla="*/ 737743 h 737743"/>
                    <a:gd name="connsiteX15" fmla="*/ 858104 w 1433462"/>
                    <a:gd name="connsiteY15" fmla="*/ 737743 h 737743"/>
                    <a:gd name="connsiteX16" fmla="*/ 858104 w 1433462"/>
                    <a:gd name="connsiteY16" fmla="*/ 82930 h 737743"/>
                    <a:gd name="connsiteX17" fmla="*/ 931255 w 1433462"/>
                    <a:gd name="connsiteY17" fmla="*/ 0 h 737743"/>
                    <a:gd name="connsiteX18" fmla="*/ 716729 w 1433462"/>
                    <a:gd name="connsiteY18" fmla="*/ 0 h 737743"/>
                    <a:gd name="connsiteX19" fmla="*/ 789885 w 1433462"/>
                    <a:gd name="connsiteY19" fmla="*/ 82930 h 737743"/>
                    <a:gd name="connsiteX20" fmla="*/ 789885 w 1433462"/>
                    <a:gd name="connsiteY20" fmla="*/ 737743 h 737743"/>
                    <a:gd name="connsiteX21" fmla="*/ 643578 w 1433462"/>
                    <a:gd name="connsiteY21" fmla="*/ 737743 h 737743"/>
                    <a:gd name="connsiteX22" fmla="*/ 643578 w 1433462"/>
                    <a:gd name="connsiteY22" fmla="*/ 82930 h 737743"/>
                    <a:gd name="connsiteX23" fmla="*/ 716729 w 1433462"/>
                    <a:gd name="connsiteY23" fmla="*/ 0 h 737743"/>
                    <a:gd name="connsiteX24" fmla="*/ 502203 w 1433462"/>
                    <a:gd name="connsiteY24" fmla="*/ 0 h 737743"/>
                    <a:gd name="connsiteX25" fmla="*/ 575359 w 1433462"/>
                    <a:gd name="connsiteY25" fmla="*/ 82930 h 737743"/>
                    <a:gd name="connsiteX26" fmla="*/ 575359 w 1433462"/>
                    <a:gd name="connsiteY26" fmla="*/ 737743 h 737743"/>
                    <a:gd name="connsiteX27" fmla="*/ 429052 w 1433462"/>
                    <a:gd name="connsiteY27" fmla="*/ 737743 h 737743"/>
                    <a:gd name="connsiteX28" fmla="*/ 429052 w 1433462"/>
                    <a:gd name="connsiteY28" fmla="*/ 82930 h 737743"/>
                    <a:gd name="connsiteX29" fmla="*/ 502203 w 1433462"/>
                    <a:gd name="connsiteY29" fmla="*/ 0 h 737743"/>
                    <a:gd name="connsiteX30" fmla="*/ 287677 w 1433462"/>
                    <a:gd name="connsiteY30" fmla="*/ 0 h 737743"/>
                    <a:gd name="connsiteX31" fmla="*/ 360833 w 1433462"/>
                    <a:gd name="connsiteY31" fmla="*/ 82930 h 737743"/>
                    <a:gd name="connsiteX32" fmla="*/ 360833 w 1433462"/>
                    <a:gd name="connsiteY32" fmla="*/ 737743 h 737743"/>
                    <a:gd name="connsiteX33" fmla="*/ 214526 w 1433462"/>
                    <a:gd name="connsiteY33" fmla="*/ 737743 h 737743"/>
                    <a:gd name="connsiteX34" fmla="*/ 214526 w 1433462"/>
                    <a:gd name="connsiteY34" fmla="*/ 82930 h 737743"/>
                    <a:gd name="connsiteX35" fmla="*/ 287677 w 1433462"/>
                    <a:gd name="connsiteY35" fmla="*/ 0 h 737743"/>
                    <a:gd name="connsiteX36" fmla="*/ 73151 w 1433462"/>
                    <a:gd name="connsiteY36" fmla="*/ 0 h 737743"/>
                    <a:gd name="connsiteX37" fmla="*/ 146307 w 1433462"/>
                    <a:gd name="connsiteY37" fmla="*/ 82930 h 737743"/>
                    <a:gd name="connsiteX38" fmla="*/ 146307 w 1433462"/>
                    <a:gd name="connsiteY38" fmla="*/ 737743 h 737743"/>
                    <a:gd name="connsiteX39" fmla="*/ 0 w 1433462"/>
                    <a:gd name="connsiteY39" fmla="*/ 737743 h 737743"/>
                    <a:gd name="connsiteX40" fmla="*/ 0 w 1433462"/>
                    <a:gd name="connsiteY40" fmla="*/ 82930 h 737743"/>
                    <a:gd name="connsiteX41" fmla="*/ 73151 w 1433462"/>
                    <a:gd name="connsiteY41" fmla="*/ 0 h 737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433462" h="737743">
                      <a:moveTo>
                        <a:pt x="1360306" y="0"/>
                      </a:moveTo>
                      <a:cubicBezTo>
                        <a:pt x="1401457" y="0"/>
                        <a:pt x="1433462" y="38013"/>
                        <a:pt x="1433462" y="82930"/>
                      </a:cubicBezTo>
                      <a:lnTo>
                        <a:pt x="1433462" y="737743"/>
                      </a:lnTo>
                      <a:lnTo>
                        <a:pt x="1287155" y="737743"/>
                      </a:lnTo>
                      <a:lnTo>
                        <a:pt x="1287155" y="82930"/>
                      </a:lnTo>
                      <a:cubicBezTo>
                        <a:pt x="1287155" y="36283"/>
                        <a:pt x="1320685" y="0"/>
                        <a:pt x="1360306" y="0"/>
                      </a:cubicBezTo>
                      <a:close/>
                      <a:moveTo>
                        <a:pt x="1145781" y="0"/>
                      </a:moveTo>
                      <a:cubicBezTo>
                        <a:pt x="1186932" y="0"/>
                        <a:pt x="1218937" y="38013"/>
                        <a:pt x="1218937" y="82930"/>
                      </a:cubicBezTo>
                      <a:lnTo>
                        <a:pt x="1218937" y="737743"/>
                      </a:lnTo>
                      <a:lnTo>
                        <a:pt x="1072630" y="737743"/>
                      </a:lnTo>
                      <a:lnTo>
                        <a:pt x="1072630" y="82930"/>
                      </a:lnTo>
                      <a:cubicBezTo>
                        <a:pt x="1072630" y="36283"/>
                        <a:pt x="1106160" y="0"/>
                        <a:pt x="1145781" y="0"/>
                      </a:cubicBezTo>
                      <a:close/>
                      <a:moveTo>
                        <a:pt x="931255" y="0"/>
                      </a:moveTo>
                      <a:cubicBezTo>
                        <a:pt x="972406" y="0"/>
                        <a:pt x="1004411" y="38013"/>
                        <a:pt x="1004411" y="82930"/>
                      </a:cubicBezTo>
                      <a:lnTo>
                        <a:pt x="1004411" y="737743"/>
                      </a:lnTo>
                      <a:lnTo>
                        <a:pt x="858104" y="737743"/>
                      </a:lnTo>
                      <a:lnTo>
                        <a:pt x="858104" y="82930"/>
                      </a:lnTo>
                      <a:cubicBezTo>
                        <a:pt x="858104" y="36283"/>
                        <a:pt x="891634" y="0"/>
                        <a:pt x="931255" y="0"/>
                      </a:cubicBezTo>
                      <a:close/>
                      <a:moveTo>
                        <a:pt x="716729" y="0"/>
                      </a:moveTo>
                      <a:cubicBezTo>
                        <a:pt x="757880" y="0"/>
                        <a:pt x="789885" y="38013"/>
                        <a:pt x="789885" y="82930"/>
                      </a:cubicBezTo>
                      <a:lnTo>
                        <a:pt x="789885" y="737743"/>
                      </a:lnTo>
                      <a:lnTo>
                        <a:pt x="643578" y="737743"/>
                      </a:lnTo>
                      <a:lnTo>
                        <a:pt x="643578" y="82930"/>
                      </a:lnTo>
                      <a:cubicBezTo>
                        <a:pt x="643578" y="36283"/>
                        <a:pt x="677108" y="0"/>
                        <a:pt x="716729" y="0"/>
                      </a:cubicBezTo>
                      <a:close/>
                      <a:moveTo>
                        <a:pt x="502203" y="0"/>
                      </a:moveTo>
                      <a:cubicBezTo>
                        <a:pt x="543354" y="0"/>
                        <a:pt x="575359" y="38013"/>
                        <a:pt x="575359" y="82930"/>
                      </a:cubicBezTo>
                      <a:lnTo>
                        <a:pt x="575359" y="737743"/>
                      </a:lnTo>
                      <a:lnTo>
                        <a:pt x="429052" y="737743"/>
                      </a:lnTo>
                      <a:lnTo>
                        <a:pt x="429052" y="82930"/>
                      </a:lnTo>
                      <a:cubicBezTo>
                        <a:pt x="429052" y="36283"/>
                        <a:pt x="462582" y="0"/>
                        <a:pt x="502203" y="0"/>
                      </a:cubicBezTo>
                      <a:close/>
                      <a:moveTo>
                        <a:pt x="287677" y="0"/>
                      </a:moveTo>
                      <a:cubicBezTo>
                        <a:pt x="328828" y="0"/>
                        <a:pt x="360833" y="38013"/>
                        <a:pt x="360833" y="82930"/>
                      </a:cubicBezTo>
                      <a:lnTo>
                        <a:pt x="360833" y="737743"/>
                      </a:lnTo>
                      <a:lnTo>
                        <a:pt x="214526" y="737743"/>
                      </a:lnTo>
                      <a:lnTo>
                        <a:pt x="214526" y="82930"/>
                      </a:lnTo>
                      <a:cubicBezTo>
                        <a:pt x="214526" y="36283"/>
                        <a:pt x="248056" y="0"/>
                        <a:pt x="287677" y="0"/>
                      </a:cubicBezTo>
                      <a:close/>
                      <a:moveTo>
                        <a:pt x="73151" y="0"/>
                      </a:moveTo>
                      <a:cubicBezTo>
                        <a:pt x="114302" y="0"/>
                        <a:pt x="146307" y="38013"/>
                        <a:pt x="146307" y="82930"/>
                      </a:cubicBezTo>
                      <a:lnTo>
                        <a:pt x="146307" y="737743"/>
                      </a:lnTo>
                      <a:lnTo>
                        <a:pt x="0" y="737743"/>
                      </a:lnTo>
                      <a:lnTo>
                        <a:pt x="0" y="82930"/>
                      </a:lnTo>
                      <a:cubicBezTo>
                        <a:pt x="0" y="36283"/>
                        <a:pt x="33530" y="0"/>
                        <a:pt x="7315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953CD09-8ED6-4535-8330-D66F1E441F51}"/>
                    </a:ext>
                  </a:extLst>
                </p:cNvPr>
                <p:cNvSpPr/>
                <p:nvPr/>
              </p:nvSpPr>
              <p:spPr>
                <a:xfrm>
                  <a:off x="3613677" y="4585433"/>
                  <a:ext cx="6720846" cy="742923"/>
                </a:xfrm>
                <a:custGeom>
                  <a:avLst/>
                  <a:gdLst>
                    <a:gd name="connsiteX0" fmla="*/ 1457199 w 1480413"/>
                    <a:gd name="connsiteY0" fmla="*/ 24737 h 163644"/>
                    <a:gd name="connsiteX1" fmla="*/ 1456438 w 1480413"/>
                    <a:gd name="connsiteY1" fmla="*/ 24357 h 163644"/>
                    <a:gd name="connsiteX2" fmla="*/ 1349498 w 1480413"/>
                    <a:gd name="connsiteY2" fmla="*/ 15603 h 163644"/>
                    <a:gd name="connsiteX3" fmla="*/ 1237991 w 1480413"/>
                    <a:gd name="connsiteY3" fmla="*/ 8753 h 163644"/>
                    <a:gd name="connsiteX4" fmla="*/ 1124962 w 1480413"/>
                    <a:gd name="connsiteY4" fmla="*/ 3806 h 163644"/>
                    <a:gd name="connsiteX5" fmla="*/ 1010030 w 1480413"/>
                    <a:gd name="connsiteY5" fmla="*/ 381 h 163644"/>
                    <a:gd name="connsiteX6" fmla="*/ 893576 w 1480413"/>
                    <a:gd name="connsiteY6" fmla="*/ 0 h 163644"/>
                    <a:gd name="connsiteX7" fmla="*/ 777122 w 1480413"/>
                    <a:gd name="connsiteY7" fmla="*/ 2283 h 163644"/>
                    <a:gd name="connsiteX8" fmla="*/ 661048 w 1480413"/>
                    <a:gd name="connsiteY8" fmla="*/ 8373 h 163644"/>
                    <a:gd name="connsiteX9" fmla="*/ 558295 w 1480413"/>
                    <a:gd name="connsiteY9" fmla="*/ 17126 h 163644"/>
                    <a:gd name="connsiteX10" fmla="*/ 537744 w 1480413"/>
                    <a:gd name="connsiteY10" fmla="*/ 22454 h 163644"/>
                    <a:gd name="connsiteX11" fmla="*/ 373338 w 1480413"/>
                    <a:gd name="connsiteY11" fmla="*/ 97806 h 163644"/>
                    <a:gd name="connsiteX12" fmla="*/ 354310 w 1480413"/>
                    <a:gd name="connsiteY12" fmla="*/ 101993 h 163644"/>
                    <a:gd name="connsiteX13" fmla="*/ 29684 w 1480413"/>
                    <a:gd name="connsiteY13" fmla="*/ 101993 h 163644"/>
                    <a:gd name="connsiteX14" fmla="*/ 0 w 1480413"/>
                    <a:gd name="connsiteY14" fmla="*/ 131677 h 163644"/>
                    <a:gd name="connsiteX15" fmla="*/ 0 w 1480413"/>
                    <a:gd name="connsiteY15" fmla="*/ 137385 h 163644"/>
                    <a:gd name="connsiteX16" fmla="*/ 29684 w 1480413"/>
                    <a:gd name="connsiteY16" fmla="*/ 167070 h 163644"/>
                    <a:gd name="connsiteX17" fmla="*/ 377524 w 1480413"/>
                    <a:gd name="connsiteY17" fmla="*/ 166689 h 163644"/>
                    <a:gd name="connsiteX18" fmla="*/ 393128 w 1480413"/>
                    <a:gd name="connsiteY18" fmla="*/ 163264 h 163644"/>
                    <a:gd name="connsiteX19" fmla="*/ 553347 w 1480413"/>
                    <a:gd name="connsiteY19" fmla="*/ 87150 h 163644"/>
                    <a:gd name="connsiteX20" fmla="*/ 570092 w 1480413"/>
                    <a:gd name="connsiteY20" fmla="*/ 82203 h 163644"/>
                    <a:gd name="connsiteX21" fmla="*/ 651915 w 1480413"/>
                    <a:gd name="connsiteY21" fmla="*/ 72689 h 163644"/>
                    <a:gd name="connsiteX22" fmla="*/ 750482 w 1480413"/>
                    <a:gd name="connsiteY22" fmla="*/ 64697 h 163644"/>
                    <a:gd name="connsiteX23" fmla="*/ 847908 w 1480413"/>
                    <a:gd name="connsiteY23" fmla="*/ 61272 h 163644"/>
                    <a:gd name="connsiteX24" fmla="*/ 946856 w 1480413"/>
                    <a:gd name="connsiteY24" fmla="*/ 60891 h 163644"/>
                    <a:gd name="connsiteX25" fmla="*/ 1046565 w 1480413"/>
                    <a:gd name="connsiteY25" fmla="*/ 62413 h 163644"/>
                    <a:gd name="connsiteX26" fmla="*/ 1147796 w 1480413"/>
                    <a:gd name="connsiteY26" fmla="*/ 65838 h 163644"/>
                    <a:gd name="connsiteX27" fmla="*/ 1250169 w 1480413"/>
                    <a:gd name="connsiteY27" fmla="*/ 72308 h 163644"/>
                    <a:gd name="connsiteX28" fmla="*/ 1354826 w 1480413"/>
                    <a:gd name="connsiteY28" fmla="*/ 77636 h 163644"/>
                    <a:gd name="connsiteX29" fmla="*/ 1452632 w 1480413"/>
                    <a:gd name="connsiteY29" fmla="*/ 84486 h 163644"/>
                    <a:gd name="connsiteX30" fmla="*/ 1482697 w 1480413"/>
                    <a:gd name="connsiteY30" fmla="*/ 54421 h 163644"/>
                    <a:gd name="connsiteX31" fmla="*/ 1457199 w 1480413"/>
                    <a:gd name="connsiteY31" fmla="*/ 24737 h 163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480413" h="163644">
                      <a:moveTo>
                        <a:pt x="1457199" y="24737"/>
                      </a:moveTo>
                      <a:lnTo>
                        <a:pt x="1456438" y="24357"/>
                      </a:lnTo>
                      <a:lnTo>
                        <a:pt x="1349498" y="15603"/>
                      </a:lnTo>
                      <a:lnTo>
                        <a:pt x="1237991" y="8753"/>
                      </a:lnTo>
                      <a:lnTo>
                        <a:pt x="1124962" y="3806"/>
                      </a:lnTo>
                      <a:lnTo>
                        <a:pt x="1010030" y="381"/>
                      </a:lnTo>
                      <a:lnTo>
                        <a:pt x="893576" y="0"/>
                      </a:lnTo>
                      <a:lnTo>
                        <a:pt x="777122" y="2283"/>
                      </a:lnTo>
                      <a:lnTo>
                        <a:pt x="661048" y="8373"/>
                      </a:lnTo>
                      <a:lnTo>
                        <a:pt x="558295" y="17126"/>
                      </a:lnTo>
                      <a:cubicBezTo>
                        <a:pt x="551064" y="17887"/>
                        <a:pt x="544214" y="19409"/>
                        <a:pt x="537744" y="22454"/>
                      </a:cubicBezTo>
                      <a:lnTo>
                        <a:pt x="373338" y="97806"/>
                      </a:lnTo>
                      <a:cubicBezTo>
                        <a:pt x="367249" y="100470"/>
                        <a:pt x="360779" y="101993"/>
                        <a:pt x="354310" y="101993"/>
                      </a:cubicBezTo>
                      <a:lnTo>
                        <a:pt x="29684" y="101993"/>
                      </a:lnTo>
                      <a:cubicBezTo>
                        <a:pt x="13320" y="101993"/>
                        <a:pt x="0" y="115312"/>
                        <a:pt x="0" y="131677"/>
                      </a:cubicBezTo>
                      <a:lnTo>
                        <a:pt x="0" y="137385"/>
                      </a:lnTo>
                      <a:cubicBezTo>
                        <a:pt x="0" y="153750"/>
                        <a:pt x="13320" y="167070"/>
                        <a:pt x="29684" y="167070"/>
                      </a:cubicBezTo>
                      <a:lnTo>
                        <a:pt x="377524" y="166689"/>
                      </a:lnTo>
                      <a:cubicBezTo>
                        <a:pt x="382852" y="166689"/>
                        <a:pt x="388180" y="165547"/>
                        <a:pt x="393128" y="163264"/>
                      </a:cubicBezTo>
                      <a:lnTo>
                        <a:pt x="553347" y="87150"/>
                      </a:lnTo>
                      <a:cubicBezTo>
                        <a:pt x="558675" y="84486"/>
                        <a:pt x="564384" y="82964"/>
                        <a:pt x="570092" y="82203"/>
                      </a:cubicBezTo>
                      <a:lnTo>
                        <a:pt x="651915" y="72689"/>
                      </a:lnTo>
                      <a:lnTo>
                        <a:pt x="750482" y="64697"/>
                      </a:lnTo>
                      <a:lnTo>
                        <a:pt x="847908" y="61272"/>
                      </a:lnTo>
                      <a:lnTo>
                        <a:pt x="946856" y="60891"/>
                      </a:lnTo>
                      <a:lnTo>
                        <a:pt x="1046565" y="62413"/>
                      </a:lnTo>
                      <a:lnTo>
                        <a:pt x="1147796" y="65838"/>
                      </a:lnTo>
                      <a:lnTo>
                        <a:pt x="1250169" y="72308"/>
                      </a:lnTo>
                      <a:lnTo>
                        <a:pt x="1354826" y="77636"/>
                      </a:lnTo>
                      <a:cubicBezTo>
                        <a:pt x="1354826" y="77636"/>
                        <a:pt x="1449207" y="84486"/>
                        <a:pt x="1452632" y="84486"/>
                      </a:cubicBezTo>
                      <a:cubicBezTo>
                        <a:pt x="1469377" y="84486"/>
                        <a:pt x="1482697" y="70786"/>
                        <a:pt x="1482697" y="54421"/>
                      </a:cubicBezTo>
                      <a:cubicBezTo>
                        <a:pt x="1482316" y="39579"/>
                        <a:pt x="1471660" y="27020"/>
                        <a:pt x="1457199" y="247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38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FA35CEDC-9BD0-4BD3-ADE2-7A830730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0352">
                <a:off x="5192973" y="3953821"/>
                <a:ext cx="1528840" cy="1903839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4309BB-46C2-436C-8E76-3B3358D8BDF5}"/>
              </a:ext>
            </a:extLst>
          </p:cNvPr>
          <p:cNvGrpSpPr/>
          <p:nvPr/>
        </p:nvGrpSpPr>
        <p:grpSpPr>
          <a:xfrm>
            <a:off x="7002228" y="4417445"/>
            <a:ext cx="2569902" cy="2267071"/>
            <a:chOff x="780468" y="1725937"/>
            <a:chExt cx="5294415" cy="4670534"/>
          </a:xfrm>
        </p:grpSpPr>
        <p:sp>
          <p:nvSpPr>
            <p:cNvPr id="80" name="Graphic 56">
              <a:extLst>
                <a:ext uri="{FF2B5EF4-FFF2-40B4-BE49-F238E27FC236}">
                  <a16:creationId xmlns:a16="http://schemas.microsoft.com/office/drawing/2014/main" id="{9967A94C-5830-46F4-A4F4-81FE08C3327F}"/>
                </a:ext>
              </a:extLst>
            </p:cNvPr>
            <p:cNvSpPr/>
            <p:nvPr/>
          </p:nvSpPr>
          <p:spPr>
            <a:xfrm>
              <a:off x="780468" y="1836326"/>
              <a:ext cx="3220857" cy="4176727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055E61-F9CE-4BB5-BD9E-EB23CAD1B51D}"/>
                </a:ext>
              </a:extLst>
            </p:cNvPr>
            <p:cNvGrpSpPr/>
            <p:nvPr/>
          </p:nvGrpSpPr>
          <p:grpSpPr>
            <a:xfrm>
              <a:off x="2688464" y="1725937"/>
              <a:ext cx="3386419" cy="4670534"/>
              <a:chOff x="2008249" y="1390537"/>
              <a:chExt cx="3853437" cy="531464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B249B9A-591C-46C6-818C-D988E0DFE17A}"/>
                  </a:ext>
                </a:extLst>
              </p:cNvPr>
              <p:cNvGrpSpPr/>
              <p:nvPr/>
            </p:nvGrpSpPr>
            <p:grpSpPr>
              <a:xfrm>
                <a:off x="2008249" y="1592548"/>
                <a:ext cx="3162554" cy="3162551"/>
                <a:chOff x="1675022" y="1809122"/>
                <a:chExt cx="2691828" cy="2691825"/>
              </a:xfrm>
            </p:grpSpPr>
            <p:sp>
              <p:nvSpPr>
                <p:cNvPr id="84" name="Rounded Rectangle 43">
                  <a:extLst>
                    <a:ext uri="{FF2B5EF4-FFF2-40B4-BE49-F238E27FC236}">
                      <a16:creationId xmlns:a16="http://schemas.microsoft.com/office/drawing/2014/main" id="{CC11A858-9390-44C4-8947-DE58E49C8131}"/>
                    </a:ext>
                  </a:extLst>
                </p:cNvPr>
                <p:cNvSpPr/>
                <p:nvPr/>
              </p:nvSpPr>
              <p:spPr>
                <a:xfrm>
                  <a:off x="1751631" y="3545861"/>
                  <a:ext cx="2427908" cy="955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908" h="767653">
                      <a:moveTo>
                        <a:pt x="0" y="0"/>
                      </a:moveTo>
                      <a:lnTo>
                        <a:pt x="2427908" y="0"/>
                      </a:lnTo>
                      <a:cubicBezTo>
                        <a:pt x="2212894" y="454249"/>
                        <a:pt x="1750033" y="767646"/>
                        <a:pt x="1213974" y="767653"/>
                      </a:cubicBezTo>
                      <a:lnTo>
                        <a:pt x="1213934" y="767653"/>
                      </a:lnTo>
                      <a:cubicBezTo>
                        <a:pt x="677875" y="767646"/>
                        <a:pt x="215014" y="454249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8100000" scaled="1"/>
                    <a:tileRect/>
                  </a:gradFill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 dirty="0"/>
                </a:p>
              </p:txBody>
            </p:sp>
            <p:sp>
              <p:nvSpPr>
                <p:cNvPr id="85" name="Rounded Rectangle 45">
                  <a:extLst>
                    <a:ext uri="{FF2B5EF4-FFF2-40B4-BE49-F238E27FC236}">
                      <a16:creationId xmlns:a16="http://schemas.microsoft.com/office/drawing/2014/main" id="{D767AEB7-2B70-4EF5-8139-D792DB7B2973}"/>
                    </a:ext>
                  </a:extLst>
                </p:cNvPr>
                <p:cNvSpPr/>
                <p:nvPr/>
              </p:nvSpPr>
              <p:spPr>
                <a:xfrm>
                  <a:off x="1675022" y="3079589"/>
                  <a:ext cx="2691826" cy="599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1826" h="767653">
                      <a:moveTo>
                        <a:pt x="3810" y="0"/>
                      </a:moveTo>
                      <a:lnTo>
                        <a:pt x="2646755" y="0"/>
                      </a:lnTo>
                      <a:cubicBezTo>
                        <a:pt x="2662406" y="0"/>
                        <a:pt x="2677027" y="4410"/>
                        <a:pt x="2688687" y="13283"/>
                      </a:cubicBezTo>
                      <a:cubicBezTo>
                        <a:pt x="2691351" y="33834"/>
                        <a:pt x="2691826" y="54585"/>
                        <a:pt x="2691826" y="75446"/>
                      </a:cubicBezTo>
                      <a:cubicBezTo>
                        <a:pt x="2691826" y="328918"/>
                        <a:pt x="2621758" y="566026"/>
                        <a:pt x="2498602" y="767653"/>
                      </a:cubicBezTo>
                      <a:lnTo>
                        <a:pt x="193224" y="767653"/>
                      </a:lnTo>
                      <a:cubicBezTo>
                        <a:pt x="70068" y="566026"/>
                        <a:pt x="0" y="328918"/>
                        <a:pt x="0" y="754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8100000" scaled="1"/>
                    <a:tileRect/>
                  </a:gradFill>
                </a:ln>
                <a:effectLst>
                  <a:outerShdw blurRad="50800" dist="50800" dir="5400000" algn="ctr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 dirty="0"/>
                </a:p>
              </p:txBody>
            </p:sp>
            <p:sp>
              <p:nvSpPr>
                <p:cNvPr id="86" name="Rounded Rectangle 47">
                  <a:extLst>
                    <a:ext uri="{FF2B5EF4-FFF2-40B4-BE49-F238E27FC236}">
                      <a16:creationId xmlns:a16="http://schemas.microsoft.com/office/drawing/2014/main" id="{E0D9308E-1CF9-4355-8950-19682FD11161}"/>
                    </a:ext>
                  </a:extLst>
                </p:cNvPr>
                <p:cNvSpPr/>
                <p:nvPr/>
              </p:nvSpPr>
              <p:spPr>
                <a:xfrm>
                  <a:off x="1675024" y="2425884"/>
                  <a:ext cx="2691826" cy="76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1826" h="767653">
                      <a:moveTo>
                        <a:pt x="215668" y="0"/>
                      </a:moveTo>
                      <a:lnTo>
                        <a:pt x="2476158" y="0"/>
                      </a:lnTo>
                      <a:cubicBezTo>
                        <a:pt x="2612935" y="209662"/>
                        <a:pt x="2691826" y="460194"/>
                        <a:pt x="2691826" y="729151"/>
                      </a:cubicBezTo>
                      <a:lnTo>
                        <a:pt x="2690618" y="753068"/>
                      </a:lnTo>
                      <a:cubicBezTo>
                        <a:pt x="2678610" y="762751"/>
                        <a:pt x="2663255" y="767653"/>
                        <a:pt x="2646755" y="767653"/>
                      </a:cubicBezTo>
                      <a:lnTo>
                        <a:pt x="1944" y="767653"/>
                      </a:lnTo>
                      <a:cubicBezTo>
                        <a:pt x="181" y="754889"/>
                        <a:pt x="0" y="742041"/>
                        <a:pt x="0" y="729151"/>
                      </a:cubicBezTo>
                      <a:cubicBezTo>
                        <a:pt x="0" y="460194"/>
                        <a:pt x="78891" y="209662"/>
                        <a:pt x="21566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8100000" scaled="1"/>
                    <a:tileRect/>
                  </a:gradFill>
                </a:ln>
                <a:effectLst>
                  <a:outerShdw blurRad="50800" dist="50800" dir="5400000" algn="ctr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 dirty="0"/>
                </a:p>
              </p:txBody>
            </p:sp>
            <p:sp>
              <p:nvSpPr>
                <p:cNvPr id="87" name="Rounded Rectangle 49">
                  <a:extLst>
                    <a:ext uri="{FF2B5EF4-FFF2-40B4-BE49-F238E27FC236}">
                      <a16:creationId xmlns:a16="http://schemas.microsoft.com/office/drawing/2014/main" id="{0B605593-3831-4D8C-889B-5A13715201CF}"/>
                    </a:ext>
                  </a:extLst>
                </p:cNvPr>
                <p:cNvSpPr/>
                <p:nvPr/>
              </p:nvSpPr>
              <p:spPr>
                <a:xfrm>
                  <a:off x="1769428" y="1809122"/>
                  <a:ext cx="2392314" cy="88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314" h="730710">
                      <a:moveTo>
                        <a:pt x="1196157" y="0"/>
                      </a:moveTo>
                      <a:cubicBezTo>
                        <a:pt x="1717615" y="0"/>
                        <a:pt x="2169810" y="296550"/>
                        <a:pt x="2392314" y="730710"/>
                      </a:cubicBezTo>
                      <a:lnTo>
                        <a:pt x="0" y="730710"/>
                      </a:lnTo>
                      <a:cubicBezTo>
                        <a:pt x="222504" y="296550"/>
                        <a:pt x="674699" y="0"/>
                        <a:pt x="119615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8100000" scaled="1"/>
                    <a:tileRect/>
                  </a:gradFill>
                </a:ln>
                <a:effectLst>
                  <a:outerShdw blurRad="50800" dist="50800" dir="5400000" algn="ctr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701"/>
                </a:p>
              </p:txBody>
            </p:sp>
          </p:grpSp>
          <p:sp>
            <p:nvSpPr>
              <p:cNvPr id="83" name="Round Same Side Corner Rectangle 9">
                <a:extLst>
                  <a:ext uri="{FF2B5EF4-FFF2-40B4-BE49-F238E27FC236}">
                    <a16:creationId xmlns:a16="http://schemas.microsoft.com/office/drawing/2014/main" id="{D06EABC7-CF70-4FC0-A8F0-6011236EEDA0}"/>
                  </a:ext>
                </a:extLst>
              </p:cNvPr>
              <p:cNvSpPr/>
              <p:nvPr/>
            </p:nvSpPr>
            <p:spPr>
              <a:xfrm rot="8594075">
                <a:off x="2562235" y="1390537"/>
                <a:ext cx="3299451" cy="5314648"/>
              </a:xfrm>
              <a:custGeom>
                <a:avLst/>
                <a:gdLst/>
                <a:ahLst/>
                <a:cxnLst/>
                <a:rect l="l" t="t" r="r" b="b"/>
                <a:pathLst>
                  <a:path w="2808349" h="4523596">
                    <a:moveTo>
                      <a:pt x="567373" y="3851649"/>
                    </a:moveTo>
                    <a:cubicBezTo>
                      <a:pt x="971771" y="4313801"/>
                      <a:pt x="1674249" y="4360621"/>
                      <a:pt x="2136401" y="3956223"/>
                    </a:cubicBezTo>
                    <a:cubicBezTo>
                      <a:pt x="2598554" y="3551825"/>
                      <a:pt x="2645373" y="2849347"/>
                      <a:pt x="2240976" y="2387195"/>
                    </a:cubicBezTo>
                    <a:cubicBezTo>
                      <a:pt x="1836578" y="1925042"/>
                      <a:pt x="1134100" y="1878223"/>
                      <a:pt x="671947" y="2282621"/>
                    </a:cubicBezTo>
                    <a:cubicBezTo>
                      <a:pt x="209795" y="2687018"/>
                      <a:pt x="162975" y="3389496"/>
                      <a:pt x="567373" y="3851649"/>
                    </a:cubicBezTo>
                    <a:close/>
                    <a:moveTo>
                      <a:pt x="347455" y="4044083"/>
                    </a:moveTo>
                    <a:cubicBezTo>
                      <a:pt x="-163221" y="3460474"/>
                      <a:pt x="-104097" y="2573380"/>
                      <a:pt x="479512" y="2062703"/>
                    </a:cubicBezTo>
                    <a:cubicBezTo>
                      <a:pt x="688143" y="1880145"/>
                      <a:pt x="935556" y="1770404"/>
                      <a:pt x="1190892" y="1732712"/>
                    </a:cubicBezTo>
                    <a:lnTo>
                      <a:pt x="1190892" y="228600"/>
                    </a:lnTo>
                    <a:cubicBezTo>
                      <a:pt x="1190892" y="102348"/>
                      <a:pt x="1293240" y="0"/>
                      <a:pt x="1419492" y="0"/>
                    </a:cubicBezTo>
                    <a:cubicBezTo>
                      <a:pt x="1545744" y="0"/>
                      <a:pt x="1648092" y="102348"/>
                      <a:pt x="1648092" y="228600"/>
                    </a:cubicBezTo>
                    <a:lnTo>
                      <a:pt x="1648092" y="1737288"/>
                    </a:lnTo>
                    <a:cubicBezTo>
                      <a:pt x="1952641" y="1790115"/>
                      <a:pt x="2241503" y="1944038"/>
                      <a:pt x="2460893" y="2194760"/>
                    </a:cubicBezTo>
                    <a:cubicBezTo>
                      <a:pt x="2971570" y="2778370"/>
                      <a:pt x="2912446" y="3665464"/>
                      <a:pt x="2328836" y="4176140"/>
                    </a:cubicBezTo>
                    <a:cubicBezTo>
                      <a:pt x="1745226" y="4686817"/>
                      <a:pt x="858132" y="4627693"/>
                      <a:pt x="347455" y="40440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27000" dist="88900" dir="4200000" algn="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E525F5-11FD-4D93-A4B7-50ECD3E38710}"/>
              </a:ext>
            </a:extLst>
          </p:cNvPr>
          <p:cNvGrpSpPr/>
          <p:nvPr/>
        </p:nvGrpSpPr>
        <p:grpSpPr>
          <a:xfrm>
            <a:off x="3208930" y="1318907"/>
            <a:ext cx="2253527" cy="1008083"/>
            <a:chOff x="1047775" y="1588043"/>
            <a:chExt cx="3476599" cy="155520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5073D4C-4771-4FA0-B186-0B9E9E7753EC}"/>
                </a:ext>
              </a:extLst>
            </p:cNvPr>
            <p:cNvSpPr/>
            <p:nvPr/>
          </p:nvSpPr>
          <p:spPr>
            <a:xfrm>
              <a:off x="1047775" y="2132878"/>
              <a:ext cx="3476599" cy="10103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Graphic 56">
              <a:extLst>
                <a:ext uri="{FF2B5EF4-FFF2-40B4-BE49-F238E27FC236}">
                  <a16:creationId xmlns:a16="http://schemas.microsoft.com/office/drawing/2014/main" id="{ED8B0C6B-017D-4959-B31B-4053B7CC1EA4}"/>
                </a:ext>
              </a:extLst>
            </p:cNvPr>
            <p:cNvSpPr/>
            <p:nvPr/>
          </p:nvSpPr>
          <p:spPr>
            <a:xfrm>
              <a:off x="1341239" y="1588043"/>
              <a:ext cx="934135" cy="1211363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C2CC04-AA9D-4CF7-9DD6-BDDAEBD234E4}"/>
                </a:ext>
              </a:extLst>
            </p:cNvPr>
            <p:cNvSpPr/>
            <p:nvPr/>
          </p:nvSpPr>
          <p:spPr>
            <a:xfrm>
              <a:off x="2280709" y="1588043"/>
              <a:ext cx="939472" cy="1287396"/>
            </a:xfrm>
            <a:custGeom>
              <a:avLst/>
              <a:gdLst>
                <a:gd name="connsiteX0" fmla="*/ 373172 w 939472"/>
                <a:gd name="connsiteY0" fmla="*/ 1146817 h 1287396"/>
                <a:gd name="connsiteX1" fmla="*/ 575265 w 939472"/>
                <a:gd name="connsiteY1" fmla="*/ 1188990 h 1287396"/>
                <a:gd name="connsiteX2" fmla="*/ 570672 w 939472"/>
                <a:gd name="connsiteY2" fmla="*/ 1235850 h 1287396"/>
                <a:gd name="connsiteX3" fmla="*/ 477280 w 939472"/>
                <a:gd name="connsiteY3" fmla="*/ 1287396 h 1287396"/>
                <a:gd name="connsiteX4" fmla="*/ 386951 w 939472"/>
                <a:gd name="connsiteY4" fmla="*/ 1237022 h 1287396"/>
                <a:gd name="connsiteX5" fmla="*/ 321655 w 939472"/>
                <a:gd name="connsiteY5" fmla="*/ 1076286 h 1287396"/>
                <a:gd name="connsiteX6" fmla="*/ 331381 w 939472"/>
                <a:gd name="connsiteY6" fmla="*/ 1076752 h 1287396"/>
                <a:gd name="connsiteX7" fmla="*/ 594061 w 939472"/>
                <a:gd name="connsiteY7" fmla="*/ 1130610 h 1287396"/>
                <a:gd name="connsiteX8" fmla="*/ 611414 w 939472"/>
                <a:gd name="connsiteY8" fmla="*/ 1153607 h 1287396"/>
                <a:gd name="connsiteX9" fmla="*/ 611413 w 939472"/>
                <a:gd name="connsiteY9" fmla="*/ 1153607 h 1287396"/>
                <a:gd name="connsiteX10" fmla="*/ 581357 w 939472"/>
                <a:gd name="connsiteY10" fmla="*/ 1166884 h 1287396"/>
                <a:gd name="connsiteX11" fmla="*/ 318678 w 939472"/>
                <a:gd name="connsiteY11" fmla="*/ 1113027 h 1287396"/>
                <a:gd name="connsiteX12" fmla="*/ 301325 w 939472"/>
                <a:gd name="connsiteY12" fmla="*/ 1090030 h 1287396"/>
                <a:gd name="connsiteX13" fmla="*/ 321655 w 939472"/>
                <a:gd name="connsiteY13" fmla="*/ 1076286 h 1287396"/>
                <a:gd name="connsiteX14" fmla="*/ 336428 w 939472"/>
                <a:gd name="connsiteY14" fmla="*/ 985152 h 1287396"/>
                <a:gd name="connsiteX15" fmla="*/ 599761 w 939472"/>
                <a:gd name="connsiteY15" fmla="*/ 1042554 h 1287396"/>
                <a:gd name="connsiteX16" fmla="*/ 590575 w 939472"/>
                <a:gd name="connsiteY16" fmla="*/ 1096443 h 1287396"/>
                <a:gd name="connsiteX17" fmla="*/ 344082 w 939472"/>
                <a:gd name="connsiteY17" fmla="*/ 1046070 h 1287396"/>
                <a:gd name="connsiteX18" fmla="*/ 301349 w 939472"/>
                <a:gd name="connsiteY18" fmla="*/ 912183 h 1287396"/>
                <a:gd name="connsiteX19" fmla="*/ 311075 w 939472"/>
                <a:gd name="connsiteY19" fmla="*/ 912649 h 1287396"/>
                <a:gd name="connsiteX20" fmla="*/ 631768 w 939472"/>
                <a:gd name="connsiteY20" fmla="*/ 978401 h 1287396"/>
                <a:gd name="connsiteX21" fmla="*/ 649121 w 939472"/>
                <a:gd name="connsiteY21" fmla="*/ 1001399 h 1287396"/>
                <a:gd name="connsiteX22" fmla="*/ 649120 w 939472"/>
                <a:gd name="connsiteY22" fmla="*/ 1001397 h 1287396"/>
                <a:gd name="connsiteX23" fmla="*/ 619064 w 939472"/>
                <a:gd name="connsiteY23" fmla="*/ 1014676 h 1287396"/>
                <a:gd name="connsiteX24" fmla="*/ 298372 w 939472"/>
                <a:gd name="connsiteY24" fmla="*/ 948925 h 1287396"/>
                <a:gd name="connsiteX25" fmla="*/ 281020 w 939472"/>
                <a:gd name="connsiteY25" fmla="*/ 925927 h 1287396"/>
                <a:gd name="connsiteX26" fmla="*/ 301349 w 939472"/>
                <a:gd name="connsiteY26" fmla="*/ 912183 h 1287396"/>
                <a:gd name="connsiteX27" fmla="*/ 308868 w 939472"/>
                <a:gd name="connsiteY27" fmla="*/ 829343 h 1287396"/>
                <a:gd name="connsiteX28" fmla="*/ 621194 w 939472"/>
                <a:gd name="connsiteY28" fmla="*/ 896118 h 1287396"/>
                <a:gd name="connsiteX29" fmla="*/ 618132 w 939472"/>
                <a:gd name="connsiteY29" fmla="*/ 948835 h 1287396"/>
                <a:gd name="connsiteX30" fmla="*/ 318054 w 939472"/>
                <a:gd name="connsiteY30" fmla="*/ 891432 h 1287396"/>
                <a:gd name="connsiteX31" fmla="*/ 268680 w 939472"/>
                <a:gd name="connsiteY31" fmla="*/ 751781 h 1287396"/>
                <a:gd name="connsiteX32" fmla="*/ 278406 w 939472"/>
                <a:gd name="connsiteY32" fmla="*/ 752247 h 1287396"/>
                <a:gd name="connsiteX33" fmla="*/ 663097 w 939472"/>
                <a:gd name="connsiteY33" fmla="*/ 831120 h 1287396"/>
                <a:gd name="connsiteX34" fmla="*/ 680449 w 939472"/>
                <a:gd name="connsiteY34" fmla="*/ 854117 h 1287396"/>
                <a:gd name="connsiteX35" fmla="*/ 680448 w 939472"/>
                <a:gd name="connsiteY35" fmla="*/ 854117 h 1287396"/>
                <a:gd name="connsiteX36" fmla="*/ 650392 w 939472"/>
                <a:gd name="connsiteY36" fmla="*/ 867394 h 1287396"/>
                <a:gd name="connsiteX37" fmla="*/ 265703 w 939472"/>
                <a:gd name="connsiteY37" fmla="*/ 788522 h 1287396"/>
                <a:gd name="connsiteX38" fmla="*/ 248350 w 939472"/>
                <a:gd name="connsiteY38" fmla="*/ 765525 h 1287396"/>
                <a:gd name="connsiteX39" fmla="*/ 268680 w 939472"/>
                <a:gd name="connsiteY39" fmla="*/ 751781 h 1287396"/>
                <a:gd name="connsiteX40" fmla="*/ 293559 w 939472"/>
                <a:gd name="connsiteY40" fmla="*/ 680564 h 1287396"/>
                <a:gd name="connsiteX41" fmla="*/ 653169 w 939472"/>
                <a:gd name="connsiteY41" fmla="*/ 681356 h 1287396"/>
                <a:gd name="connsiteX42" fmla="*/ 642629 w 939472"/>
                <a:gd name="connsiteY42" fmla="*/ 801228 h 1287396"/>
                <a:gd name="connsiteX43" fmla="*/ 295089 w 939472"/>
                <a:gd name="connsiteY43" fmla="*/ 729766 h 1287396"/>
                <a:gd name="connsiteX44" fmla="*/ 293559 w 939472"/>
                <a:gd name="connsiteY44" fmla="*/ 680564 h 1287396"/>
                <a:gd name="connsiteX45" fmla="*/ 197052 w 939472"/>
                <a:gd name="connsiteY45" fmla="*/ 607 h 1287396"/>
                <a:gd name="connsiteX46" fmla="*/ 351938 w 939472"/>
                <a:gd name="connsiteY46" fmla="*/ 29535 h 1287396"/>
                <a:gd name="connsiteX47" fmla="*/ 470060 w 939472"/>
                <a:gd name="connsiteY47" fmla="*/ 46409 h 1287396"/>
                <a:gd name="connsiteX48" fmla="*/ 588185 w 939472"/>
                <a:gd name="connsiteY48" fmla="*/ 29535 h 1287396"/>
                <a:gd name="connsiteX49" fmla="*/ 743069 w 939472"/>
                <a:gd name="connsiteY49" fmla="*/ 607 h 1287396"/>
                <a:gd name="connsiteX50" fmla="*/ 896751 w 939472"/>
                <a:gd name="connsiteY50" fmla="*/ 85582 h 1287396"/>
                <a:gd name="connsiteX51" fmla="*/ 938334 w 939472"/>
                <a:gd name="connsiteY51" fmla="*/ 222990 h 1287396"/>
                <a:gd name="connsiteX52" fmla="*/ 920254 w 939472"/>
                <a:gd name="connsiteY52" fmla="*/ 374863 h 1287396"/>
                <a:gd name="connsiteX53" fmla="*/ 912419 w 939472"/>
                <a:gd name="connsiteY53" fmla="*/ 401381 h 1287396"/>
                <a:gd name="connsiteX54" fmla="*/ 841908 w 939472"/>
                <a:gd name="connsiteY54" fmla="*/ 573141 h 1287396"/>
                <a:gd name="connsiteX55" fmla="*/ 826289 w 939472"/>
                <a:gd name="connsiteY55" fmla="*/ 654684 h 1287396"/>
                <a:gd name="connsiteX56" fmla="*/ 113832 w 939472"/>
                <a:gd name="connsiteY56" fmla="*/ 654684 h 1287396"/>
                <a:gd name="connsiteX57" fmla="*/ 98215 w 939472"/>
                <a:gd name="connsiteY57" fmla="*/ 573141 h 1287396"/>
                <a:gd name="connsiteX58" fmla="*/ 27703 w 939472"/>
                <a:gd name="connsiteY58" fmla="*/ 401381 h 1287396"/>
                <a:gd name="connsiteX59" fmla="*/ 19868 w 939472"/>
                <a:gd name="connsiteY59" fmla="*/ 374863 h 1287396"/>
                <a:gd name="connsiteX60" fmla="*/ 1185 w 939472"/>
                <a:gd name="connsiteY60" fmla="*/ 222990 h 1287396"/>
                <a:gd name="connsiteX61" fmla="*/ 43372 w 939472"/>
                <a:gd name="connsiteY61" fmla="*/ 85582 h 1287396"/>
                <a:gd name="connsiteX62" fmla="*/ 197052 w 939472"/>
                <a:gd name="connsiteY62" fmla="*/ 607 h 128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9472" h="1287396">
                  <a:moveTo>
                    <a:pt x="373172" y="1146817"/>
                  </a:moveTo>
                  <a:lnTo>
                    <a:pt x="575265" y="1188990"/>
                  </a:lnTo>
                  <a:lnTo>
                    <a:pt x="570672" y="1235850"/>
                  </a:lnTo>
                  <a:lnTo>
                    <a:pt x="477280" y="1287396"/>
                  </a:lnTo>
                  <a:lnTo>
                    <a:pt x="386951" y="1237022"/>
                  </a:lnTo>
                  <a:close/>
                  <a:moveTo>
                    <a:pt x="321655" y="1076286"/>
                  </a:moveTo>
                  <a:cubicBezTo>
                    <a:pt x="324812" y="1075949"/>
                    <a:pt x="328108" y="1076081"/>
                    <a:pt x="331381" y="1076752"/>
                  </a:cubicBezTo>
                  <a:cubicBezTo>
                    <a:pt x="418942" y="1094704"/>
                    <a:pt x="506501" y="1112657"/>
                    <a:pt x="594061" y="1130610"/>
                  </a:cubicBezTo>
                  <a:cubicBezTo>
                    <a:pt x="607152" y="1133293"/>
                    <a:pt x="614921" y="1143590"/>
                    <a:pt x="611414" y="1153607"/>
                  </a:cubicBezTo>
                  <a:lnTo>
                    <a:pt x="611413" y="1153607"/>
                  </a:lnTo>
                  <a:cubicBezTo>
                    <a:pt x="607905" y="1163624"/>
                    <a:pt x="594449" y="1169568"/>
                    <a:pt x="581357" y="1166884"/>
                  </a:cubicBezTo>
                  <a:lnTo>
                    <a:pt x="318678" y="1113027"/>
                  </a:lnTo>
                  <a:cubicBezTo>
                    <a:pt x="305586" y="1110343"/>
                    <a:pt x="297818" y="1100047"/>
                    <a:pt x="301325" y="1090030"/>
                  </a:cubicBezTo>
                  <a:cubicBezTo>
                    <a:pt x="303956" y="1082516"/>
                    <a:pt x="312183" y="1077295"/>
                    <a:pt x="321655" y="1076286"/>
                  </a:cubicBezTo>
                  <a:close/>
                  <a:moveTo>
                    <a:pt x="336428" y="985152"/>
                  </a:moveTo>
                  <a:lnTo>
                    <a:pt x="599761" y="1042554"/>
                  </a:lnTo>
                  <a:lnTo>
                    <a:pt x="590575" y="1096443"/>
                  </a:lnTo>
                  <a:lnTo>
                    <a:pt x="344082" y="1046070"/>
                  </a:lnTo>
                  <a:close/>
                  <a:moveTo>
                    <a:pt x="301349" y="912183"/>
                  </a:moveTo>
                  <a:cubicBezTo>
                    <a:pt x="304507" y="911846"/>
                    <a:pt x="307802" y="911978"/>
                    <a:pt x="311075" y="912649"/>
                  </a:cubicBezTo>
                  <a:cubicBezTo>
                    <a:pt x="417973" y="934566"/>
                    <a:pt x="524871" y="956483"/>
                    <a:pt x="631768" y="978401"/>
                  </a:cubicBezTo>
                  <a:cubicBezTo>
                    <a:pt x="644860" y="981085"/>
                    <a:pt x="652629" y="991381"/>
                    <a:pt x="649121" y="1001399"/>
                  </a:cubicBezTo>
                  <a:lnTo>
                    <a:pt x="649120" y="1001397"/>
                  </a:lnTo>
                  <a:cubicBezTo>
                    <a:pt x="645612" y="1011415"/>
                    <a:pt x="632156" y="1017359"/>
                    <a:pt x="619064" y="1014676"/>
                  </a:cubicBezTo>
                  <a:lnTo>
                    <a:pt x="298372" y="948925"/>
                  </a:lnTo>
                  <a:cubicBezTo>
                    <a:pt x="285281" y="946241"/>
                    <a:pt x="277512" y="935944"/>
                    <a:pt x="281020" y="925927"/>
                  </a:cubicBezTo>
                  <a:cubicBezTo>
                    <a:pt x="283650" y="918414"/>
                    <a:pt x="291877" y="913191"/>
                    <a:pt x="301349" y="912183"/>
                  </a:cubicBezTo>
                  <a:close/>
                  <a:moveTo>
                    <a:pt x="308868" y="829343"/>
                  </a:moveTo>
                  <a:lnTo>
                    <a:pt x="621194" y="896118"/>
                  </a:lnTo>
                  <a:lnTo>
                    <a:pt x="618132" y="948835"/>
                  </a:lnTo>
                  <a:lnTo>
                    <a:pt x="318054" y="891432"/>
                  </a:lnTo>
                  <a:close/>
                  <a:moveTo>
                    <a:pt x="268680" y="751781"/>
                  </a:moveTo>
                  <a:cubicBezTo>
                    <a:pt x="271838" y="751444"/>
                    <a:pt x="275133" y="751576"/>
                    <a:pt x="278406" y="752247"/>
                  </a:cubicBezTo>
                  <a:cubicBezTo>
                    <a:pt x="406636" y="778537"/>
                    <a:pt x="534866" y="804829"/>
                    <a:pt x="663097" y="831120"/>
                  </a:cubicBezTo>
                  <a:cubicBezTo>
                    <a:pt x="676189" y="833805"/>
                    <a:pt x="683957" y="844100"/>
                    <a:pt x="680449" y="854117"/>
                  </a:cubicBezTo>
                  <a:lnTo>
                    <a:pt x="680448" y="854117"/>
                  </a:lnTo>
                  <a:cubicBezTo>
                    <a:pt x="676940" y="864134"/>
                    <a:pt x="663484" y="870079"/>
                    <a:pt x="650392" y="867394"/>
                  </a:cubicBezTo>
                  <a:lnTo>
                    <a:pt x="265703" y="788522"/>
                  </a:lnTo>
                  <a:cubicBezTo>
                    <a:pt x="252612" y="785838"/>
                    <a:pt x="244843" y="775542"/>
                    <a:pt x="248350" y="765525"/>
                  </a:cubicBezTo>
                  <a:cubicBezTo>
                    <a:pt x="250981" y="758011"/>
                    <a:pt x="259208" y="752790"/>
                    <a:pt x="268680" y="751781"/>
                  </a:cubicBezTo>
                  <a:close/>
                  <a:moveTo>
                    <a:pt x="293559" y="680564"/>
                  </a:moveTo>
                  <a:lnTo>
                    <a:pt x="653169" y="681356"/>
                  </a:lnTo>
                  <a:cubicBezTo>
                    <a:pt x="680273" y="686407"/>
                    <a:pt x="671579" y="714558"/>
                    <a:pt x="642629" y="801228"/>
                  </a:cubicBezTo>
                  <a:lnTo>
                    <a:pt x="295089" y="729766"/>
                  </a:lnTo>
                  <a:cubicBezTo>
                    <a:pt x="285596" y="704108"/>
                    <a:pt x="267717" y="682423"/>
                    <a:pt x="293559" y="680564"/>
                  </a:cubicBezTo>
                  <a:close/>
                  <a:moveTo>
                    <a:pt x="197052" y="607"/>
                  </a:moveTo>
                  <a:cubicBezTo>
                    <a:pt x="253100" y="-3613"/>
                    <a:pt x="299506" y="15071"/>
                    <a:pt x="351938" y="29535"/>
                  </a:cubicBezTo>
                  <a:cubicBezTo>
                    <a:pt x="390509" y="40382"/>
                    <a:pt x="430285" y="45807"/>
                    <a:pt x="470060" y="46409"/>
                  </a:cubicBezTo>
                  <a:cubicBezTo>
                    <a:pt x="509837" y="45807"/>
                    <a:pt x="549614" y="40382"/>
                    <a:pt x="588185" y="29535"/>
                  </a:cubicBezTo>
                  <a:cubicBezTo>
                    <a:pt x="640616" y="15071"/>
                    <a:pt x="687022" y="-3613"/>
                    <a:pt x="743069" y="607"/>
                  </a:cubicBezTo>
                  <a:cubicBezTo>
                    <a:pt x="803337" y="5428"/>
                    <a:pt x="859988" y="31945"/>
                    <a:pt x="896751" y="85582"/>
                  </a:cubicBezTo>
                  <a:cubicBezTo>
                    <a:pt x="924473" y="125961"/>
                    <a:pt x="934718" y="174174"/>
                    <a:pt x="938334" y="222990"/>
                  </a:cubicBezTo>
                  <a:cubicBezTo>
                    <a:pt x="942553" y="276025"/>
                    <a:pt x="934718" y="324841"/>
                    <a:pt x="920254" y="374863"/>
                  </a:cubicBezTo>
                  <a:cubicBezTo>
                    <a:pt x="920254" y="374863"/>
                    <a:pt x="912419" y="401381"/>
                    <a:pt x="912419" y="401381"/>
                  </a:cubicBezTo>
                  <a:cubicBezTo>
                    <a:pt x="892531" y="458634"/>
                    <a:pt x="861193" y="514682"/>
                    <a:pt x="841908" y="573141"/>
                  </a:cubicBezTo>
                  <a:lnTo>
                    <a:pt x="826289" y="654684"/>
                  </a:lnTo>
                  <a:lnTo>
                    <a:pt x="113832" y="654684"/>
                  </a:lnTo>
                  <a:lnTo>
                    <a:pt x="98215" y="573141"/>
                  </a:lnTo>
                  <a:cubicBezTo>
                    <a:pt x="78929" y="515284"/>
                    <a:pt x="48193" y="459237"/>
                    <a:pt x="27703" y="401381"/>
                  </a:cubicBezTo>
                  <a:cubicBezTo>
                    <a:pt x="27703" y="401381"/>
                    <a:pt x="19868" y="374863"/>
                    <a:pt x="19868" y="374863"/>
                  </a:cubicBezTo>
                  <a:cubicBezTo>
                    <a:pt x="4199" y="324239"/>
                    <a:pt x="-3033" y="276025"/>
                    <a:pt x="1185" y="222990"/>
                  </a:cubicBezTo>
                  <a:cubicBezTo>
                    <a:pt x="4801" y="174174"/>
                    <a:pt x="15047" y="125961"/>
                    <a:pt x="43372" y="85582"/>
                  </a:cubicBezTo>
                  <a:cubicBezTo>
                    <a:pt x="80135" y="31343"/>
                    <a:pt x="136785" y="5428"/>
                    <a:pt x="197052" y="6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Graphic 56">
              <a:extLst>
                <a:ext uri="{FF2B5EF4-FFF2-40B4-BE49-F238E27FC236}">
                  <a16:creationId xmlns:a16="http://schemas.microsoft.com/office/drawing/2014/main" id="{28EA4EFA-4C20-4854-9F91-3A0C9C68A7BC}"/>
                </a:ext>
              </a:extLst>
            </p:cNvPr>
            <p:cNvSpPr/>
            <p:nvPr/>
          </p:nvSpPr>
          <p:spPr>
            <a:xfrm>
              <a:off x="3225516" y="1588043"/>
              <a:ext cx="934135" cy="1211363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2F9918-D25D-4FA9-B3C4-02D805CCB461}"/>
              </a:ext>
            </a:extLst>
          </p:cNvPr>
          <p:cNvGrpSpPr/>
          <p:nvPr/>
        </p:nvGrpSpPr>
        <p:grpSpPr>
          <a:xfrm>
            <a:off x="5633254" y="1307019"/>
            <a:ext cx="2253527" cy="1008083"/>
            <a:chOff x="4846413" y="1853632"/>
            <a:chExt cx="3476599" cy="1555207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21BD49F-0677-4434-84CD-243A1710E257}"/>
                </a:ext>
              </a:extLst>
            </p:cNvPr>
            <p:cNvSpPr/>
            <p:nvPr/>
          </p:nvSpPr>
          <p:spPr>
            <a:xfrm>
              <a:off x="4846413" y="2398467"/>
              <a:ext cx="3476599" cy="10103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Graphic 56">
              <a:extLst>
                <a:ext uri="{FF2B5EF4-FFF2-40B4-BE49-F238E27FC236}">
                  <a16:creationId xmlns:a16="http://schemas.microsoft.com/office/drawing/2014/main" id="{524B8047-AF24-4665-ACC8-89F469DDAD01}"/>
                </a:ext>
              </a:extLst>
            </p:cNvPr>
            <p:cNvSpPr/>
            <p:nvPr/>
          </p:nvSpPr>
          <p:spPr>
            <a:xfrm>
              <a:off x="5216214" y="1952625"/>
              <a:ext cx="781462" cy="1013378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rgbClr val="FDF2CF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56">
              <a:extLst>
                <a:ext uri="{FF2B5EF4-FFF2-40B4-BE49-F238E27FC236}">
                  <a16:creationId xmlns:a16="http://schemas.microsoft.com/office/drawing/2014/main" id="{3561882C-46B2-4C71-879A-68510DF16AAC}"/>
                </a:ext>
              </a:extLst>
            </p:cNvPr>
            <p:cNvSpPr/>
            <p:nvPr/>
          </p:nvSpPr>
          <p:spPr>
            <a:xfrm>
              <a:off x="7085213" y="1932812"/>
              <a:ext cx="812018" cy="1053004"/>
            </a:xfrm>
            <a:custGeom>
              <a:avLst/>
              <a:gdLst>
                <a:gd name="connsiteX0" fmla="*/ 632709 w 629878"/>
                <a:gd name="connsiteY0" fmla="*/ 150360 h 816810"/>
                <a:gd name="connsiteX1" fmla="*/ 604670 w 629878"/>
                <a:gd name="connsiteY1" fmla="*/ 57707 h 816810"/>
                <a:gd name="connsiteX2" fmla="*/ 501044 w 629878"/>
                <a:gd name="connsiteY2" fmla="*/ 409 h 816810"/>
                <a:gd name="connsiteX3" fmla="*/ 396607 w 629878"/>
                <a:gd name="connsiteY3" fmla="*/ 19915 h 816810"/>
                <a:gd name="connsiteX4" fmla="*/ 316957 w 629878"/>
                <a:gd name="connsiteY4" fmla="*/ 31293 h 816810"/>
                <a:gd name="connsiteX5" fmla="*/ 237308 w 629878"/>
                <a:gd name="connsiteY5" fmla="*/ 19915 h 816810"/>
                <a:gd name="connsiteX6" fmla="*/ 132870 w 629878"/>
                <a:gd name="connsiteY6" fmla="*/ 409 h 816810"/>
                <a:gd name="connsiteX7" fmla="*/ 29245 w 629878"/>
                <a:gd name="connsiteY7" fmla="*/ 57707 h 816810"/>
                <a:gd name="connsiteX8" fmla="*/ 799 w 629878"/>
                <a:gd name="connsiteY8" fmla="*/ 150360 h 816810"/>
                <a:gd name="connsiteX9" fmla="*/ 13397 w 629878"/>
                <a:gd name="connsiteY9" fmla="*/ 252766 h 816810"/>
                <a:gd name="connsiteX10" fmla="*/ 18680 w 629878"/>
                <a:gd name="connsiteY10" fmla="*/ 270647 h 816810"/>
                <a:gd name="connsiteX11" fmla="*/ 66225 w 629878"/>
                <a:gd name="connsiteY11" fmla="*/ 386463 h 816810"/>
                <a:gd name="connsiteX12" fmla="*/ 80042 w 629878"/>
                <a:gd name="connsiteY12" fmla="*/ 503092 h 816810"/>
                <a:gd name="connsiteX13" fmla="*/ 94265 w 629878"/>
                <a:gd name="connsiteY13" fmla="*/ 640446 h 816810"/>
                <a:gd name="connsiteX14" fmla="*/ 136934 w 629878"/>
                <a:gd name="connsiteY14" fmla="*/ 772518 h 816810"/>
                <a:gd name="connsiteX15" fmla="*/ 182854 w 629878"/>
                <a:gd name="connsiteY15" fmla="*/ 817625 h 816810"/>
                <a:gd name="connsiteX16" fmla="*/ 191795 w 629878"/>
                <a:gd name="connsiteY16" fmla="*/ 817625 h 816810"/>
                <a:gd name="connsiteX17" fmla="*/ 218615 w 629878"/>
                <a:gd name="connsiteY17" fmla="*/ 768454 h 816810"/>
                <a:gd name="connsiteX18" fmla="*/ 228774 w 629878"/>
                <a:gd name="connsiteY18" fmla="*/ 670112 h 816810"/>
                <a:gd name="connsiteX19" fmla="*/ 240966 w 629878"/>
                <a:gd name="connsiteY19" fmla="*/ 564861 h 816810"/>
                <a:gd name="connsiteX20" fmla="*/ 282822 w 629878"/>
                <a:gd name="connsiteY20" fmla="*/ 494965 h 816810"/>
                <a:gd name="connsiteX21" fmla="*/ 316957 w 629878"/>
                <a:gd name="connsiteY21" fmla="*/ 488056 h 816810"/>
                <a:gd name="connsiteX22" fmla="*/ 351093 w 629878"/>
                <a:gd name="connsiteY22" fmla="*/ 494965 h 816810"/>
                <a:gd name="connsiteX23" fmla="*/ 392949 w 629878"/>
                <a:gd name="connsiteY23" fmla="*/ 564861 h 816810"/>
                <a:gd name="connsiteX24" fmla="*/ 405140 w 629878"/>
                <a:gd name="connsiteY24" fmla="*/ 670112 h 816810"/>
                <a:gd name="connsiteX25" fmla="*/ 415300 w 629878"/>
                <a:gd name="connsiteY25" fmla="*/ 768454 h 816810"/>
                <a:gd name="connsiteX26" fmla="*/ 442120 w 629878"/>
                <a:gd name="connsiteY26" fmla="*/ 817625 h 816810"/>
                <a:gd name="connsiteX27" fmla="*/ 451061 w 629878"/>
                <a:gd name="connsiteY27" fmla="*/ 817625 h 816810"/>
                <a:gd name="connsiteX28" fmla="*/ 496981 w 629878"/>
                <a:gd name="connsiteY28" fmla="*/ 772518 h 816810"/>
                <a:gd name="connsiteX29" fmla="*/ 539650 w 629878"/>
                <a:gd name="connsiteY29" fmla="*/ 640446 h 816810"/>
                <a:gd name="connsiteX30" fmla="*/ 553873 w 629878"/>
                <a:gd name="connsiteY30" fmla="*/ 503092 h 816810"/>
                <a:gd name="connsiteX31" fmla="*/ 567690 w 629878"/>
                <a:gd name="connsiteY31" fmla="*/ 386463 h 816810"/>
                <a:gd name="connsiteX32" fmla="*/ 615235 w 629878"/>
                <a:gd name="connsiteY32" fmla="*/ 270647 h 816810"/>
                <a:gd name="connsiteX33" fmla="*/ 620518 w 629878"/>
                <a:gd name="connsiteY33" fmla="*/ 252766 h 816810"/>
                <a:gd name="connsiteX34" fmla="*/ 632709 w 629878"/>
                <a:gd name="connsiteY34" fmla="*/ 150360 h 8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9878" h="816810">
                  <a:moveTo>
                    <a:pt x="632709" y="150360"/>
                  </a:moveTo>
                  <a:cubicBezTo>
                    <a:pt x="630271" y="117444"/>
                    <a:pt x="623363" y="84934"/>
                    <a:pt x="604670" y="57707"/>
                  </a:cubicBezTo>
                  <a:cubicBezTo>
                    <a:pt x="579881" y="21540"/>
                    <a:pt x="541682" y="3660"/>
                    <a:pt x="501044" y="409"/>
                  </a:cubicBezTo>
                  <a:cubicBezTo>
                    <a:pt x="463252" y="-2436"/>
                    <a:pt x="431961" y="10162"/>
                    <a:pt x="396607" y="19915"/>
                  </a:cubicBezTo>
                  <a:cubicBezTo>
                    <a:pt x="370599" y="27229"/>
                    <a:pt x="343778" y="30887"/>
                    <a:pt x="316957" y="31293"/>
                  </a:cubicBezTo>
                  <a:cubicBezTo>
                    <a:pt x="290137" y="30887"/>
                    <a:pt x="263316" y="27229"/>
                    <a:pt x="237308" y="19915"/>
                  </a:cubicBezTo>
                  <a:cubicBezTo>
                    <a:pt x="201954" y="10162"/>
                    <a:pt x="170663" y="-2436"/>
                    <a:pt x="132870" y="409"/>
                  </a:cubicBezTo>
                  <a:cubicBezTo>
                    <a:pt x="92233" y="3660"/>
                    <a:pt x="54034" y="21134"/>
                    <a:pt x="29245" y="57707"/>
                  </a:cubicBezTo>
                  <a:cubicBezTo>
                    <a:pt x="10146" y="84934"/>
                    <a:pt x="3237" y="117444"/>
                    <a:pt x="799" y="150360"/>
                  </a:cubicBezTo>
                  <a:cubicBezTo>
                    <a:pt x="-2045" y="186121"/>
                    <a:pt x="2831" y="218631"/>
                    <a:pt x="13397" y="252766"/>
                  </a:cubicBezTo>
                  <a:cubicBezTo>
                    <a:pt x="13397" y="252766"/>
                    <a:pt x="18680" y="270647"/>
                    <a:pt x="18680" y="270647"/>
                  </a:cubicBezTo>
                  <a:cubicBezTo>
                    <a:pt x="32496" y="309659"/>
                    <a:pt x="53221" y="347451"/>
                    <a:pt x="66225" y="386463"/>
                  </a:cubicBezTo>
                  <a:cubicBezTo>
                    <a:pt x="78823" y="424256"/>
                    <a:pt x="78416" y="463268"/>
                    <a:pt x="80042" y="503092"/>
                  </a:cubicBezTo>
                  <a:cubicBezTo>
                    <a:pt x="82074" y="549012"/>
                    <a:pt x="84512" y="595339"/>
                    <a:pt x="94265" y="640446"/>
                  </a:cubicBezTo>
                  <a:cubicBezTo>
                    <a:pt x="104018" y="685960"/>
                    <a:pt x="118241" y="730255"/>
                    <a:pt x="136934" y="772518"/>
                  </a:cubicBezTo>
                  <a:cubicBezTo>
                    <a:pt x="145062" y="790804"/>
                    <a:pt x="159691" y="817625"/>
                    <a:pt x="182854" y="817625"/>
                  </a:cubicBezTo>
                  <a:cubicBezTo>
                    <a:pt x="182854" y="817625"/>
                    <a:pt x="191795" y="817625"/>
                    <a:pt x="191795" y="817625"/>
                  </a:cubicBezTo>
                  <a:cubicBezTo>
                    <a:pt x="205611" y="817625"/>
                    <a:pt x="215771" y="778613"/>
                    <a:pt x="218615" y="768454"/>
                  </a:cubicBezTo>
                  <a:cubicBezTo>
                    <a:pt x="227149" y="736757"/>
                    <a:pt x="225930" y="702621"/>
                    <a:pt x="228774" y="670112"/>
                  </a:cubicBezTo>
                  <a:cubicBezTo>
                    <a:pt x="231619" y="634757"/>
                    <a:pt x="234870" y="599809"/>
                    <a:pt x="240966" y="564861"/>
                  </a:cubicBezTo>
                  <a:cubicBezTo>
                    <a:pt x="245436" y="538447"/>
                    <a:pt x="258846" y="509594"/>
                    <a:pt x="282822" y="494965"/>
                  </a:cubicBezTo>
                  <a:cubicBezTo>
                    <a:pt x="292981" y="488869"/>
                    <a:pt x="305173" y="486837"/>
                    <a:pt x="316957" y="488056"/>
                  </a:cubicBezTo>
                  <a:cubicBezTo>
                    <a:pt x="329149" y="486837"/>
                    <a:pt x="341340" y="488869"/>
                    <a:pt x="351093" y="494965"/>
                  </a:cubicBezTo>
                  <a:cubicBezTo>
                    <a:pt x="375069" y="509594"/>
                    <a:pt x="388479" y="538853"/>
                    <a:pt x="392949" y="564861"/>
                  </a:cubicBezTo>
                  <a:cubicBezTo>
                    <a:pt x="398638" y="599809"/>
                    <a:pt x="401889" y="635163"/>
                    <a:pt x="405140" y="670112"/>
                  </a:cubicBezTo>
                  <a:cubicBezTo>
                    <a:pt x="407985" y="702621"/>
                    <a:pt x="406766" y="736757"/>
                    <a:pt x="415300" y="768454"/>
                  </a:cubicBezTo>
                  <a:cubicBezTo>
                    <a:pt x="418144" y="778613"/>
                    <a:pt x="427897" y="817625"/>
                    <a:pt x="442120" y="817625"/>
                  </a:cubicBezTo>
                  <a:cubicBezTo>
                    <a:pt x="442120" y="817625"/>
                    <a:pt x="451061" y="817625"/>
                    <a:pt x="451061" y="817625"/>
                  </a:cubicBezTo>
                  <a:cubicBezTo>
                    <a:pt x="474224" y="817625"/>
                    <a:pt x="488853" y="790398"/>
                    <a:pt x="496981" y="772518"/>
                  </a:cubicBezTo>
                  <a:cubicBezTo>
                    <a:pt x="516080" y="730255"/>
                    <a:pt x="529897" y="685554"/>
                    <a:pt x="539650" y="640446"/>
                  </a:cubicBezTo>
                  <a:cubicBezTo>
                    <a:pt x="549403" y="595745"/>
                    <a:pt x="551841" y="549012"/>
                    <a:pt x="553873" y="503092"/>
                  </a:cubicBezTo>
                  <a:cubicBezTo>
                    <a:pt x="555498" y="463268"/>
                    <a:pt x="555092" y="424256"/>
                    <a:pt x="567690" y="386463"/>
                  </a:cubicBezTo>
                  <a:cubicBezTo>
                    <a:pt x="580694" y="347045"/>
                    <a:pt x="601825" y="309252"/>
                    <a:pt x="615235" y="270647"/>
                  </a:cubicBezTo>
                  <a:cubicBezTo>
                    <a:pt x="615235" y="270647"/>
                    <a:pt x="620518" y="252766"/>
                    <a:pt x="620518" y="252766"/>
                  </a:cubicBezTo>
                  <a:cubicBezTo>
                    <a:pt x="630271" y="219037"/>
                    <a:pt x="635554" y="186121"/>
                    <a:pt x="632709" y="150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rgbClr val="FDF2CF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66C6C75-29AE-4D19-888C-7184A2516113}"/>
                </a:ext>
              </a:extLst>
            </p:cNvPr>
            <p:cNvSpPr/>
            <p:nvPr/>
          </p:nvSpPr>
          <p:spPr>
            <a:xfrm>
              <a:off x="5137209" y="1853632"/>
              <a:ext cx="2827927" cy="654684"/>
            </a:xfrm>
            <a:custGeom>
              <a:avLst/>
              <a:gdLst>
                <a:gd name="connsiteX0" fmla="*/ 197052 w 2827927"/>
                <a:gd name="connsiteY0" fmla="*/ 607 h 654684"/>
                <a:gd name="connsiteX1" fmla="*/ 351938 w 2827927"/>
                <a:gd name="connsiteY1" fmla="*/ 29535 h 654684"/>
                <a:gd name="connsiteX2" fmla="*/ 470060 w 2827927"/>
                <a:gd name="connsiteY2" fmla="*/ 46409 h 654684"/>
                <a:gd name="connsiteX3" fmla="*/ 588185 w 2827927"/>
                <a:gd name="connsiteY3" fmla="*/ 29535 h 654684"/>
                <a:gd name="connsiteX4" fmla="*/ 743069 w 2827927"/>
                <a:gd name="connsiteY4" fmla="*/ 607 h 654684"/>
                <a:gd name="connsiteX5" fmla="*/ 896751 w 2827927"/>
                <a:gd name="connsiteY5" fmla="*/ 85582 h 654684"/>
                <a:gd name="connsiteX6" fmla="*/ 926583 w 2827927"/>
                <a:gd name="connsiteY6" fmla="*/ 151122 h 654684"/>
                <a:gd name="connsiteX7" fmla="*/ 938265 w 2827927"/>
                <a:gd name="connsiteY7" fmla="*/ 222567 h 654684"/>
                <a:gd name="connsiteX8" fmla="*/ 943393 w 2827927"/>
                <a:gd name="connsiteY8" fmla="*/ 222567 h 654684"/>
                <a:gd name="connsiteX9" fmla="*/ 955151 w 2827927"/>
                <a:gd name="connsiteY9" fmla="*/ 151122 h 654684"/>
                <a:gd name="connsiteX10" fmla="*/ 985510 w 2827927"/>
                <a:gd name="connsiteY10" fmla="*/ 85582 h 654684"/>
                <a:gd name="connsiteX11" fmla="*/ 1139190 w 2827927"/>
                <a:gd name="connsiteY11" fmla="*/ 607 h 654684"/>
                <a:gd name="connsiteX12" fmla="*/ 1294076 w 2827927"/>
                <a:gd name="connsiteY12" fmla="*/ 29535 h 654684"/>
                <a:gd name="connsiteX13" fmla="*/ 1412198 w 2827927"/>
                <a:gd name="connsiteY13" fmla="*/ 46409 h 654684"/>
                <a:gd name="connsiteX14" fmla="*/ 1530323 w 2827927"/>
                <a:gd name="connsiteY14" fmla="*/ 29535 h 654684"/>
                <a:gd name="connsiteX15" fmla="*/ 1685207 w 2827927"/>
                <a:gd name="connsiteY15" fmla="*/ 607 h 654684"/>
                <a:gd name="connsiteX16" fmla="*/ 1838889 w 2827927"/>
                <a:gd name="connsiteY16" fmla="*/ 85582 h 654684"/>
                <a:gd name="connsiteX17" fmla="*/ 1868720 w 2827927"/>
                <a:gd name="connsiteY17" fmla="*/ 151122 h 654684"/>
                <a:gd name="connsiteX18" fmla="*/ 1880403 w 2827927"/>
                <a:gd name="connsiteY18" fmla="*/ 222567 h 654684"/>
                <a:gd name="connsiteX19" fmla="*/ 1889710 w 2827927"/>
                <a:gd name="connsiteY19" fmla="*/ 222567 h 654684"/>
                <a:gd name="connsiteX20" fmla="*/ 1901468 w 2827927"/>
                <a:gd name="connsiteY20" fmla="*/ 151122 h 654684"/>
                <a:gd name="connsiteX21" fmla="*/ 1931827 w 2827927"/>
                <a:gd name="connsiteY21" fmla="*/ 85582 h 654684"/>
                <a:gd name="connsiteX22" fmla="*/ 2085507 w 2827927"/>
                <a:gd name="connsiteY22" fmla="*/ 607 h 654684"/>
                <a:gd name="connsiteX23" fmla="*/ 2240393 w 2827927"/>
                <a:gd name="connsiteY23" fmla="*/ 29535 h 654684"/>
                <a:gd name="connsiteX24" fmla="*/ 2358515 w 2827927"/>
                <a:gd name="connsiteY24" fmla="*/ 46409 h 654684"/>
                <a:gd name="connsiteX25" fmla="*/ 2476640 w 2827927"/>
                <a:gd name="connsiteY25" fmla="*/ 29535 h 654684"/>
                <a:gd name="connsiteX26" fmla="*/ 2631524 w 2827927"/>
                <a:gd name="connsiteY26" fmla="*/ 607 h 654684"/>
                <a:gd name="connsiteX27" fmla="*/ 2785206 w 2827927"/>
                <a:gd name="connsiteY27" fmla="*/ 85582 h 654684"/>
                <a:gd name="connsiteX28" fmla="*/ 2826789 w 2827927"/>
                <a:gd name="connsiteY28" fmla="*/ 222990 h 654684"/>
                <a:gd name="connsiteX29" fmla="*/ 2808709 w 2827927"/>
                <a:gd name="connsiteY29" fmla="*/ 374863 h 654684"/>
                <a:gd name="connsiteX30" fmla="*/ 2800874 w 2827927"/>
                <a:gd name="connsiteY30" fmla="*/ 401381 h 654684"/>
                <a:gd name="connsiteX31" fmla="*/ 2730363 w 2827927"/>
                <a:gd name="connsiteY31" fmla="*/ 573141 h 654684"/>
                <a:gd name="connsiteX32" fmla="*/ 2714744 w 2827927"/>
                <a:gd name="connsiteY32" fmla="*/ 654684 h 654684"/>
                <a:gd name="connsiteX33" fmla="*/ 2002287 w 2827927"/>
                <a:gd name="connsiteY33" fmla="*/ 654684 h 654684"/>
                <a:gd name="connsiteX34" fmla="*/ 1986670 w 2827927"/>
                <a:gd name="connsiteY34" fmla="*/ 573141 h 654684"/>
                <a:gd name="connsiteX35" fmla="*/ 1928776 w 2827927"/>
                <a:gd name="connsiteY35" fmla="*/ 432117 h 654684"/>
                <a:gd name="connsiteX36" fmla="*/ 1841940 w 2827927"/>
                <a:gd name="connsiteY36" fmla="*/ 432117 h 654684"/>
                <a:gd name="connsiteX37" fmla="*/ 1784046 w 2827927"/>
                <a:gd name="connsiteY37" fmla="*/ 573141 h 654684"/>
                <a:gd name="connsiteX38" fmla="*/ 1768427 w 2827927"/>
                <a:gd name="connsiteY38" fmla="*/ 654684 h 654684"/>
                <a:gd name="connsiteX39" fmla="*/ 1055970 w 2827927"/>
                <a:gd name="connsiteY39" fmla="*/ 654684 h 654684"/>
                <a:gd name="connsiteX40" fmla="*/ 1040353 w 2827927"/>
                <a:gd name="connsiteY40" fmla="*/ 573141 h 654684"/>
                <a:gd name="connsiteX41" fmla="*/ 982459 w 2827927"/>
                <a:gd name="connsiteY41" fmla="*/ 432117 h 654684"/>
                <a:gd name="connsiteX42" fmla="*/ 899802 w 2827927"/>
                <a:gd name="connsiteY42" fmla="*/ 432117 h 654684"/>
                <a:gd name="connsiteX43" fmla="*/ 841908 w 2827927"/>
                <a:gd name="connsiteY43" fmla="*/ 573141 h 654684"/>
                <a:gd name="connsiteX44" fmla="*/ 826289 w 2827927"/>
                <a:gd name="connsiteY44" fmla="*/ 654684 h 654684"/>
                <a:gd name="connsiteX45" fmla="*/ 113832 w 2827927"/>
                <a:gd name="connsiteY45" fmla="*/ 654684 h 654684"/>
                <a:gd name="connsiteX46" fmla="*/ 98215 w 2827927"/>
                <a:gd name="connsiteY46" fmla="*/ 573141 h 654684"/>
                <a:gd name="connsiteX47" fmla="*/ 27703 w 2827927"/>
                <a:gd name="connsiteY47" fmla="*/ 401381 h 654684"/>
                <a:gd name="connsiteX48" fmla="*/ 19868 w 2827927"/>
                <a:gd name="connsiteY48" fmla="*/ 374863 h 654684"/>
                <a:gd name="connsiteX49" fmla="*/ 1185 w 2827927"/>
                <a:gd name="connsiteY49" fmla="*/ 222990 h 654684"/>
                <a:gd name="connsiteX50" fmla="*/ 43372 w 2827927"/>
                <a:gd name="connsiteY50" fmla="*/ 85582 h 654684"/>
                <a:gd name="connsiteX51" fmla="*/ 197052 w 2827927"/>
                <a:gd name="connsiteY51" fmla="*/ 607 h 6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27927" h="654684">
                  <a:moveTo>
                    <a:pt x="197052" y="607"/>
                  </a:moveTo>
                  <a:cubicBezTo>
                    <a:pt x="253100" y="-3613"/>
                    <a:pt x="299506" y="15071"/>
                    <a:pt x="351938" y="29535"/>
                  </a:cubicBezTo>
                  <a:cubicBezTo>
                    <a:pt x="390509" y="40382"/>
                    <a:pt x="430285" y="45807"/>
                    <a:pt x="470060" y="46409"/>
                  </a:cubicBezTo>
                  <a:cubicBezTo>
                    <a:pt x="509837" y="45807"/>
                    <a:pt x="549614" y="40382"/>
                    <a:pt x="588185" y="29535"/>
                  </a:cubicBezTo>
                  <a:cubicBezTo>
                    <a:pt x="640616" y="15071"/>
                    <a:pt x="687022" y="-3613"/>
                    <a:pt x="743069" y="607"/>
                  </a:cubicBezTo>
                  <a:cubicBezTo>
                    <a:pt x="803337" y="5428"/>
                    <a:pt x="859988" y="31945"/>
                    <a:pt x="896751" y="85582"/>
                  </a:cubicBezTo>
                  <a:cubicBezTo>
                    <a:pt x="910612" y="105772"/>
                    <a:pt x="920104" y="127920"/>
                    <a:pt x="926583" y="151122"/>
                  </a:cubicBezTo>
                  <a:lnTo>
                    <a:pt x="938265" y="222567"/>
                  </a:lnTo>
                  <a:lnTo>
                    <a:pt x="943393" y="222567"/>
                  </a:lnTo>
                  <a:lnTo>
                    <a:pt x="955151" y="151122"/>
                  </a:lnTo>
                  <a:cubicBezTo>
                    <a:pt x="961705" y="127920"/>
                    <a:pt x="971348" y="105772"/>
                    <a:pt x="985510" y="85582"/>
                  </a:cubicBezTo>
                  <a:cubicBezTo>
                    <a:pt x="1022273" y="31343"/>
                    <a:pt x="1078923" y="5428"/>
                    <a:pt x="1139190" y="607"/>
                  </a:cubicBezTo>
                  <a:cubicBezTo>
                    <a:pt x="1195238" y="-3613"/>
                    <a:pt x="1241644" y="15071"/>
                    <a:pt x="1294076" y="29535"/>
                  </a:cubicBezTo>
                  <a:cubicBezTo>
                    <a:pt x="1332647" y="40382"/>
                    <a:pt x="1372423" y="45807"/>
                    <a:pt x="1412198" y="46409"/>
                  </a:cubicBezTo>
                  <a:cubicBezTo>
                    <a:pt x="1451975" y="45807"/>
                    <a:pt x="1491752" y="40382"/>
                    <a:pt x="1530323" y="29535"/>
                  </a:cubicBezTo>
                  <a:cubicBezTo>
                    <a:pt x="1582754" y="15071"/>
                    <a:pt x="1629160" y="-3613"/>
                    <a:pt x="1685207" y="607"/>
                  </a:cubicBezTo>
                  <a:cubicBezTo>
                    <a:pt x="1745475" y="5428"/>
                    <a:pt x="1802126" y="31945"/>
                    <a:pt x="1838889" y="85582"/>
                  </a:cubicBezTo>
                  <a:cubicBezTo>
                    <a:pt x="1852750" y="105772"/>
                    <a:pt x="1862242" y="127920"/>
                    <a:pt x="1868720" y="151122"/>
                  </a:cubicBezTo>
                  <a:lnTo>
                    <a:pt x="1880403" y="222567"/>
                  </a:lnTo>
                  <a:lnTo>
                    <a:pt x="1889710" y="222567"/>
                  </a:lnTo>
                  <a:lnTo>
                    <a:pt x="1901468" y="151122"/>
                  </a:lnTo>
                  <a:cubicBezTo>
                    <a:pt x="1908022" y="127920"/>
                    <a:pt x="1917665" y="105772"/>
                    <a:pt x="1931827" y="85582"/>
                  </a:cubicBezTo>
                  <a:cubicBezTo>
                    <a:pt x="1968590" y="31343"/>
                    <a:pt x="2025240" y="5428"/>
                    <a:pt x="2085507" y="607"/>
                  </a:cubicBezTo>
                  <a:cubicBezTo>
                    <a:pt x="2141555" y="-3613"/>
                    <a:pt x="2187961" y="15071"/>
                    <a:pt x="2240393" y="29535"/>
                  </a:cubicBezTo>
                  <a:cubicBezTo>
                    <a:pt x="2278964" y="40382"/>
                    <a:pt x="2318740" y="45807"/>
                    <a:pt x="2358515" y="46409"/>
                  </a:cubicBezTo>
                  <a:cubicBezTo>
                    <a:pt x="2398292" y="45807"/>
                    <a:pt x="2438069" y="40382"/>
                    <a:pt x="2476640" y="29535"/>
                  </a:cubicBezTo>
                  <a:cubicBezTo>
                    <a:pt x="2529071" y="15071"/>
                    <a:pt x="2575477" y="-3613"/>
                    <a:pt x="2631524" y="607"/>
                  </a:cubicBezTo>
                  <a:cubicBezTo>
                    <a:pt x="2691792" y="5428"/>
                    <a:pt x="2748443" y="31945"/>
                    <a:pt x="2785206" y="85582"/>
                  </a:cubicBezTo>
                  <a:cubicBezTo>
                    <a:pt x="2812928" y="125961"/>
                    <a:pt x="2823173" y="174174"/>
                    <a:pt x="2826789" y="222990"/>
                  </a:cubicBezTo>
                  <a:cubicBezTo>
                    <a:pt x="2831008" y="276025"/>
                    <a:pt x="2823173" y="324841"/>
                    <a:pt x="2808709" y="374863"/>
                  </a:cubicBezTo>
                  <a:lnTo>
                    <a:pt x="2800874" y="401381"/>
                  </a:lnTo>
                  <a:cubicBezTo>
                    <a:pt x="2780986" y="458634"/>
                    <a:pt x="2749648" y="514682"/>
                    <a:pt x="2730363" y="573141"/>
                  </a:cubicBezTo>
                  <a:lnTo>
                    <a:pt x="2714744" y="654684"/>
                  </a:lnTo>
                  <a:lnTo>
                    <a:pt x="2002287" y="654684"/>
                  </a:lnTo>
                  <a:lnTo>
                    <a:pt x="1986670" y="573141"/>
                  </a:lnTo>
                  <a:lnTo>
                    <a:pt x="1928776" y="432117"/>
                  </a:lnTo>
                  <a:lnTo>
                    <a:pt x="1841940" y="432117"/>
                  </a:lnTo>
                  <a:lnTo>
                    <a:pt x="1784046" y="573141"/>
                  </a:lnTo>
                  <a:lnTo>
                    <a:pt x="1768427" y="654684"/>
                  </a:lnTo>
                  <a:lnTo>
                    <a:pt x="1055970" y="654684"/>
                  </a:lnTo>
                  <a:lnTo>
                    <a:pt x="1040353" y="573141"/>
                  </a:lnTo>
                  <a:lnTo>
                    <a:pt x="982459" y="432117"/>
                  </a:lnTo>
                  <a:lnTo>
                    <a:pt x="899802" y="432117"/>
                  </a:lnTo>
                  <a:lnTo>
                    <a:pt x="841908" y="573141"/>
                  </a:lnTo>
                  <a:lnTo>
                    <a:pt x="826289" y="654684"/>
                  </a:lnTo>
                  <a:lnTo>
                    <a:pt x="113832" y="654684"/>
                  </a:lnTo>
                  <a:lnTo>
                    <a:pt x="98215" y="573141"/>
                  </a:lnTo>
                  <a:cubicBezTo>
                    <a:pt x="78929" y="515284"/>
                    <a:pt x="48193" y="459237"/>
                    <a:pt x="27703" y="401381"/>
                  </a:cubicBezTo>
                  <a:lnTo>
                    <a:pt x="19868" y="374863"/>
                  </a:lnTo>
                  <a:cubicBezTo>
                    <a:pt x="4199" y="324239"/>
                    <a:pt x="-3033" y="276025"/>
                    <a:pt x="1185" y="222990"/>
                  </a:cubicBezTo>
                  <a:cubicBezTo>
                    <a:pt x="4801" y="174174"/>
                    <a:pt x="15047" y="125961"/>
                    <a:pt x="43372" y="85582"/>
                  </a:cubicBezTo>
                  <a:cubicBezTo>
                    <a:pt x="80135" y="31343"/>
                    <a:pt x="136785" y="5428"/>
                    <a:pt x="197052" y="6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03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B001B21-37E6-4B91-B653-50C9361D7D0C}"/>
              </a:ext>
            </a:extLst>
          </p:cNvPr>
          <p:cNvGrpSpPr/>
          <p:nvPr/>
        </p:nvGrpSpPr>
        <p:grpSpPr>
          <a:xfrm>
            <a:off x="4321221" y="2606883"/>
            <a:ext cx="1086715" cy="1061813"/>
            <a:chOff x="9372489" y="2123147"/>
            <a:chExt cx="1665405" cy="1627243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FB5FF73-0179-48BB-982F-CE643A19E81C}"/>
                </a:ext>
              </a:extLst>
            </p:cNvPr>
            <p:cNvSpPr/>
            <p:nvPr/>
          </p:nvSpPr>
          <p:spPr>
            <a:xfrm>
              <a:off x="9372489" y="2123147"/>
              <a:ext cx="1665405" cy="1624085"/>
            </a:xfrm>
            <a:custGeom>
              <a:avLst/>
              <a:gdLst>
                <a:gd name="connsiteX0" fmla="*/ 1158866 w 1665405"/>
                <a:gd name="connsiteY0" fmla="*/ 1301 h 1624085"/>
                <a:gd name="connsiteX1" fmla="*/ 1449853 w 1665405"/>
                <a:gd name="connsiteY1" fmla="*/ 60843 h 1624085"/>
                <a:gd name="connsiteX2" fmla="*/ 1662199 w 1665405"/>
                <a:gd name="connsiteY2" fmla="*/ 444872 h 1624085"/>
                <a:gd name="connsiteX3" fmla="*/ 1473734 w 1665405"/>
                <a:gd name="connsiteY3" fmla="*/ 1180016 h 1624085"/>
                <a:gd name="connsiteX4" fmla="*/ 1129075 w 1665405"/>
                <a:gd name="connsiteY4" fmla="*/ 1620845 h 1624085"/>
                <a:gd name="connsiteX5" fmla="*/ 837341 w 1665405"/>
                <a:gd name="connsiteY5" fmla="*/ 1490469 h 1624085"/>
                <a:gd name="connsiteX6" fmla="*/ 506236 w 1665405"/>
                <a:gd name="connsiteY6" fmla="*/ 1624071 h 1624085"/>
                <a:gd name="connsiteX7" fmla="*/ 275172 w 1665405"/>
                <a:gd name="connsiteY7" fmla="*/ 1329756 h 1624085"/>
                <a:gd name="connsiteX8" fmla="*/ 87998 w 1665405"/>
                <a:gd name="connsiteY8" fmla="*/ 920553 h 1624085"/>
                <a:gd name="connsiteX9" fmla="*/ 4201 w 1665405"/>
                <a:gd name="connsiteY9" fmla="*/ 644746 h 1624085"/>
                <a:gd name="connsiteX10" fmla="*/ 0 w 1665405"/>
                <a:gd name="connsiteY10" fmla="*/ 600873 h 1624085"/>
                <a:gd name="connsiteX11" fmla="*/ 35 w 1665405"/>
                <a:gd name="connsiteY11" fmla="*/ 600866 h 1624085"/>
                <a:gd name="connsiteX12" fmla="*/ 130601 w 1665405"/>
                <a:gd name="connsiteY12" fmla="*/ 511446 h 1624085"/>
                <a:gd name="connsiteX13" fmla="*/ 206659 w 1665405"/>
                <a:gd name="connsiteY13" fmla="*/ 371664 h 1624085"/>
                <a:gd name="connsiteX14" fmla="*/ 390981 w 1665405"/>
                <a:gd name="connsiteY14" fmla="*/ 217491 h 1624085"/>
                <a:gd name="connsiteX15" fmla="*/ 451964 w 1665405"/>
                <a:gd name="connsiteY15" fmla="*/ 116765 h 1624085"/>
                <a:gd name="connsiteX16" fmla="*/ 569821 w 1665405"/>
                <a:gd name="connsiteY16" fmla="*/ 72226 h 1624085"/>
                <a:gd name="connsiteX17" fmla="*/ 584896 w 1665405"/>
                <a:gd name="connsiteY17" fmla="*/ 43073 h 1624085"/>
                <a:gd name="connsiteX18" fmla="*/ 583260 w 1665405"/>
                <a:gd name="connsiteY18" fmla="*/ 12250 h 1624085"/>
                <a:gd name="connsiteX19" fmla="*/ 598865 w 1665405"/>
                <a:gd name="connsiteY19" fmla="*/ 14542 h 1624085"/>
                <a:gd name="connsiteX20" fmla="*/ 690829 w 1665405"/>
                <a:gd name="connsiteY20" fmla="*/ 40834 h 1624085"/>
                <a:gd name="connsiteX21" fmla="*/ 1058079 w 1665405"/>
                <a:gd name="connsiteY21" fmla="*/ 16307 h 1624085"/>
                <a:gd name="connsiteX22" fmla="*/ 1158866 w 1665405"/>
                <a:gd name="connsiteY22" fmla="*/ 1301 h 162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65405" h="1624085">
                  <a:moveTo>
                    <a:pt x="1158866" y="1301"/>
                  </a:moveTo>
                  <a:cubicBezTo>
                    <a:pt x="1258766" y="-5355"/>
                    <a:pt x="1355944" y="13404"/>
                    <a:pt x="1449853" y="60843"/>
                  </a:cubicBezTo>
                  <a:cubicBezTo>
                    <a:pt x="1593138" y="133130"/>
                    <a:pt x="1648645" y="295133"/>
                    <a:pt x="1662199" y="444872"/>
                  </a:cubicBezTo>
                  <a:cubicBezTo>
                    <a:pt x="1685434" y="703045"/>
                    <a:pt x="1578293" y="950244"/>
                    <a:pt x="1473734" y="1180016"/>
                  </a:cubicBezTo>
                  <a:cubicBezTo>
                    <a:pt x="1410482" y="1318783"/>
                    <a:pt x="1329803" y="1653116"/>
                    <a:pt x="1129075" y="1620845"/>
                  </a:cubicBezTo>
                  <a:cubicBezTo>
                    <a:pt x="1023870" y="1604064"/>
                    <a:pt x="947065" y="1488532"/>
                    <a:pt x="837341" y="1490469"/>
                  </a:cubicBezTo>
                  <a:cubicBezTo>
                    <a:pt x="719228" y="1492404"/>
                    <a:pt x="633386" y="1622136"/>
                    <a:pt x="506236" y="1624071"/>
                  </a:cubicBezTo>
                  <a:cubicBezTo>
                    <a:pt x="364242" y="1626008"/>
                    <a:pt x="322289" y="1433025"/>
                    <a:pt x="275172" y="1329756"/>
                  </a:cubicBezTo>
                  <a:cubicBezTo>
                    <a:pt x="212566" y="1192924"/>
                    <a:pt x="152541" y="1056094"/>
                    <a:pt x="87998" y="920553"/>
                  </a:cubicBezTo>
                  <a:cubicBezTo>
                    <a:pt x="48788" y="838261"/>
                    <a:pt x="18928" y="742990"/>
                    <a:pt x="4201" y="644746"/>
                  </a:cubicBezTo>
                  <a:lnTo>
                    <a:pt x="0" y="600873"/>
                  </a:lnTo>
                  <a:lnTo>
                    <a:pt x="35" y="600866"/>
                  </a:lnTo>
                  <a:cubicBezTo>
                    <a:pt x="41052" y="585320"/>
                    <a:pt x="123406" y="525836"/>
                    <a:pt x="130601" y="511446"/>
                  </a:cubicBezTo>
                  <a:cubicBezTo>
                    <a:pt x="157324" y="457315"/>
                    <a:pt x="134711" y="395646"/>
                    <a:pt x="206659" y="371664"/>
                  </a:cubicBezTo>
                  <a:cubicBezTo>
                    <a:pt x="289570" y="344255"/>
                    <a:pt x="345072" y="290123"/>
                    <a:pt x="390981" y="217491"/>
                  </a:cubicBezTo>
                  <a:cubicBezTo>
                    <a:pt x="410167" y="187342"/>
                    <a:pt x="423871" y="140063"/>
                    <a:pt x="451964" y="116765"/>
                  </a:cubicBezTo>
                  <a:cubicBezTo>
                    <a:pt x="486226" y="88672"/>
                    <a:pt x="537617" y="103061"/>
                    <a:pt x="569821" y="72226"/>
                  </a:cubicBezTo>
                  <a:cubicBezTo>
                    <a:pt x="577872" y="64689"/>
                    <a:pt x="582797" y="54411"/>
                    <a:pt x="584896" y="43073"/>
                  </a:cubicBezTo>
                  <a:lnTo>
                    <a:pt x="583260" y="12250"/>
                  </a:lnTo>
                  <a:lnTo>
                    <a:pt x="598865" y="14542"/>
                  </a:lnTo>
                  <a:cubicBezTo>
                    <a:pt x="629675" y="21309"/>
                    <a:pt x="660333" y="30184"/>
                    <a:pt x="690829" y="40834"/>
                  </a:cubicBezTo>
                  <a:cubicBezTo>
                    <a:pt x="822497" y="86659"/>
                    <a:pt x="930283" y="45352"/>
                    <a:pt x="1058079" y="16307"/>
                  </a:cubicBezTo>
                  <a:cubicBezTo>
                    <a:pt x="1091964" y="8562"/>
                    <a:pt x="1125566" y="3520"/>
                    <a:pt x="1158866" y="130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ADDD42-27C1-468C-8545-1FC2D975BB35}"/>
                </a:ext>
              </a:extLst>
            </p:cNvPr>
            <p:cNvSpPr/>
            <p:nvPr/>
          </p:nvSpPr>
          <p:spPr>
            <a:xfrm>
              <a:off x="10124595" y="2396335"/>
              <a:ext cx="154904" cy="19363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AA88FDB-55A8-44A4-8FF7-5D3E2FB81CE7}"/>
                </a:ext>
              </a:extLst>
            </p:cNvPr>
            <p:cNvSpPr/>
            <p:nvPr/>
          </p:nvSpPr>
          <p:spPr>
            <a:xfrm>
              <a:off x="10342583" y="2564483"/>
              <a:ext cx="277535" cy="116176"/>
            </a:xfrm>
            <a:custGeom>
              <a:avLst/>
              <a:gdLst>
                <a:gd name="connsiteX0" fmla="*/ 163086 w 163644"/>
                <a:gd name="connsiteY0" fmla="*/ 54802 h 68502"/>
                <a:gd name="connsiteX1" fmla="*/ 152811 w 163644"/>
                <a:gd name="connsiteY1" fmla="*/ 50235 h 68502"/>
                <a:gd name="connsiteX2" fmla="*/ 121604 w 163644"/>
                <a:gd name="connsiteY2" fmla="*/ 55563 h 68502"/>
                <a:gd name="connsiteX3" fmla="*/ 91539 w 163644"/>
                <a:gd name="connsiteY3" fmla="*/ 50616 h 68502"/>
                <a:gd name="connsiteX4" fmla="*/ 98770 w 163644"/>
                <a:gd name="connsiteY4" fmla="*/ 46429 h 68502"/>
                <a:gd name="connsiteX5" fmla="*/ 112090 w 163644"/>
                <a:gd name="connsiteY5" fmla="*/ 19409 h 68502"/>
                <a:gd name="connsiteX6" fmla="*/ 86211 w 163644"/>
                <a:gd name="connsiteY6" fmla="*/ 0 h 68502"/>
                <a:gd name="connsiteX7" fmla="*/ 63758 w 163644"/>
                <a:gd name="connsiteY7" fmla="*/ 20551 h 68502"/>
                <a:gd name="connsiteX8" fmla="*/ 62616 w 163644"/>
                <a:gd name="connsiteY8" fmla="*/ 31968 h 68502"/>
                <a:gd name="connsiteX9" fmla="*/ 51960 w 163644"/>
                <a:gd name="connsiteY9" fmla="*/ 40340 h 68502"/>
                <a:gd name="connsiteX10" fmla="*/ 22276 w 163644"/>
                <a:gd name="connsiteY10" fmla="*/ 20931 h 68502"/>
                <a:gd name="connsiteX11" fmla="*/ 13903 w 163644"/>
                <a:gd name="connsiteY11" fmla="*/ 7611 h 68502"/>
                <a:gd name="connsiteX12" fmla="*/ 4389 w 163644"/>
                <a:gd name="connsiteY12" fmla="*/ 3806 h 68502"/>
                <a:gd name="connsiteX13" fmla="*/ 583 w 163644"/>
                <a:gd name="connsiteY13" fmla="*/ 13320 h 68502"/>
                <a:gd name="connsiteX14" fmla="*/ 3247 w 163644"/>
                <a:gd name="connsiteY14" fmla="*/ 20551 h 68502"/>
                <a:gd name="connsiteX15" fmla="*/ 27223 w 163644"/>
                <a:gd name="connsiteY15" fmla="*/ 47571 h 68502"/>
                <a:gd name="connsiteX16" fmla="*/ 42827 w 163644"/>
                <a:gd name="connsiteY16" fmla="*/ 54421 h 68502"/>
                <a:gd name="connsiteX17" fmla="*/ 72130 w 163644"/>
                <a:gd name="connsiteY17" fmla="*/ 57085 h 68502"/>
                <a:gd name="connsiteX18" fmla="*/ 158139 w 163644"/>
                <a:gd name="connsiteY18" fmla="*/ 64697 h 68502"/>
                <a:gd name="connsiteX19" fmla="*/ 163086 w 163644"/>
                <a:gd name="connsiteY19" fmla="*/ 54802 h 68502"/>
                <a:gd name="connsiteX20" fmla="*/ 81264 w 163644"/>
                <a:gd name="connsiteY20" fmla="*/ 36915 h 68502"/>
                <a:gd name="connsiteX21" fmla="*/ 77078 w 163644"/>
                <a:gd name="connsiteY21" fmla="*/ 28923 h 68502"/>
                <a:gd name="connsiteX22" fmla="*/ 87734 w 163644"/>
                <a:gd name="connsiteY22" fmla="*/ 15603 h 68502"/>
                <a:gd name="connsiteX23" fmla="*/ 97248 w 163644"/>
                <a:gd name="connsiteY23" fmla="*/ 25118 h 68502"/>
                <a:gd name="connsiteX24" fmla="*/ 81264 w 163644"/>
                <a:gd name="connsiteY24" fmla="*/ 36915 h 6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644" h="68502">
                  <a:moveTo>
                    <a:pt x="163086" y="54802"/>
                  </a:moveTo>
                  <a:cubicBezTo>
                    <a:pt x="161564" y="49855"/>
                    <a:pt x="157378" y="49474"/>
                    <a:pt x="152811" y="50235"/>
                  </a:cubicBezTo>
                  <a:cubicBezTo>
                    <a:pt x="142536" y="52138"/>
                    <a:pt x="131880" y="54041"/>
                    <a:pt x="121604" y="55563"/>
                  </a:cubicBezTo>
                  <a:cubicBezTo>
                    <a:pt x="111709" y="56705"/>
                    <a:pt x="101815" y="55944"/>
                    <a:pt x="91539" y="50616"/>
                  </a:cubicBezTo>
                  <a:cubicBezTo>
                    <a:pt x="94965" y="48713"/>
                    <a:pt x="96867" y="47571"/>
                    <a:pt x="98770" y="46429"/>
                  </a:cubicBezTo>
                  <a:cubicBezTo>
                    <a:pt x="110568" y="39199"/>
                    <a:pt x="115135" y="30065"/>
                    <a:pt x="112090" y="19409"/>
                  </a:cubicBezTo>
                  <a:cubicBezTo>
                    <a:pt x="109045" y="9134"/>
                    <a:pt x="96867" y="0"/>
                    <a:pt x="86211" y="0"/>
                  </a:cubicBezTo>
                  <a:cubicBezTo>
                    <a:pt x="75175" y="0"/>
                    <a:pt x="67183" y="7231"/>
                    <a:pt x="63758" y="20551"/>
                  </a:cubicBezTo>
                  <a:cubicBezTo>
                    <a:pt x="62997" y="24356"/>
                    <a:pt x="62236" y="28162"/>
                    <a:pt x="62616" y="31968"/>
                  </a:cubicBezTo>
                  <a:cubicBezTo>
                    <a:pt x="62997" y="39960"/>
                    <a:pt x="58811" y="41863"/>
                    <a:pt x="51960" y="40340"/>
                  </a:cubicBezTo>
                  <a:cubicBezTo>
                    <a:pt x="39401" y="37676"/>
                    <a:pt x="29507" y="31207"/>
                    <a:pt x="22276" y="20931"/>
                  </a:cubicBezTo>
                  <a:cubicBezTo>
                    <a:pt x="19231" y="16745"/>
                    <a:pt x="16948" y="11798"/>
                    <a:pt x="13903" y="7611"/>
                  </a:cubicBezTo>
                  <a:cubicBezTo>
                    <a:pt x="11620" y="4186"/>
                    <a:pt x="8575" y="1903"/>
                    <a:pt x="4389" y="3806"/>
                  </a:cubicBezTo>
                  <a:cubicBezTo>
                    <a:pt x="583" y="5709"/>
                    <a:pt x="-939" y="9134"/>
                    <a:pt x="583" y="13320"/>
                  </a:cubicBezTo>
                  <a:cubicBezTo>
                    <a:pt x="1344" y="15984"/>
                    <a:pt x="2486" y="18267"/>
                    <a:pt x="3247" y="20551"/>
                  </a:cubicBezTo>
                  <a:cubicBezTo>
                    <a:pt x="7814" y="32729"/>
                    <a:pt x="16948" y="40340"/>
                    <a:pt x="27223" y="47571"/>
                  </a:cubicBezTo>
                  <a:cubicBezTo>
                    <a:pt x="31029" y="52518"/>
                    <a:pt x="37879" y="51377"/>
                    <a:pt x="42827" y="54421"/>
                  </a:cubicBezTo>
                  <a:cubicBezTo>
                    <a:pt x="52341" y="59369"/>
                    <a:pt x="62236" y="58988"/>
                    <a:pt x="72130" y="57085"/>
                  </a:cubicBezTo>
                  <a:cubicBezTo>
                    <a:pt x="99151" y="77636"/>
                    <a:pt x="128455" y="71928"/>
                    <a:pt x="158139" y="64697"/>
                  </a:cubicBezTo>
                  <a:cubicBezTo>
                    <a:pt x="161945" y="63174"/>
                    <a:pt x="164989" y="59749"/>
                    <a:pt x="163086" y="54802"/>
                  </a:cubicBezTo>
                  <a:close/>
                  <a:moveTo>
                    <a:pt x="81264" y="36915"/>
                  </a:moveTo>
                  <a:cubicBezTo>
                    <a:pt x="76317" y="36154"/>
                    <a:pt x="77078" y="32348"/>
                    <a:pt x="77078" y="28923"/>
                  </a:cubicBezTo>
                  <a:cubicBezTo>
                    <a:pt x="79361" y="23595"/>
                    <a:pt x="78219" y="15223"/>
                    <a:pt x="87734" y="15603"/>
                  </a:cubicBezTo>
                  <a:cubicBezTo>
                    <a:pt x="93062" y="15984"/>
                    <a:pt x="96867" y="19409"/>
                    <a:pt x="97248" y="25118"/>
                  </a:cubicBezTo>
                  <a:cubicBezTo>
                    <a:pt x="97628" y="30065"/>
                    <a:pt x="86972" y="38057"/>
                    <a:pt x="81264" y="36915"/>
                  </a:cubicBezTo>
                  <a:close/>
                </a:path>
              </a:pathLst>
            </a:custGeom>
            <a:solidFill>
              <a:srgbClr val="8E8E8E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D8C209A-518F-4D95-8E29-AD6373E9A0F7}"/>
                </a:ext>
              </a:extLst>
            </p:cNvPr>
            <p:cNvSpPr/>
            <p:nvPr/>
          </p:nvSpPr>
          <p:spPr>
            <a:xfrm>
              <a:off x="10040697" y="3043055"/>
              <a:ext cx="322714" cy="122631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BF12255-76D5-4E90-B88B-DD7312BEA3F0}"/>
                </a:ext>
              </a:extLst>
            </p:cNvPr>
            <p:cNvSpPr/>
            <p:nvPr/>
          </p:nvSpPr>
          <p:spPr>
            <a:xfrm>
              <a:off x="10498982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8BC1AC7-0193-4053-A4BD-876290D3AAF6}"/>
                </a:ext>
              </a:extLst>
            </p:cNvPr>
            <p:cNvSpPr/>
            <p:nvPr/>
          </p:nvSpPr>
          <p:spPr>
            <a:xfrm>
              <a:off x="1040475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7A281F8-51BC-448C-A3DA-4F03029A1136}"/>
                </a:ext>
              </a:extLst>
            </p:cNvPr>
            <p:cNvSpPr/>
            <p:nvPr/>
          </p:nvSpPr>
          <p:spPr>
            <a:xfrm>
              <a:off x="9841290" y="2768101"/>
              <a:ext cx="116176" cy="161357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4131B62-F37D-44C0-9FD1-4D3562DDE727}"/>
                </a:ext>
              </a:extLst>
            </p:cNvPr>
            <p:cNvSpPr/>
            <p:nvPr/>
          </p:nvSpPr>
          <p:spPr>
            <a:xfrm>
              <a:off x="9555365" y="2855234"/>
              <a:ext cx="303351" cy="303351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D82810-8D5E-4818-8A6D-239580961F2E}"/>
                </a:ext>
              </a:extLst>
            </p:cNvPr>
            <p:cNvSpPr/>
            <p:nvPr/>
          </p:nvSpPr>
          <p:spPr>
            <a:xfrm>
              <a:off x="9545400" y="3209419"/>
              <a:ext cx="1353799" cy="540971"/>
            </a:xfrm>
            <a:custGeom>
              <a:avLst/>
              <a:gdLst>
                <a:gd name="connsiteX0" fmla="*/ 0 w 1353799"/>
                <a:gd name="connsiteY0" fmla="*/ 0 h 540971"/>
                <a:gd name="connsiteX1" fmla="*/ 1353799 w 1353799"/>
                <a:gd name="connsiteY1" fmla="*/ 0 h 540971"/>
                <a:gd name="connsiteX2" fmla="*/ 1311379 w 1353799"/>
                <a:gd name="connsiteY2" fmla="*/ 96902 h 540971"/>
                <a:gd name="connsiteX3" fmla="*/ 966720 w 1353799"/>
                <a:gd name="connsiteY3" fmla="*/ 537731 h 540971"/>
                <a:gd name="connsiteX4" fmla="*/ 674986 w 1353799"/>
                <a:gd name="connsiteY4" fmla="*/ 407355 h 540971"/>
                <a:gd name="connsiteX5" fmla="*/ 343881 w 1353799"/>
                <a:gd name="connsiteY5" fmla="*/ 540957 h 540971"/>
                <a:gd name="connsiteX6" fmla="*/ 112817 w 1353799"/>
                <a:gd name="connsiteY6" fmla="*/ 246642 h 5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799" h="540971">
                  <a:moveTo>
                    <a:pt x="0" y="0"/>
                  </a:moveTo>
                  <a:lnTo>
                    <a:pt x="1353799" y="0"/>
                  </a:lnTo>
                  <a:lnTo>
                    <a:pt x="1311379" y="96902"/>
                  </a:lnTo>
                  <a:cubicBezTo>
                    <a:pt x="1248127" y="235669"/>
                    <a:pt x="1167448" y="570002"/>
                    <a:pt x="966720" y="537731"/>
                  </a:cubicBezTo>
                  <a:cubicBezTo>
                    <a:pt x="861515" y="520950"/>
                    <a:pt x="784710" y="405418"/>
                    <a:pt x="674986" y="407355"/>
                  </a:cubicBezTo>
                  <a:cubicBezTo>
                    <a:pt x="556873" y="409290"/>
                    <a:pt x="471031" y="539022"/>
                    <a:pt x="343881" y="540957"/>
                  </a:cubicBezTo>
                  <a:cubicBezTo>
                    <a:pt x="201887" y="542894"/>
                    <a:pt x="159934" y="349911"/>
                    <a:pt x="112817" y="2466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ln w="38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62C7C6-5D75-46E3-8868-29089AC911ED}"/>
                </a:ext>
              </a:extLst>
            </p:cNvPr>
            <p:cNvSpPr/>
            <p:nvPr/>
          </p:nvSpPr>
          <p:spPr>
            <a:xfrm>
              <a:off x="9375104" y="2132440"/>
              <a:ext cx="665593" cy="681587"/>
            </a:xfrm>
            <a:custGeom>
              <a:avLst/>
              <a:gdLst>
                <a:gd name="connsiteX0" fmla="*/ 583260 w 665593"/>
                <a:gd name="connsiteY0" fmla="*/ 0 h 681587"/>
                <a:gd name="connsiteX1" fmla="*/ 598865 w 665593"/>
                <a:gd name="connsiteY1" fmla="*/ 2292 h 681587"/>
                <a:gd name="connsiteX2" fmla="*/ 665593 w 665593"/>
                <a:gd name="connsiteY2" fmla="*/ 21369 h 681587"/>
                <a:gd name="connsiteX3" fmla="*/ 663059 w 665593"/>
                <a:gd name="connsiteY3" fmla="*/ 21965 h 681587"/>
                <a:gd name="connsiteX4" fmla="*/ 582681 w 665593"/>
                <a:gd name="connsiteY4" fmla="*/ 50563 h 681587"/>
                <a:gd name="connsiteX5" fmla="*/ 500575 w 665593"/>
                <a:gd name="connsiteY5" fmla="*/ 186177 h 681587"/>
                <a:gd name="connsiteX6" fmla="*/ 252411 w 665593"/>
                <a:gd name="connsiteY6" fmla="*/ 393750 h 681587"/>
                <a:gd name="connsiteX7" fmla="*/ 150010 w 665593"/>
                <a:gd name="connsiteY7" fmla="*/ 581947 h 681587"/>
                <a:gd name="connsiteX8" fmla="*/ 23623 w 665593"/>
                <a:gd name="connsiteY8" fmla="*/ 677422 h 681587"/>
                <a:gd name="connsiteX9" fmla="*/ 15364 w 665593"/>
                <a:gd name="connsiteY9" fmla="*/ 681587 h 681587"/>
                <a:gd name="connsiteX10" fmla="*/ 4201 w 665593"/>
                <a:gd name="connsiteY10" fmla="*/ 632496 h 681587"/>
                <a:gd name="connsiteX11" fmla="*/ 0 w 665593"/>
                <a:gd name="connsiteY11" fmla="*/ 588623 h 681587"/>
                <a:gd name="connsiteX12" fmla="*/ 35 w 665593"/>
                <a:gd name="connsiteY12" fmla="*/ 588616 h 681587"/>
                <a:gd name="connsiteX13" fmla="*/ 130601 w 665593"/>
                <a:gd name="connsiteY13" fmla="*/ 499196 h 681587"/>
                <a:gd name="connsiteX14" fmla="*/ 206659 w 665593"/>
                <a:gd name="connsiteY14" fmla="*/ 359414 h 681587"/>
                <a:gd name="connsiteX15" fmla="*/ 390981 w 665593"/>
                <a:gd name="connsiteY15" fmla="*/ 205241 h 681587"/>
                <a:gd name="connsiteX16" fmla="*/ 451964 w 665593"/>
                <a:gd name="connsiteY16" fmla="*/ 104515 h 681587"/>
                <a:gd name="connsiteX17" fmla="*/ 569821 w 665593"/>
                <a:gd name="connsiteY17" fmla="*/ 59976 h 681587"/>
                <a:gd name="connsiteX18" fmla="*/ 584896 w 665593"/>
                <a:gd name="connsiteY18" fmla="*/ 30823 h 6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5593" h="681587">
                  <a:moveTo>
                    <a:pt x="583260" y="0"/>
                  </a:moveTo>
                  <a:lnTo>
                    <a:pt x="598865" y="2292"/>
                  </a:lnTo>
                  <a:lnTo>
                    <a:pt x="665593" y="21369"/>
                  </a:lnTo>
                  <a:lnTo>
                    <a:pt x="663059" y="21965"/>
                  </a:lnTo>
                  <a:cubicBezTo>
                    <a:pt x="634575" y="27039"/>
                    <a:pt x="605745" y="31652"/>
                    <a:pt x="582681" y="50563"/>
                  </a:cubicBezTo>
                  <a:cubicBezTo>
                    <a:pt x="544857" y="81931"/>
                    <a:pt x="526407" y="145585"/>
                    <a:pt x="500575" y="186177"/>
                  </a:cubicBezTo>
                  <a:cubicBezTo>
                    <a:pt x="438765" y="283966"/>
                    <a:pt x="364039" y="356847"/>
                    <a:pt x="252411" y="393750"/>
                  </a:cubicBezTo>
                  <a:cubicBezTo>
                    <a:pt x="155543" y="426038"/>
                    <a:pt x="185988" y="509067"/>
                    <a:pt x="150010" y="581947"/>
                  </a:cubicBezTo>
                  <a:cubicBezTo>
                    <a:pt x="142744" y="596478"/>
                    <a:pt x="78559" y="645159"/>
                    <a:pt x="23623" y="677422"/>
                  </a:cubicBezTo>
                  <a:lnTo>
                    <a:pt x="15364" y="681587"/>
                  </a:lnTo>
                  <a:lnTo>
                    <a:pt x="4201" y="632496"/>
                  </a:lnTo>
                  <a:lnTo>
                    <a:pt x="0" y="588623"/>
                  </a:lnTo>
                  <a:lnTo>
                    <a:pt x="35" y="588616"/>
                  </a:lnTo>
                  <a:cubicBezTo>
                    <a:pt x="41052" y="573070"/>
                    <a:pt x="123406" y="513586"/>
                    <a:pt x="130601" y="499196"/>
                  </a:cubicBezTo>
                  <a:cubicBezTo>
                    <a:pt x="157324" y="445065"/>
                    <a:pt x="134711" y="383396"/>
                    <a:pt x="206659" y="359414"/>
                  </a:cubicBezTo>
                  <a:cubicBezTo>
                    <a:pt x="289570" y="332005"/>
                    <a:pt x="345072" y="277873"/>
                    <a:pt x="390981" y="205241"/>
                  </a:cubicBezTo>
                  <a:cubicBezTo>
                    <a:pt x="410167" y="175092"/>
                    <a:pt x="423871" y="127813"/>
                    <a:pt x="451964" y="104515"/>
                  </a:cubicBezTo>
                  <a:cubicBezTo>
                    <a:pt x="486226" y="76422"/>
                    <a:pt x="537617" y="90811"/>
                    <a:pt x="569821" y="59976"/>
                  </a:cubicBezTo>
                  <a:cubicBezTo>
                    <a:pt x="577872" y="52439"/>
                    <a:pt x="582797" y="42161"/>
                    <a:pt x="584896" y="30823"/>
                  </a:cubicBezTo>
                  <a:close/>
                </a:path>
              </a:pathLst>
            </a:custGeom>
            <a:solidFill>
              <a:schemeClr val="tx1"/>
            </a:soli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0483353-0468-4151-BB9F-B4F47EC93848}"/>
              </a:ext>
            </a:extLst>
          </p:cNvPr>
          <p:cNvGrpSpPr/>
          <p:nvPr/>
        </p:nvGrpSpPr>
        <p:grpSpPr>
          <a:xfrm>
            <a:off x="471346" y="2611592"/>
            <a:ext cx="1086585" cy="1057104"/>
            <a:chOff x="6588576" y="2418039"/>
            <a:chExt cx="981868" cy="955228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6E23F43-2753-4F97-BDD2-B1D1CCAA53F2}"/>
                </a:ext>
              </a:extLst>
            </p:cNvPr>
            <p:cNvSpPr/>
            <p:nvPr/>
          </p:nvSpPr>
          <p:spPr>
            <a:xfrm>
              <a:off x="6588576" y="2418039"/>
              <a:ext cx="981868" cy="955228"/>
            </a:xfrm>
            <a:custGeom>
              <a:avLst/>
              <a:gdLst>
                <a:gd name="connsiteX0" fmla="*/ 983608 w 981868"/>
                <a:gd name="connsiteY0" fmla="*/ 262658 h 955227"/>
                <a:gd name="connsiteX1" fmla="*/ 858401 w 981868"/>
                <a:gd name="connsiteY1" fmla="*/ 36220 h 955227"/>
                <a:gd name="connsiteX2" fmla="*/ 627396 w 981868"/>
                <a:gd name="connsiteY2" fmla="*/ 9960 h 955227"/>
                <a:gd name="connsiteX3" fmla="*/ 410852 w 981868"/>
                <a:gd name="connsiteY3" fmla="*/ 24422 h 955227"/>
                <a:gd name="connsiteX4" fmla="*/ 190883 w 981868"/>
                <a:gd name="connsiteY4" fmla="*/ 11863 h 955227"/>
                <a:gd name="connsiteX5" fmla="*/ 52736 w 981868"/>
                <a:gd name="connsiteY5" fmla="*/ 103580 h 955227"/>
                <a:gd name="connsiteX6" fmla="*/ 55400 w 981868"/>
                <a:gd name="connsiteY6" fmla="*/ 543137 h 955227"/>
                <a:gd name="connsiteX7" fmla="*/ 165765 w 981868"/>
                <a:gd name="connsiteY7" fmla="*/ 784418 h 955227"/>
                <a:gd name="connsiteX8" fmla="*/ 302009 w 981868"/>
                <a:gd name="connsiteY8" fmla="*/ 957957 h 955227"/>
                <a:gd name="connsiteX9" fmla="*/ 497241 w 981868"/>
                <a:gd name="connsiteY9" fmla="*/ 879180 h 955227"/>
                <a:gd name="connsiteX10" fmla="*/ 669258 w 981868"/>
                <a:gd name="connsiteY10" fmla="*/ 956055 h 955227"/>
                <a:gd name="connsiteX11" fmla="*/ 872482 w 981868"/>
                <a:gd name="connsiteY11" fmla="*/ 696126 h 955227"/>
                <a:gd name="connsiteX12" fmla="*/ 983608 w 981868"/>
                <a:gd name="connsiteY12" fmla="*/ 262658 h 9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1868" h="955227">
                  <a:moveTo>
                    <a:pt x="983608" y="262658"/>
                  </a:moveTo>
                  <a:cubicBezTo>
                    <a:pt x="975616" y="174366"/>
                    <a:pt x="942887" y="78843"/>
                    <a:pt x="858401" y="36220"/>
                  </a:cubicBezTo>
                  <a:cubicBezTo>
                    <a:pt x="784571" y="-1076"/>
                    <a:pt x="707315" y="-8307"/>
                    <a:pt x="627396" y="9960"/>
                  </a:cubicBezTo>
                  <a:cubicBezTo>
                    <a:pt x="552043" y="27086"/>
                    <a:pt x="488488" y="51442"/>
                    <a:pt x="410852" y="24422"/>
                  </a:cubicBezTo>
                  <a:cubicBezTo>
                    <a:pt x="338924" y="-696"/>
                    <a:pt x="265474" y="-9068"/>
                    <a:pt x="190883" y="11863"/>
                  </a:cubicBezTo>
                  <a:cubicBezTo>
                    <a:pt x="142931" y="25183"/>
                    <a:pt x="81660" y="58673"/>
                    <a:pt x="52736" y="103580"/>
                  </a:cubicBezTo>
                  <a:cubicBezTo>
                    <a:pt x="-28705" y="229929"/>
                    <a:pt x="-6252" y="413744"/>
                    <a:pt x="55400" y="543137"/>
                  </a:cubicBezTo>
                  <a:cubicBezTo>
                    <a:pt x="93457" y="623057"/>
                    <a:pt x="128850" y="703737"/>
                    <a:pt x="165765" y="784418"/>
                  </a:cubicBezTo>
                  <a:cubicBezTo>
                    <a:pt x="193547" y="845309"/>
                    <a:pt x="218284" y="959099"/>
                    <a:pt x="302009" y="957957"/>
                  </a:cubicBezTo>
                  <a:cubicBezTo>
                    <a:pt x="376981" y="956816"/>
                    <a:pt x="427597" y="880321"/>
                    <a:pt x="497241" y="879180"/>
                  </a:cubicBezTo>
                  <a:cubicBezTo>
                    <a:pt x="561938" y="878038"/>
                    <a:pt x="607225" y="946160"/>
                    <a:pt x="669258" y="956055"/>
                  </a:cubicBezTo>
                  <a:cubicBezTo>
                    <a:pt x="787615" y="975083"/>
                    <a:pt x="835186" y="777948"/>
                    <a:pt x="872482" y="696126"/>
                  </a:cubicBezTo>
                  <a:cubicBezTo>
                    <a:pt x="934134" y="560644"/>
                    <a:pt x="997308" y="414886"/>
                    <a:pt x="983608" y="26265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9200000" scaled="0"/>
            </a:gradFill>
            <a:ln w="3801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9EF696D-9B4F-458E-8D93-94A2BDDF8570}"/>
                </a:ext>
              </a:extLst>
            </p:cNvPr>
            <p:cNvSpPr/>
            <p:nvPr/>
          </p:nvSpPr>
          <p:spPr>
            <a:xfrm>
              <a:off x="7035559" y="2579466"/>
              <a:ext cx="91337" cy="11417"/>
            </a:xfrm>
            <a:custGeom>
              <a:avLst/>
              <a:gdLst>
                <a:gd name="connsiteX0" fmla="*/ 44549 w 91336"/>
                <a:gd name="connsiteY0" fmla="*/ 13320 h 11417"/>
                <a:gd name="connsiteX1" fmla="*/ 7253 w 91336"/>
                <a:gd name="connsiteY1" fmla="*/ 10656 h 11417"/>
                <a:gd name="connsiteX2" fmla="*/ 22 w 91336"/>
                <a:gd name="connsiteY2" fmla="*/ 4947 h 11417"/>
                <a:gd name="connsiteX3" fmla="*/ 7634 w 91336"/>
                <a:gd name="connsiteY3" fmla="*/ 0 h 11417"/>
                <a:gd name="connsiteX4" fmla="*/ 84889 w 91336"/>
                <a:gd name="connsiteY4" fmla="*/ 0 h 11417"/>
                <a:gd name="connsiteX5" fmla="*/ 92501 w 91336"/>
                <a:gd name="connsiteY5" fmla="*/ 4947 h 11417"/>
                <a:gd name="connsiteX6" fmla="*/ 84889 w 91336"/>
                <a:gd name="connsiteY6" fmla="*/ 9895 h 11417"/>
                <a:gd name="connsiteX7" fmla="*/ 44549 w 91336"/>
                <a:gd name="connsiteY7" fmla="*/ 13320 h 1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6" h="11417">
                  <a:moveTo>
                    <a:pt x="44549" y="13320"/>
                  </a:moveTo>
                  <a:cubicBezTo>
                    <a:pt x="31990" y="14462"/>
                    <a:pt x="19812" y="12178"/>
                    <a:pt x="7253" y="10656"/>
                  </a:cubicBezTo>
                  <a:cubicBezTo>
                    <a:pt x="4208" y="10275"/>
                    <a:pt x="-358" y="9895"/>
                    <a:pt x="22" y="4947"/>
                  </a:cubicBezTo>
                  <a:cubicBezTo>
                    <a:pt x="403" y="761"/>
                    <a:pt x="4208" y="0"/>
                    <a:pt x="7634" y="0"/>
                  </a:cubicBezTo>
                  <a:cubicBezTo>
                    <a:pt x="33512" y="0"/>
                    <a:pt x="59011" y="0"/>
                    <a:pt x="84889" y="0"/>
                  </a:cubicBezTo>
                  <a:cubicBezTo>
                    <a:pt x="88314" y="0"/>
                    <a:pt x="92501" y="761"/>
                    <a:pt x="92501" y="4947"/>
                  </a:cubicBezTo>
                  <a:cubicBezTo>
                    <a:pt x="92501" y="9895"/>
                    <a:pt x="87934" y="9514"/>
                    <a:pt x="84889" y="9895"/>
                  </a:cubicBezTo>
                  <a:cubicBezTo>
                    <a:pt x="71569" y="12178"/>
                    <a:pt x="58249" y="14462"/>
                    <a:pt x="44549" y="13320"/>
                  </a:cubicBezTo>
                  <a:close/>
                </a:path>
              </a:pathLst>
            </a:custGeom>
            <a:solidFill>
              <a:srgbClr val="F2F2F2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06C8DBA-8251-439C-BD0A-E59916C7D03C}"/>
                </a:ext>
              </a:extLst>
            </p:cNvPr>
            <p:cNvSpPr/>
            <p:nvPr/>
          </p:nvSpPr>
          <p:spPr>
            <a:xfrm rot="10800000">
              <a:off x="6986090" y="2960796"/>
              <a:ext cx="190284" cy="72308"/>
            </a:xfrm>
            <a:custGeom>
              <a:avLst/>
              <a:gdLst>
                <a:gd name="connsiteX0" fmla="*/ 174699 w 190284"/>
                <a:gd name="connsiteY0" fmla="*/ 66980 h 72308"/>
                <a:gd name="connsiteX1" fmla="*/ 137784 w 190284"/>
                <a:gd name="connsiteY1" fmla="*/ 27020 h 72308"/>
                <a:gd name="connsiteX2" fmla="*/ 54439 w 190284"/>
                <a:gd name="connsiteY2" fmla="*/ 27401 h 72308"/>
                <a:gd name="connsiteX3" fmla="*/ 21330 w 190284"/>
                <a:gd name="connsiteY3" fmla="*/ 59369 h 72308"/>
                <a:gd name="connsiteX4" fmla="*/ 6488 w 190284"/>
                <a:gd name="connsiteY4" fmla="*/ 69264 h 72308"/>
                <a:gd name="connsiteX5" fmla="*/ 2682 w 190284"/>
                <a:gd name="connsiteY5" fmla="*/ 50996 h 72308"/>
                <a:gd name="connsiteX6" fmla="*/ 49873 w 190284"/>
                <a:gd name="connsiteY6" fmla="*/ 7992 h 72308"/>
                <a:gd name="connsiteX7" fmla="*/ 143493 w 190284"/>
                <a:gd name="connsiteY7" fmla="*/ 7992 h 72308"/>
                <a:gd name="connsiteX8" fmla="*/ 191825 w 190284"/>
                <a:gd name="connsiteY8" fmla="*/ 54421 h 72308"/>
                <a:gd name="connsiteX9" fmla="*/ 190303 w 190284"/>
                <a:gd name="connsiteY9" fmla="*/ 70025 h 72308"/>
                <a:gd name="connsiteX10" fmla="*/ 174699 w 190284"/>
                <a:gd name="connsiteY10" fmla="*/ 66980 h 7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84" h="72308">
                  <a:moveTo>
                    <a:pt x="174699" y="66980"/>
                  </a:moveTo>
                  <a:cubicBezTo>
                    <a:pt x="170133" y="46429"/>
                    <a:pt x="156432" y="34251"/>
                    <a:pt x="137784" y="27020"/>
                  </a:cubicBezTo>
                  <a:cubicBezTo>
                    <a:pt x="110003" y="16745"/>
                    <a:pt x="82221" y="17126"/>
                    <a:pt x="54439" y="27401"/>
                  </a:cubicBezTo>
                  <a:cubicBezTo>
                    <a:pt x="39217" y="33110"/>
                    <a:pt x="26658" y="43004"/>
                    <a:pt x="21330" y="59369"/>
                  </a:cubicBezTo>
                  <a:cubicBezTo>
                    <a:pt x="18285" y="65458"/>
                    <a:pt x="15241" y="73069"/>
                    <a:pt x="6488" y="69264"/>
                  </a:cubicBezTo>
                  <a:cubicBezTo>
                    <a:pt x="-2646" y="65458"/>
                    <a:pt x="-362" y="57847"/>
                    <a:pt x="2682" y="50996"/>
                  </a:cubicBezTo>
                  <a:cubicBezTo>
                    <a:pt x="11816" y="29684"/>
                    <a:pt x="28180" y="15603"/>
                    <a:pt x="49873" y="7992"/>
                  </a:cubicBezTo>
                  <a:cubicBezTo>
                    <a:pt x="81079" y="-2664"/>
                    <a:pt x="112286" y="-2664"/>
                    <a:pt x="143493" y="7992"/>
                  </a:cubicBezTo>
                  <a:cubicBezTo>
                    <a:pt x="166327" y="15984"/>
                    <a:pt x="183072" y="31207"/>
                    <a:pt x="191825" y="54421"/>
                  </a:cubicBezTo>
                  <a:cubicBezTo>
                    <a:pt x="193728" y="59749"/>
                    <a:pt x="196011" y="65458"/>
                    <a:pt x="190303" y="70025"/>
                  </a:cubicBezTo>
                  <a:cubicBezTo>
                    <a:pt x="184214" y="74972"/>
                    <a:pt x="179266" y="71547"/>
                    <a:pt x="174699" y="66980"/>
                  </a:cubicBezTo>
                  <a:close/>
                </a:path>
              </a:pathLst>
            </a:custGeom>
            <a:solidFill>
              <a:schemeClr val="accent3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3A9AC2E-B40A-4ED2-8BA5-92AB30ACD08F}"/>
                </a:ext>
              </a:extLst>
            </p:cNvPr>
            <p:cNvSpPr/>
            <p:nvPr/>
          </p:nvSpPr>
          <p:spPr>
            <a:xfrm>
              <a:off x="7256312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94417A9-57E5-4FF6-B5FA-266C562207B1}"/>
                </a:ext>
              </a:extLst>
            </p:cNvPr>
            <p:cNvSpPr/>
            <p:nvPr/>
          </p:nvSpPr>
          <p:spPr>
            <a:xfrm>
              <a:off x="7200749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4B1EF9A-A4B7-4A97-A1E8-986560A98A26}"/>
                </a:ext>
              </a:extLst>
            </p:cNvPr>
            <p:cNvSpPr/>
            <p:nvPr/>
          </p:nvSpPr>
          <p:spPr>
            <a:xfrm>
              <a:off x="6868512" y="2798673"/>
              <a:ext cx="68502" cy="95142"/>
            </a:xfrm>
            <a:custGeom>
              <a:avLst/>
              <a:gdLst>
                <a:gd name="connsiteX0" fmla="*/ 70786 w 68502"/>
                <a:gd name="connsiteY0" fmla="*/ 48332 h 95142"/>
                <a:gd name="connsiteX1" fmla="*/ 35393 w 68502"/>
                <a:gd name="connsiteY1" fmla="*/ 96664 h 95142"/>
                <a:gd name="connsiteX2" fmla="*/ 0 w 68502"/>
                <a:gd name="connsiteY2" fmla="*/ 48332 h 95142"/>
                <a:gd name="connsiteX3" fmla="*/ 35393 w 68502"/>
                <a:gd name="connsiteY3" fmla="*/ 0 h 95142"/>
                <a:gd name="connsiteX4" fmla="*/ 70786 w 68502"/>
                <a:gd name="connsiteY4" fmla="*/ 48332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2" h="95142">
                  <a:moveTo>
                    <a:pt x="70786" y="48332"/>
                  </a:moveTo>
                  <a:cubicBezTo>
                    <a:pt x="70786" y="75025"/>
                    <a:pt x="54940" y="96664"/>
                    <a:pt x="35393" y="96664"/>
                  </a:cubicBezTo>
                  <a:cubicBezTo>
                    <a:pt x="15846" y="96664"/>
                    <a:pt x="0" y="75025"/>
                    <a:pt x="0" y="48332"/>
                  </a:cubicBezTo>
                  <a:cubicBezTo>
                    <a:pt x="0" y="21639"/>
                    <a:pt x="15846" y="0"/>
                    <a:pt x="35393" y="0"/>
                  </a:cubicBezTo>
                  <a:cubicBezTo>
                    <a:pt x="54940" y="0"/>
                    <a:pt x="70786" y="21639"/>
                    <a:pt x="70786" y="483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5BAA2DA-6397-4827-96F3-B5847633261F}"/>
                </a:ext>
              </a:extLst>
            </p:cNvPr>
            <p:cNvSpPr/>
            <p:nvPr/>
          </p:nvSpPr>
          <p:spPr>
            <a:xfrm>
              <a:off x="6699920" y="2850050"/>
              <a:ext cx="178867" cy="178867"/>
            </a:xfrm>
            <a:custGeom>
              <a:avLst/>
              <a:gdLst>
                <a:gd name="connsiteX0" fmla="*/ 181151 w 178867"/>
                <a:gd name="connsiteY0" fmla="*/ 90575 h 178867"/>
                <a:gd name="connsiteX1" fmla="*/ 90575 w 178867"/>
                <a:gd name="connsiteY1" fmla="*/ 181151 h 178867"/>
                <a:gd name="connsiteX2" fmla="*/ 0 w 178867"/>
                <a:gd name="connsiteY2" fmla="*/ 90575 h 178867"/>
                <a:gd name="connsiteX3" fmla="*/ 90575 w 178867"/>
                <a:gd name="connsiteY3" fmla="*/ 0 h 178867"/>
                <a:gd name="connsiteX4" fmla="*/ 181151 w 178867"/>
                <a:gd name="connsiteY4" fmla="*/ 90575 h 17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7" h="178867">
                  <a:moveTo>
                    <a:pt x="181151" y="90575"/>
                  </a:moveTo>
                  <a:cubicBezTo>
                    <a:pt x="181151" y="140599"/>
                    <a:pt x="140599" y="181151"/>
                    <a:pt x="90575" y="181151"/>
                  </a:cubicBezTo>
                  <a:cubicBezTo>
                    <a:pt x="40552" y="181151"/>
                    <a:pt x="0" y="140599"/>
                    <a:pt x="0" y="90575"/>
                  </a:cubicBezTo>
                  <a:cubicBezTo>
                    <a:pt x="0" y="40552"/>
                    <a:pt x="40552" y="0"/>
                    <a:pt x="90575" y="0"/>
                  </a:cubicBezTo>
                  <a:cubicBezTo>
                    <a:pt x="140599" y="0"/>
                    <a:pt x="181151" y="40552"/>
                    <a:pt x="181151" y="9057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98B7923-66DE-4377-BCCD-A651973186FA}"/>
              </a:ext>
            </a:extLst>
          </p:cNvPr>
          <p:cNvGrpSpPr/>
          <p:nvPr/>
        </p:nvGrpSpPr>
        <p:grpSpPr>
          <a:xfrm>
            <a:off x="3036388" y="2568938"/>
            <a:ext cx="1088898" cy="1099758"/>
            <a:chOff x="6807431" y="2094345"/>
            <a:chExt cx="1668751" cy="1685394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6A71AEC-B0FF-43B9-9E2D-C4F027BFE163}"/>
                </a:ext>
              </a:extLst>
            </p:cNvPr>
            <p:cNvGrpSpPr/>
            <p:nvPr/>
          </p:nvGrpSpPr>
          <p:grpSpPr>
            <a:xfrm>
              <a:off x="6807431" y="2150326"/>
              <a:ext cx="1668751" cy="1629413"/>
              <a:chOff x="6586486" y="2412504"/>
              <a:chExt cx="983958" cy="960763"/>
            </a:xfrm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2EA02A1-E06A-49D6-AD2C-96A31FF29A5F}"/>
                  </a:ext>
                </a:extLst>
              </p:cNvPr>
              <p:cNvSpPr/>
              <p:nvPr/>
            </p:nvSpPr>
            <p:spPr>
              <a:xfrm>
                <a:off x="6588576" y="2418039"/>
                <a:ext cx="981868" cy="955228"/>
              </a:xfrm>
              <a:custGeom>
                <a:avLst/>
                <a:gdLst>
                  <a:gd name="connsiteX0" fmla="*/ 983608 w 981868"/>
                  <a:gd name="connsiteY0" fmla="*/ 262658 h 955227"/>
                  <a:gd name="connsiteX1" fmla="*/ 858401 w 981868"/>
                  <a:gd name="connsiteY1" fmla="*/ 36220 h 955227"/>
                  <a:gd name="connsiteX2" fmla="*/ 627396 w 981868"/>
                  <a:gd name="connsiteY2" fmla="*/ 9960 h 955227"/>
                  <a:gd name="connsiteX3" fmla="*/ 410852 w 981868"/>
                  <a:gd name="connsiteY3" fmla="*/ 24422 h 955227"/>
                  <a:gd name="connsiteX4" fmla="*/ 190883 w 981868"/>
                  <a:gd name="connsiteY4" fmla="*/ 11863 h 955227"/>
                  <a:gd name="connsiteX5" fmla="*/ 52736 w 981868"/>
                  <a:gd name="connsiteY5" fmla="*/ 103580 h 955227"/>
                  <a:gd name="connsiteX6" fmla="*/ 55400 w 981868"/>
                  <a:gd name="connsiteY6" fmla="*/ 543137 h 955227"/>
                  <a:gd name="connsiteX7" fmla="*/ 165765 w 981868"/>
                  <a:gd name="connsiteY7" fmla="*/ 784418 h 955227"/>
                  <a:gd name="connsiteX8" fmla="*/ 302009 w 981868"/>
                  <a:gd name="connsiteY8" fmla="*/ 957957 h 955227"/>
                  <a:gd name="connsiteX9" fmla="*/ 497241 w 981868"/>
                  <a:gd name="connsiteY9" fmla="*/ 879180 h 955227"/>
                  <a:gd name="connsiteX10" fmla="*/ 669258 w 981868"/>
                  <a:gd name="connsiteY10" fmla="*/ 956055 h 955227"/>
                  <a:gd name="connsiteX11" fmla="*/ 872482 w 981868"/>
                  <a:gd name="connsiteY11" fmla="*/ 696126 h 955227"/>
                  <a:gd name="connsiteX12" fmla="*/ 983608 w 981868"/>
                  <a:gd name="connsiteY12" fmla="*/ 262658 h 9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868" h="955227">
                    <a:moveTo>
                      <a:pt x="983608" y="262658"/>
                    </a:moveTo>
                    <a:cubicBezTo>
                      <a:pt x="975616" y="174366"/>
                      <a:pt x="942887" y="78843"/>
                      <a:pt x="858401" y="36220"/>
                    </a:cubicBezTo>
                    <a:cubicBezTo>
                      <a:pt x="784571" y="-1076"/>
                      <a:pt x="707315" y="-8307"/>
                      <a:pt x="627396" y="9960"/>
                    </a:cubicBezTo>
                    <a:cubicBezTo>
                      <a:pt x="552043" y="27086"/>
                      <a:pt x="488488" y="51442"/>
                      <a:pt x="410852" y="24422"/>
                    </a:cubicBezTo>
                    <a:cubicBezTo>
                      <a:pt x="338924" y="-696"/>
                      <a:pt x="265474" y="-9068"/>
                      <a:pt x="190883" y="11863"/>
                    </a:cubicBezTo>
                    <a:cubicBezTo>
                      <a:pt x="142931" y="25183"/>
                      <a:pt x="81660" y="58673"/>
                      <a:pt x="52736" y="103580"/>
                    </a:cubicBezTo>
                    <a:cubicBezTo>
                      <a:pt x="-28705" y="229929"/>
                      <a:pt x="-6252" y="413744"/>
                      <a:pt x="55400" y="543137"/>
                    </a:cubicBezTo>
                    <a:cubicBezTo>
                      <a:pt x="93457" y="623057"/>
                      <a:pt x="128850" y="703737"/>
                      <a:pt x="165765" y="784418"/>
                    </a:cubicBezTo>
                    <a:cubicBezTo>
                      <a:pt x="193547" y="845309"/>
                      <a:pt x="218284" y="959099"/>
                      <a:pt x="302009" y="957957"/>
                    </a:cubicBezTo>
                    <a:cubicBezTo>
                      <a:pt x="376981" y="956816"/>
                      <a:pt x="427597" y="880321"/>
                      <a:pt x="497241" y="879180"/>
                    </a:cubicBezTo>
                    <a:cubicBezTo>
                      <a:pt x="561938" y="878038"/>
                      <a:pt x="607225" y="946160"/>
                      <a:pt x="669258" y="956055"/>
                    </a:cubicBezTo>
                    <a:cubicBezTo>
                      <a:pt x="787615" y="975083"/>
                      <a:pt x="835186" y="777948"/>
                      <a:pt x="872482" y="696126"/>
                    </a:cubicBezTo>
                    <a:cubicBezTo>
                      <a:pt x="934134" y="560644"/>
                      <a:pt x="997308" y="414886"/>
                      <a:pt x="983608" y="2626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E3DB2C8-1C70-4858-B5CF-9FC4A7A8C1FB}"/>
                  </a:ext>
                </a:extLst>
              </p:cNvPr>
              <p:cNvSpPr/>
              <p:nvPr/>
            </p:nvSpPr>
            <p:spPr>
              <a:xfrm>
                <a:off x="7035559" y="2579466"/>
                <a:ext cx="91337" cy="11417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B0FE8F0-0E8A-41F4-9C39-02CB98D21C93}"/>
                  </a:ext>
                </a:extLst>
              </p:cNvPr>
              <p:cNvSpPr/>
              <p:nvPr/>
            </p:nvSpPr>
            <p:spPr>
              <a:xfrm>
                <a:off x="6586486" y="2412504"/>
                <a:ext cx="334901" cy="365346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900" h="365346">
                    <a:moveTo>
                      <a:pt x="310569" y="7503"/>
                    </a:moveTo>
                    <a:cubicBezTo>
                      <a:pt x="302197" y="5601"/>
                      <a:pt x="293443" y="4459"/>
                      <a:pt x="285071" y="2937"/>
                    </a:cubicBezTo>
                    <a:cubicBezTo>
                      <a:pt x="167475" y="-17234"/>
                      <a:pt x="48737" y="69156"/>
                      <a:pt x="19053" y="180662"/>
                    </a:cubicBezTo>
                    <a:cubicBezTo>
                      <a:pt x="3069" y="240412"/>
                      <a:pt x="-1498" y="301683"/>
                      <a:pt x="405" y="363335"/>
                    </a:cubicBezTo>
                    <a:cubicBezTo>
                      <a:pt x="786" y="380841"/>
                      <a:pt x="80325" y="325659"/>
                      <a:pt x="85653" y="315003"/>
                    </a:cubicBezTo>
                    <a:cubicBezTo>
                      <a:pt x="100495" y="284938"/>
                      <a:pt x="87936" y="250687"/>
                      <a:pt x="127896" y="237367"/>
                    </a:cubicBezTo>
                    <a:cubicBezTo>
                      <a:pt x="173945" y="222144"/>
                      <a:pt x="204771" y="192079"/>
                      <a:pt x="230269" y="151739"/>
                    </a:cubicBezTo>
                    <a:cubicBezTo>
                      <a:pt x="240925" y="134994"/>
                      <a:pt x="248536" y="108735"/>
                      <a:pt x="264139" y="95795"/>
                    </a:cubicBezTo>
                    <a:cubicBezTo>
                      <a:pt x="283168" y="80192"/>
                      <a:pt x="311711" y="88184"/>
                      <a:pt x="329597" y="71058"/>
                    </a:cubicBezTo>
                    <a:cubicBezTo>
                      <a:pt x="347484" y="54313"/>
                      <a:pt x="337589" y="13212"/>
                      <a:pt x="310569" y="7503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2C7EF40-B349-45D2-8E10-9B565382DE81}"/>
                  </a:ext>
                </a:extLst>
              </p:cNvPr>
              <p:cNvSpPr/>
              <p:nvPr/>
            </p:nvSpPr>
            <p:spPr>
              <a:xfrm>
                <a:off x="7164093" y="2678612"/>
                <a:ext cx="163645" cy="68502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1D93C1A-341C-477B-9D38-02570300154F}"/>
                  </a:ext>
                </a:extLst>
              </p:cNvPr>
              <p:cNvSpPr/>
              <p:nvPr/>
            </p:nvSpPr>
            <p:spPr>
              <a:xfrm>
                <a:off x="6986090" y="2960796"/>
                <a:ext cx="190284" cy="72308"/>
              </a:xfrm>
              <a:custGeom>
                <a:avLst/>
                <a:gdLst>
                  <a:gd name="connsiteX0" fmla="*/ 174699 w 190284"/>
                  <a:gd name="connsiteY0" fmla="*/ 66980 h 72308"/>
                  <a:gd name="connsiteX1" fmla="*/ 137784 w 190284"/>
                  <a:gd name="connsiteY1" fmla="*/ 27020 h 72308"/>
                  <a:gd name="connsiteX2" fmla="*/ 54439 w 190284"/>
                  <a:gd name="connsiteY2" fmla="*/ 27401 h 72308"/>
                  <a:gd name="connsiteX3" fmla="*/ 21330 w 190284"/>
                  <a:gd name="connsiteY3" fmla="*/ 59369 h 72308"/>
                  <a:gd name="connsiteX4" fmla="*/ 6488 w 190284"/>
                  <a:gd name="connsiteY4" fmla="*/ 69264 h 72308"/>
                  <a:gd name="connsiteX5" fmla="*/ 2682 w 190284"/>
                  <a:gd name="connsiteY5" fmla="*/ 50996 h 72308"/>
                  <a:gd name="connsiteX6" fmla="*/ 49873 w 190284"/>
                  <a:gd name="connsiteY6" fmla="*/ 7992 h 72308"/>
                  <a:gd name="connsiteX7" fmla="*/ 143493 w 190284"/>
                  <a:gd name="connsiteY7" fmla="*/ 7992 h 72308"/>
                  <a:gd name="connsiteX8" fmla="*/ 191825 w 190284"/>
                  <a:gd name="connsiteY8" fmla="*/ 54421 h 72308"/>
                  <a:gd name="connsiteX9" fmla="*/ 190303 w 190284"/>
                  <a:gd name="connsiteY9" fmla="*/ 70025 h 72308"/>
                  <a:gd name="connsiteX10" fmla="*/ 174699 w 190284"/>
                  <a:gd name="connsiteY10" fmla="*/ 66980 h 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284" h="72308">
                    <a:moveTo>
                      <a:pt x="174699" y="66980"/>
                    </a:moveTo>
                    <a:cubicBezTo>
                      <a:pt x="170133" y="46429"/>
                      <a:pt x="156432" y="34251"/>
                      <a:pt x="137784" y="27020"/>
                    </a:cubicBezTo>
                    <a:cubicBezTo>
                      <a:pt x="110003" y="16745"/>
                      <a:pt x="82221" y="17126"/>
                      <a:pt x="54439" y="27401"/>
                    </a:cubicBezTo>
                    <a:cubicBezTo>
                      <a:pt x="39217" y="33110"/>
                      <a:pt x="26658" y="43004"/>
                      <a:pt x="21330" y="59369"/>
                    </a:cubicBezTo>
                    <a:cubicBezTo>
                      <a:pt x="18285" y="65458"/>
                      <a:pt x="15241" y="73069"/>
                      <a:pt x="6488" y="69264"/>
                    </a:cubicBezTo>
                    <a:cubicBezTo>
                      <a:pt x="-2646" y="65458"/>
                      <a:pt x="-362" y="57847"/>
                      <a:pt x="2682" y="50996"/>
                    </a:cubicBezTo>
                    <a:cubicBezTo>
                      <a:pt x="11816" y="29684"/>
                      <a:pt x="28180" y="15603"/>
                      <a:pt x="49873" y="7992"/>
                    </a:cubicBezTo>
                    <a:cubicBezTo>
                      <a:pt x="81079" y="-2664"/>
                      <a:pt x="112286" y="-2664"/>
                      <a:pt x="143493" y="7992"/>
                    </a:cubicBezTo>
                    <a:cubicBezTo>
                      <a:pt x="166327" y="15984"/>
                      <a:pt x="183072" y="31207"/>
                      <a:pt x="191825" y="54421"/>
                    </a:cubicBezTo>
                    <a:cubicBezTo>
                      <a:pt x="193728" y="59749"/>
                      <a:pt x="196011" y="65458"/>
                      <a:pt x="190303" y="70025"/>
                    </a:cubicBezTo>
                    <a:cubicBezTo>
                      <a:pt x="184214" y="74972"/>
                      <a:pt x="179266" y="71547"/>
                      <a:pt x="174699" y="6698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18B047E-60E3-4FD2-9693-3FAD4B74EDAC}"/>
                  </a:ext>
                </a:extLst>
              </p:cNvPr>
              <p:cNvSpPr/>
              <p:nvPr/>
            </p:nvSpPr>
            <p:spPr>
              <a:xfrm>
                <a:off x="7256312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334032C-B008-4F52-9746-BB421FC43CA3}"/>
                  </a:ext>
                </a:extLst>
              </p:cNvPr>
              <p:cNvSpPr/>
              <p:nvPr/>
            </p:nvSpPr>
            <p:spPr>
              <a:xfrm>
                <a:off x="7200749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4D915CD-1F7A-4561-8B57-DE6F3F43EDB2}"/>
                  </a:ext>
                </a:extLst>
              </p:cNvPr>
              <p:cNvSpPr/>
              <p:nvPr/>
            </p:nvSpPr>
            <p:spPr>
              <a:xfrm>
                <a:off x="6868512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3D14E30-11EC-4CEF-989F-7C3C7EA2E19E}"/>
                  </a:ext>
                </a:extLst>
              </p:cNvPr>
              <p:cNvSpPr/>
              <p:nvPr/>
            </p:nvSpPr>
            <p:spPr>
              <a:xfrm>
                <a:off x="6699920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" name="Isosceles Triangle 10246">
              <a:extLst>
                <a:ext uri="{FF2B5EF4-FFF2-40B4-BE49-F238E27FC236}">
                  <a16:creationId xmlns:a16="http://schemas.microsoft.com/office/drawing/2014/main" id="{2E737C76-9DDA-467E-8D2D-BD89822F71D0}"/>
                </a:ext>
              </a:extLst>
            </p:cNvPr>
            <p:cNvSpPr/>
            <p:nvPr/>
          </p:nvSpPr>
          <p:spPr>
            <a:xfrm rot="2760000">
              <a:off x="7496553" y="1942550"/>
              <a:ext cx="144974" cy="448564"/>
            </a:xfrm>
            <a:custGeom>
              <a:avLst/>
              <a:gdLst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0 w 383406"/>
                <a:gd name="connsiteY5" fmla="*/ 914400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45250 w 383406"/>
                <a:gd name="connsiteY4" fmla="*/ 86888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75131 w 383406"/>
                <a:gd name="connsiteY2" fmla="*/ 63677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406" h="1691846">
                  <a:moveTo>
                    <a:pt x="0" y="0"/>
                  </a:moveTo>
                  <a:lnTo>
                    <a:pt x="164938" y="634959"/>
                  </a:lnTo>
                  <a:lnTo>
                    <a:pt x="300199" y="538809"/>
                  </a:lnTo>
                  <a:cubicBezTo>
                    <a:pt x="321692" y="899409"/>
                    <a:pt x="380648" y="1340154"/>
                    <a:pt x="383406" y="1691846"/>
                  </a:cubicBezTo>
                  <a:lnTo>
                    <a:pt x="187172" y="903248"/>
                  </a:lnTo>
                  <a:lnTo>
                    <a:pt x="51909" y="100956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27000" dist="88900" dir="8100000" algn="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C096A16-2D3D-49E3-AC53-933BC300F365}"/>
              </a:ext>
            </a:extLst>
          </p:cNvPr>
          <p:cNvGrpSpPr/>
          <p:nvPr/>
        </p:nvGrpSpPr>
        <p:grpSpPr>
          <a:xfrm>
            <a:off x="1753867" y="2564291"/>
            <a:ext cx="1086585" cy="1104405"/>
            <a:chOff x="4065721" y="2148540"/>
            <a:chExt cx="1665206" cy="169251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175A847-71F5-48C4-A589-69237FB5B9A6}"/>
                </a:ext>
              </a:extLst>
            </p:cNvPr>
            <p:cNvGrpSpPr/>
            <p:nvPr/>
          </p:nvGrpSpPr>
          <p:grpSpPr>
            <a:xfrm>
              <a:off x="4065721" y="2221030"/>
              <a:ext cx="1665206" cy="1620026"/>
              <a:chOff x="6588576" y="2418039"/>
              <a:chExt cx="981868" cy="955228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07F994E-B7EB-4F13-AA0B-7F8EF00BC049}"/>
                  </a:ext>
                </a:extLst>
              </p:cNvPr>
              <p:cNvSpPr/>
              <p:nvPr/>
            </p:nvSpPr>
            <p:spPr>
              <a:xfrm>
                <a:off x="6588576" y="2418039"/>
                <a:ext cx="981868" cy="955228"/>
              </a:xfrm>
              <a:custGeom>
                <a:avLst/>
                <a:gdLst>
                  <a:gd name="connsiteX0" fmla="*/ 983608 w 981868"/>
                  <a:gd name="connsiteY0" fmla="*/ 262658 h 955227"/>
                  <a:gd name="connsiteX1" fmla="*/ 858401 w 981868"/>
                  <a:gd name="connsiteY1" fmla="*/ 36220 h 955227"/>
                  <a:gd name="connsiteX2" fmla="*/ 627396 w 981868"/>
                  <a:gd name="connsiteY2" fmla="*/ 9960 h 955227"/>
                  <a:gd name="connsiteX3" fmla="*/ 410852 w 981868"/>
                  <a:gd name="connsiteY3" fmla="*/ 24422 h 955227"/>
                  <a:gd name="connsiteX4" fmla="*/ 190883 w 981868"/>
                  <a:gd name="connsiteY4" fmla="*/ 11863 h 955227"/>
                  <a:gd name="connsiteX5" fmla="*/ 52736 w 981868"/>
                  <a:gd name="connsiteY5" fmla="*/ 103580 h 955227"/>
                  <a:gd name="connsiteX6" fmla="*/ 55400 w 981868"/>
                  <a:gd name="connsiteY6" fmla="*/ 543137 h 955227"/>
                  <a:gd name="connsiteX7" fmla="*/ 165765 w 981868"/>
                  <a:gd name="connsiteY7" fmla="*/ 784418 h 955227"/>
                  <a:gd name="connsiteX8" fmla="*/ 302009 w 981868"/>
                  <a:gd name="connsiteY8" fmla="*/ 957957 h 955227"/>
                  <a:gd name="connsiteX9" fmla="*/ 497241 w 981868"/>
                  <a:gd name="connsiteY9" fmla="*/ 879180 h 955227"/>
                  <a:gd name="connsiteX10" fmla="*/ 669258 w 981868"/>
                  <a:gd name="connsiteY10" fmla="*/ 956055 h 955227"/>
                  <a:gd name="connsiteX11" fmla="*/ 872482 w 981868"/>
                  <a:gd name="connsiteY11" fmla="*/ 696126 h 955227"/>
                  <a:gd name="connsiteX12" fmla="*/ 983608 w 981868"/>
                  <a:gd name="connsiteY12" fmla="*/ 262658 h 9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1868" h="955227">
                    <a:moveTo>
                      <a:pt x="983608" y="262658"/>
                    </a:moveTo>
                    <a:cubicBezTo>
                      <a:pt x="975616" y="174366"/>
                      <a:pt x="942887" y="78843"/>
                      <a:pt x="858401" y="36220"/>
                    </a:cubicBezTo>
                    <a:cubicBezTo>
                      <a:pt x="784571" y="-1076"/>
                      <a:pt x="707315" y="-8307"/>
                      <a:pt x="627396" y="9960"/>
                    </a:cubicBezTo>
                    <a:cubicBezTo>
                      <a:pt x="552043" y="27086"/>
                      <a:pt x="488488" y="51442"/>
                      <a:pt x="410852" y="24422"/>
                    </a:cubicBezTo>
                    <a:cubicBezTo>
                      <a:pt x="338924" y="-696"/>
                      <a:pt x="265474" y="-9068"/>
                      <a:pt x="190883" y="11863"/>
                    </a:cubicBezTo>
                    <a:cubicBezTo>
                      <a:pt x="142931" y="25183"/>
                      <a:pt x="81660" y="58673"/>
                      <a:pt x="52736" y="103580"/>
                    </a:cubicBezTo>
                    <a:cubicBezTo>
                      <a:pt x="-28705" y="229929"/>
                      <a:pt x="-6252" y="413744"/>
                      <a:pt x="55400" y="543137"/>
                    </a:cubicBezTo>
                    <a:cubicBezTo>
                      <a:pt x="93457" y="623057"/>
                      <a:pt x="128850" y="703737"/>
                      <a:pt x="165765" y="784418"/>
                    </a:cubicBezTo>
                    <a:cubicBezTo>
                      <a:pt x="193547" y="845309"/>
                      <a:pt x="218284" y="959099"/>
                      <a:pt x="302009" y="957957"/>
                    </a:cubicBezTo>
                    <a:cubicBezTo>
                      <a:pt x="376981" y="956816"/>
                      <a:pt x="427597" y="880321"/>
                      <a:pt x="497241" y="879180"/>
                    </a:cubicBezTo>
                    <a:cubicBezTo>
                      <a:pt x="561938" y="878038"/>
                      <a:pt x="607225" y="946160"/>
                      <a:pt x="669258" y="956055"/>
                    </a:cubicBezTo>
                    <a:cubicBezTo>
                      <a:pt x="787615" y="975083"/>
                      <a:pt x="835186" y="777948"/>
                      <a:pt x="872482" y="696126"/>
                    </a:cubicBezTo>
                    <a:cubicBezTo>
                      <a:pt x="934134" y="560644"/>
                      <a:pt x="997308" y="414886"/>
                      <a:pt x="983608" y="2626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9200000" scaled="0"/>
              </a:gradFill>
              <a:ln w="3801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B3BA27A-7D57-4EE1-9A03-D3250B7C4C94}"/>
                  </a:ext>
                </a:extLst>
              </p:cNvPr>
              <p:cNvSpPr/>
              <p:nvPr/>
            </p:nvSpPr>
            <p:spPr>
              <a:xfrm>
                <a:off x="7035559" y="2579466"/>
                <a:ext cx="91337" cy="11417"/>
              </a:xfrm>
              <a:custGeom>
                <a:avLst/>
                <a:gdLst>
                  <a:gd name="connsiteX0" fmla="*/ 44549 w 91336"/>
                  <a:gd name="connsiteY0" fmla="*/ 13320 h 11417"/>
                  <a:gd name="connsiteX1" fmla="*/ 7253 w 91336"/>
                  <a:gd name="connsiteY1" fmla="*/ 10656 h 11417"/>
                  <a:gd name="connsiteX2" fmla="*/ 22 w 91336"/>
                  <a:gd name="connsiteY2" fmla="*/ 4947 h 11417"/>
                  <a:gd name="connsiteX3" fmla="*/ 7634 w 91336"/>
                  <a:gd name="connsiteY3" fmla="*/ 0 h 11417"/>
                  <a:gd name="connsiteX4" fmla="*/ 84889 w 91336"/>
                  <a:gd name="connsiteY4" fmla="*/ 0 h 11417"/>
                  <a:gd name="connsiteX5" fmla="*/ 92501 w 91336"/>
                  <a:gd name="connsiteY5" fmla="*/ 4947 h 11417"/>
                  <a:gd name="connsiteX6" fmla="*/ 84889 w 91336"/>
                  <a:gd name="connsiteY6" fmla="*/ 9895 h 11417"/>
                  <a:gd name="connsiteX7" fmla="*/ 44549 w 91336"/>
                  <a:gd name="connsiteY7" fmla="*/ 13320 h 1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36" h="11417">
                    <a:moveTo>
                      <a:pt x="44549" y="13320"/>
                    </a:moveTo>
                    <a:cubicBezTo>
                      <a:pt x="31990" y="14462"/>
                      <a:pt x="19812" y="12178"/>
                      <a:pt x="7253" y="10656"/>
                    </a:cubicBezTo>
                    <a:cubicBezTo>
                      <a:pt x="4208" y="10275"/>
                      <a:pt x="-358" y="9895"/>
                      <a:pt x="22" y="4947"/>
                    </a:cubicBezTo>
                    <a:cubicBezTo>
                      <a:pt x="403" y="761"/>
                      <a:pt x="4208" y="0"/>
                      <a:pt x="7634" y="0"/>
                    </a:cubicBezTo>
                    <a:cubicBezTo>
                      <a:pt x="33512" y="0"/>
                      <a:pt x="59011" y="0"/>
                      <a:pt x="84889" y="0"/>
                    </a:cubicBezTo>
                    <a:cubicBezTo>
                      <a:pt x="88314" y="0"/>
                      <a:pt x="92501" y="761"/>
                      <a:pt x="92501" y="4947"/>
                    </a:cubicBezTo>
                    <a:cubicBezTo>
                      <a:pt x="92501" y="9895"/>
                      <a:pt x="87934" y="9514"/>
                      <a:pt x="84889" y="9895"/>
                    </a:cubicBezTo>
                    <a:cubicBezTo>
                      <a:pt x="71569" y="12178"/>
                      <a:pt x="58249" y="14462"/>
                      <a:pt x="44549" y="1332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3AE1527-7587-4183-BF6E-175762E66C27}"/>
                  </a:ext>
                </a:extLst>
              </p:cNvPr>
              <p:cNvSpPr/>
              <p:nvPr/>
            </p:nvSpPr>
            <p:spPr>
              <a:xfrm>
                <a:off x="6631168" y="2418757"/>
                <a:ext cx="214510" cy="130262"/>
              </a:xfrm>
              <a:custGeom>
                <a:avLst/>
                <a:gdLst>
                  <a:gd name="connsiteX0" fmla="*/ 310569 w 334900"/>
                  <a:gd name="connsiteY0" fmla="*/ 7503 h 365346"/>
                  <a:gd name="connsiteX1" fmla="*/ 285071 w 334900"/>
                  <a:gd name="connsiteY1" fmla="*/ 2937 h 365346"/>
                  <a:gd name="connsiteX2" fmla="*/ 19053 w 334900"/>
                  <a:gd name="connsiteY2" fmla="*/ 180662 h 365346"/>
                  <a:gd name="connsiteX3" fmla="*/ 405 w 334900"/>
                  <a:gd name="connsiteY3" fmla="*/ 363335 h 365346"/>
                  <a:gd name="connsiteX4" fmla="*/ 85653 w 334900"/>
                  <a:gd name="connsiteY4" fmla="*/ 315003 h 365346"/>
                  <a:gd name="connsiteX5" fmla="*/ 127896 w 334900"/>
                  <a:gd name="connsiteY5" fmla="*/ 237367 h 365346"/>
                  <a:gd name="connsiteX6" fmla="*/ 230269 w 334900"/>
                  <a:gd name="connsiteY6" fmla="*/ 151739 h 365346"/>
                  <a:gd name="connsiteX7" fmla="*/ 264139 w 334900"/>
                  <a:gd name="connsiteY7" fmla="*/ 95795 h 365346"/>
                  <a:gd name="connsiteX8" fmla="*/ 329597 w 334900"/>
                  <a:gd name="connsiteY8" fmla="*/ 71058 h 365346"/>
                  <a:gd name="connsiteX9" fmla="*/ 310569 w 334900"/>
                  <a:gd name="connsiteY9" fmla="*/ 7503 h 365346"/>
                  <a:gd name="connsiteX0" fmla="*/ 310232 w 338290"/>
                  <a:gd name="connsiteY0" fmla="*/ 19010 h 378246"/>
                  <a:gd name="connsiteX1" fmla="*/ 284734 w 338290"/>
                  <a:gd name="connsiteY1" fmla="*/ 14444 h 378246"/>
                  <a:gd name="connsiteX2" fmla="*/ 52784 w 338290"/>
                  <a:gd name="connsiteY2" fmla="*/ 223735 h 378246"/>
                  <a:gd name="connsiteX3" fmla="*/ 68 w 338290"/>
                  <a:gd name="connsiteY3" fmla="*/ 374842 h 378246"/>
                  <a:gd name="connsiteX4" fmla="*/ 85316 w 338290"/>
                  <a:gd name="connsiteY4" fmla="*/ 326510 h 378246"/>
                  <a:gd name="connsiteX5" fmla="*/ 127559 w 338290"/>
                  <a:gd name="connsiteY5" fmla="*/ 248874 h 378246"/>
                  <a:gd name="connsiteX6" fmla="*/ 229932 w 338290"/>
                  <a:gd name="connsiteY6" fmla="*/ 163246 h 378246"/>
                  <a:gd name="connsiteX7" fmla="*/ 263802 w 338290"/>
                  <a:gd name="connsiteY7" fmla="*/ 107302 h 378246"/>
                  <a:gd name="connsiteX8" fmla="*/ 329260 w 338290"/>
                  <a:gd name="connsiteY8" fmla="*/ 82565 h 378246"/>
                  <a:gd name="connsiteX9" fmla="*/ 310232 w 338290"/>
                  <a:gd name="connsiteY9" fmla="*/ 19010 h 378246"/>
                  <a:gd name="connsiteX0" fmla="*/ 310243 w 338301"/>
                  <a:gd name="connsiteY0" fmla="*/ 18233 h 377469"/>
                  <a:gd name="connsiteX1" fmla="*/ 284745 w 338301"/>
                  <a:gd name="connsiteY1" fmla="*/ 13667 h 377469"/>
                  <a:gd name="connsiteX2" fmla="*/ 46783 w 338301"/>
                  <a:gd name="connsiteY2" fmla="*/ 212437 h 377469"/>
                  <a:gd name="connsiteX3" fmla="*/ 79 w 338301"/>
                  <a:gd name="connsiteY3" fmla="*/ 374065 h 377469"/>
                  <a:gd name="connsiteX4" fmla="*/ 85327 w 338301"/>
                  <a:gd name="connsiteY4" fmla="*/ 325733 h 377469"/>
                  <a:gd name="connsiteX5" fmla="*/ 127570 w 338301"/>
                  <a:gd name="connsiteY5" fmla="*/ 248097 h 377469"/>
                  <a:gd name="connsiteX6" fmla="*/ 229943 w 338301"/>
                  <a:gd name="connsiteY6" fmla="*/ 162469 h 377469"/>
                  <a:gd name="connsiteX7" fmla="*/ 263813 w 338301"/>
                  <a:gd name="connsiteY7" fmla="*/ 106525 h 377469"/>
                  <a:gd name="connsiteX8" fmla="*/ 329271 w 338301"/>
                  <a:gd name="connsiteY8" fmla="*/ 81788 h 377469"/>
                  <a:gd name="connsiteX9" fmla="*/ 310243 w 338301"/>
                  <a:gd name="connsiteY9" fmla="*/ 18233 h 377469"/>
                  <a:gd name="connsiteX0" fmla="*/ 310243 w 338301"/>
                  <a:gd name="connsiteY0" fmla="*/ 666 h 359902"/>
                  <a:gd name="connsiteX1" fmla="*/ 192561 w 338301"/>
                  <a:gd name="connsiteY1" fmla="*/ 31173 h 359902"/>
                  <a:gd name="connsiteX2" fmla="*/ 46783 w 338301"/>
                  <a:gd name="connsiteY2" fmla="*/ 194870 h 359902"/>
                  <a:gd name="connsiteX3" fmla="*/ 79 w 338301"/>
                  <a:gd name="connsiteY3" fmla="*/ 356498 h 359902"/>
                  <a:gd name="connsiteX4" fmla="*/ 85327 w 338301"/>
                  <a:gd name="connsiteY4" fmla="*/ 308166 h 359902"/>
                  <a:gd name="connsiteX5" fmla="*/ 127570 w 338301"/>
                  <a:gd name="connsiteY5" fmla="*/ 230530 h 359902"/>
                  <a:gd name="connsiteX6" fmla="*/ 229943 w 338301"/>
                  <a:gd name="connsiteY6" fmla="*/ 144902 h 359902"/>
                  <a:gd name="connsiteX7" fmla="*/ 263813 w 338301"/>
                  <a:gd name="connsiteY7" fmla="*/ 88958 h 359902"/>
                  <a:gd name="connsiteX8" fmla="*/ 329271 w 338301"/>
                  <a:gd name="connsiteY8" fmla="*/ 64221 h 359902"/>
                  <a:gd name="connsiteX9" fmla="*/ 310243 w 338301"/>
                  <a:gd name="connsiteY9" fmla="*/ 666 h 359902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  <a:gd name="connsiteX0" fmla="*/ 310243 w 338301"/>
                  <a:gd name="connsiteY0" fmla="*/ 301 h 359537"/>
                  <a:gd name="connsiteX1" fmla="*/ 192561 w 338301"/>
                  <a:gd name="connsiteY1" fmla="*/ 30808 h 359537"/>
                  <a:gd name="connsiteX2" fmla="*/ 46783 w 338301"/>
                  <a:gd name="connsiteY2" fmla="*/ 194505 h 359537"/>
                  <a:gd name="connsiteX3" fmla="*/ 79 w 338301"/>
                  <a:gd name="connsiteY3" fmla="*/ 356133 h 359537"/>
                  <a:gd name="connsiteX4" fmla="*/ 85327 w 338301"/>
                  <a:gd name="connsiteY4" fmla="*/ 307801 h 359537"/>
                  <a:gd name="connsiteX5" fmla="*/ 127570 w 338301"/>
                  <a:gd name="connsiteY5" fmla="*/ 230165 h 359537"/>
                  <a:gd name="connsiteX6" fmla="*/ 229943 w 338301"/>
                  <a:gd name="connsiteY6" fmla="*/ 144537 h 359537"/>
                  <a:gd name="connsiteX7" fmla="*/ 263813 w 338301"/>
                  <a:gd name="connsiteY7" fmla="*/ 88593 h 359537"/>
                  <a:gd name="connsiteX8" fmla="*/ 329271 w 338301"/>
                  <a:gd name="connsiteY8" fmla="*/ 63856 h 359537"/>
                  <a:gd name="connsiteX9" fmla="*/ 310243 w 338301"/>
                  <a:gd name="connsiteY9" fmla="*/ 301 h 35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8301" h="359537">
                    <a:moveTo>
                      <a:pt x="310243" y="301"/>
                    </a:moveTo>
                    <a:cubicBezTo>
                      <a:pt x="257783" y="-1601"/>
                      <a:pt x="240721" y="5189"/>
                      <a:pt x="192561" y="30808"/>
                    </a:cubicBezTo>
                    <a:cubicBezTo>
                      <a:pt x="164683" y="45638"/>
                      <a:pt x="94502" y="97029"/>
                      <a:pt x="46783" y="194505"/>
                    </a:cubicBezTo>
                    <a:cubicBezTo>
                      <a:pt x="30799" y="254255"/>
                      <a:pt x="-1824" y="294481"/>
                      <a:pt x="79" y="356133"/>
                    </a:cubicBezTo>
                    <a:cubicBezTo>
                      <a:pt x="460" y="373639"/>
                      <a:pt x="79999" y="318457"/>
                      <a:pt x="85327" y="307801"/>
                    </a:cubicBezTo>
                    <a:cubicBezTo>
                      <a:pt x="100169" y="277736"/>
                      <a:pt x="87610" y="243485"/>
                      <a:pt x="127570" y="230165"/>
                    </a:cubicBezTo>
                    <a:cubicBezTo>
                      <a:pt x="173619" y="214942"/>
                      <a:pt x="204445" y="184877"/>
                      <a:pt x="229943" y="144537"/>
                    </a:cubicBezTo>
                    <a:cubicBezTo>
                      <a:pt x="240599" y="127792"/>
                      <a:pt x="248210" y="101533"/>
                      <a:pt x="263813" y="88593"/>
                    </a:cubicBezTo>
                    <a:cubicBezTo>
                      <a:pt x="282842" y="72990"/>
                      <a:pt x="311385" y="80982"/>
                      <a:pt x="329271" y="63856"/>
                    </a:cubicBezTo>
                    <a:cubicBezTo>
                      <a:pt x="347158" y="47111"/>
                      <a:pt x="337263" y="6010"/>
                      <a:pt x="310243" y="301"/>
                    </a:cubicBezTo>
                    <a:close/>
                  </a:path>
                </a:pathLst>
              </a:custGeom>
              <a:solidFill>
                <a:srgbClr val="434343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D90460D-3050-4871-9E8B-044FEF088076}"/>
                  </a:ext>
                </a:extLst>
              </p:cNvPr>
              <p:cNvSpPr/>
              <p:nvPr/>
            </p:nvSpPr>
            <p:spPr>
              <a:xfrm>
                <a:off x="7164093" y="2678612"/>
                <a:ext cx="163645" cy="68502"/>
              </a:xfrm>
              <a:custGeom>
                <a:avLst/>
                <a:gdLst>
                  <a:gd name="connsiteX0" fmla="*/ 163086 w 163644"/>
                  <a:gd name="connsiteY0" fmla="*/ 54802 h 68502"/>
                  <a:gd name="connsiteX1" fmla="*/ 152811 w 163644"/>
                  <a:gd name="connsiteY1" fmla="*/ 50235 h 68502"/>
                  <a:gd name="connsiteX2" fmla="*/ 121604 w 163644"/>
                  <a:gd name="connsiteY2" fmla="*/ 55563 h 68502"/>
                  <a:gd name="connsiteX3" fmla="*/ 91539 w 163644"/>
                  <a:gd name="connsiteY3" fmla="*/ 50616 h 68502"/>
                  <a:gd name="connsiteX4" fmla="*/ 98770 w 163644"/>
                  <a:gd name="connsiteY4" fmla="*/ 46429 h 68502"/>
                  <a:gd name="connsiteX5" fmla="*/ 112090 w 163644"/>
                  <a:gd name="connsiteY5" fmla="*/ 19409 h 68502"/>
                  <a:gd name="connsiteX6" fmla="*/ 86211 w 163644"/>
                  <a:gd name="connsiteY6" fmla="*/ 0 h 68502"/>
                  <a:gd name="connsiteX7" fmla="*/ 63758 w 163644"/>
                  <a:gd name="connsiteY7" fmla="*/ 20551 h 68502"/>
                  <a:gd name="connsiteX8" fmla="*/ 62616 w 163644"/>
                  <a:gd name="connsiteY8" fmla="*/ 31968 h 68502"/>
                  <a:gd name="connsiteX9" fmla="*/ 51960 w 163644"/>
                  <a:gd name="connsiteY9" fmla="*/ 40340 h 68502"/>
                  <a:gd name="connsiteX10" fmla="*/ 22276 w 163644"/>
                  <a:gd name="connsiteY10" fmla="*/ 20931 h 68502"/>
                  <a:gd name="connsiteX11" fmla="*/ 13903 w 163644"/>
                  <a:gd name="connsiteY11" fmla="*/ 7611 h 68502"/>
                  <a:gd name="connsiteX12" fmla="*/ 4389 w 163644"/>
                  <a:gd name="connsiteY12" fmla="*/ 3806 h 68502"/>
                  <a:gd name="connsiteX13" fmla="*/ 583 w 163644"/>
                  <a:gd name="connsiteY13" fmla="*/ 13320 h 68502"/>
                  <a:gd name="connsiteX14" fmla="*/ 3247 w 163644"/>
                  <a:gd name="connsiteY14" fmla="*/ 20551 h 68502"/>
                  <a:gd name="connsiteX15" fmla="*/ 27223 w 163644"/>
                  <a:gd name="connsiteY15" fmla="*/ 47571 h 68502"/>
                  <a:gd name="connsiteX16" fmla="*/ 42827 w 163644"/>
                  <a:gd name="connsiteY16" fmla="*/ 54421 h 68502"/>
                  <a:gd name="connsiteX17" fmla="*/ 72130 w 163644"/>
                  <a:gd name="connsiteY17" fmla="*/ 57085 h 68502"/>
                  <a:gd name="connsiteX18" fmla="*/ 158139 w 163644"/>
                  <a:gd name="connsiteY18" fmla="*/ 64697 h 68502"/>
                  <a:gd name="connsiteX19" fmla="*/ 163086 w 163644"/>
                  <a:gd name="connsiteY19" fmla="*/ 54802 h 68502"/>
                  <a:gd name="connsiteX20" fmla="*/ 81264 w 163644"/>
                  <a:gd name="connsiteY20" fmla="*/ 36915 h 68502"/>
                  <a:gd name="connsiteX21" fmla="*/ 77078 w 163644"/>
                  <a:gd name="connsiteY21" fmla="*/ 28923 h 68502"/>
                  <a:gd name="connsiteX22" fmla="*/ 87734 w 163644"/>
                  <a:gd name="connsiteY22" fmla="*/ 15603 h 68502"/>
                  <a:gd name="connsiteX23" fmla="*/ 97248 w 163644"/>
                  <a:gd name="connsiteY23" fmla="*/ 25118 h 68502"/>
                  <a:gd name="connsiteX24" fmla="*/ 81264 w 163644"/>
                  <a:gd name="connsiteY24" fmla="*/ 36915 h 6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44" h="68502">
                    <a:moveTo>
                      <a:pt x="163086" y="54802"/>
                    </a:moveTo>
                    <a:cubicBezTo>
                      <a:pt x="161564" y="49855"/>
                      <a:pt x="157378" y="49474"/>
                      <a:pt x="152811" y="50235"/>
                    </a:cubicBezTo>
                    <a:cubicBezTo>
                      <a:pt x="142536" y="52138"/>
                      <a:pt x="131880" y="54041"/>
                      <a:pt x="121604" y="55563"/>
                    </a:cubicBezTo>
                    <a:cubicBezTo>
                      <a:pt x="111709" y="56705"/>
                      <a:pt x="101815" y="55944"/>
                      <a:pt x="91539" y="50616"/>
                    </a:cubicBezTo>
                    <a:cubicBezTo>
                      <a:pt x="94965" y="48713"/>
                      <a:pt x="96867" y="47571"/>
                      <a:pt x="98770" y="46429"/>
                    </a:cubicBezTo>
                    <a:cubicBezTo>
                      <a:pt x="110568" y="39199"/>
                      <a:pt x="115135" y="30065"/>
                      <a:pt x="112090" y="19409"/>
                    </a:cubicBezTo>
                    <a:cubicBezTo>
                      <a:pt x="109045" y="9134"/>
                      <a:pt x="96867" y="0"/>
                      <a:pt x="86211" y="0"/>
                    </a:cubicBezTo>
                    <a:cubicBezTo>
                      <a:pt x="75175" y="0"/>
                      <a:pt x="67183" y="7231"/>
                      <a:pt x="63758" y="20551"/>
                    </a:cubicBezTo>
                    <a:cubicBezTo>
                      <a:pt x="62997" y="24356"/>
                      <a:pt x="62236" y="28162"/>
                      <a:pt x="62616" y="31968"/>
                    </a:cubicBezTo>
                    <a:cubicBezTo>
                      <a:pt x="62997" y="39960"/>
                      <a:pt x="58811" y="41863"/>
                      <a:pt x="51960" y="40340"/>
                    </a:cubicBezTo>
                    <a:cubicBezTo>
                      <a:pt x="39401" y="37676"/>
                      <a:pt x="29507" y="31207"/>
                      <a:pt x="22276" y="20931"/>
                    </a:cubicBezTo>
                    <a:cubicBezTo>
                      <a:pt x="19231" y="16745"/>
                      <a:pt x="16948" y="11798"/>
                      <a:pt x="13903" y="7611"/>
                    </a:cubicBezTo>
                    <a:cubicBezTo>
                      <a:pt x="11620" y="4186"/>
                      <a:pt x="8575" y="1903"/>
                      <a:pt x="4389" y="3806"/>
                    </a:cubicBezTo>
                    <a:cubicBezTo>
                      <a:pt x="583" y="5709"/>
                      <a:pt x="-939" y="9134"/>
                      <a:pt x="583" y="13320"/>
                    </a:cubicBezTo>
                    <a:cubicBezTo>
                      <a:pt x="1344" y="15984"/>
                      <a:pt x="2486" y="18267"/>
                      <a:pt x="3247" y="20551"/>
                    </a:cubicBezTo>
                    <a:cubicBezTo>
                      <a:pt x="7814" y="32729"/>
                      <a:pt x="16948" y="40340"/>
                      <a:pt x="27223" y="47571"/>
                    </a:cubicBezTo>
                    <a:cubicBezTo>
                      <a:pt x="31029" y="52518"/>
                      <a:pt x="37879" y="51377"/>
                      <a:pt x="42827" y="54421"/>
                    </a:cubicBezTo>
                    <a:cubicBezTo>
                      <a:pt x="52341" y="59369"/>
                      <a:pt x="62236" y="58988"/>
                      <a:pt x="72130" y="57085"/>
                    </a:cubicBezTo>
                    <a:cubicBezTo>
                      <a:pt x="99151" y="77636"/>
                      <a:pt x="128455" y="71928"/>
                      <a:pt x="158139" y="64697"/>
                    </a:cubicBezTo>
                    <a:cubicBezTo>
                      <a:pt x="161945" y="63174"/>
                      <a:pt x="164989" y="59749"/>
                      <a:pt x="163086" y="54802"/>
                    </a:cubicBezTo>
                    <a:close/>
                    <a:moveTo>
                      <a:pt x="81264" y="36915"/>
                    </a:moveTo>
                    <a:cubicBezTo>
                      <a:pt x="76317" y="36154"/>
                      <a:pt x="77078" y="32348"/>
                      <a:pt x="77078" y="28923"/>
                    </a:cubicBezTo>
                    <a:cubicBezTo>
                      <a:pt x="79361" y="23595"/>
                      <a:pt x="78219" y="15223"/>
                      <a:pt x="87734" y="15603"/>
                    </a:cubicBezTo>
                    <a:cubicBezTo>
                      <a:pt x="93062" y="15984"/>
                      <a:pt x="96867" y="19409"/>
                      <a:pt x="97248" y="25118"/>
                    </a:cubicBezTo>
                    <a:cubicBezTo>
                      <a:pt x="97628" y="30065"/>
                      <a:pt x="86972" y="38057"/>
                      <a:pt x="81264" y="36915"/>
                    </a:cubicBezTo>
                    <a:close/>
                  </a:path>
                </a:pathLst>
              </a:custGeom>
              <a:solidFill>
                <a:srgbClr val="8E8E8E"/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1017DF2-6BFD-4F86-854F-A8AE9F78B1E3}"/>
                  </a:ext>
                </a:extLst>
              </p:cNvPr>
              <p:cNvSpPr/>
              <p:nvPr/>
            </p:nvSpPr>
            <p:spPr>
              <a:xfrm>
                <a:off x="7256312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8C5F862-D6D7-4634-B1C3-D753A2DB10E4}"/>
                  </a:ext>
                </a:extLst>
              </p:cNvPr>
              <p:cNvSpPr/>
              <p:nvPr/>
            </p:nvSpPr>
            <p:spPr>
              <a:xfrm>
                <a:off x="7200749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24A6916-F621-45D6-BFDC-DD2A3BC23FCB}"/>
                  </a:ext>
                </a:extLst>
              </p:cNvPr>
              <p:cNvSpPr/>
              <p:nvPr/>
            </p:nvSpPr>
            <p:spPr>
              <a:xfrm>
                <a:off x="6868512" y="2798673"/>
                <a:ext cx="68502" cy="95142"/>
              </a:xfrm>
              <a:custGeom>
                <a:avLst/>
                <a:gdLst>
                  <a:gd name="connsiteX0" fmla="*/ 70786 w 68502"/>
                  <a:gd name="connsiteY0" fmla="*/ 48332 h 95142"/>
                  <a:gd name="connsiteX1" fmla="*/ 35393 w 68502"/>
                  <a:gd name="connsiteY1" fmla="*/ 96664 h 95142"/>
                  <a:gd name="connsiteX2" fmla="*/ 0 w 68502"/>
                  <a:gd name="connsiteY2" fmla="*/ 48332 h 95142"/>
                  <a:gd name="connsiteX3" fmla="*/ 35393 w 68502"/>
                  <a:gd name="connsiteY3" fmla="*/ 0 h 95142"/>
                  <a:gd name="connsiteX4" fmla="*/ 70786 w 68502"/>
                  <a:gd name="connsiteY4" fmla="*/ 48332 h 9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02" h="95142">
                    <a:moveTo>
                      <a:pt x="70786" y="48332"/>
                    </a:moveTo>
                    <a:cubicBezTo>
                      <a:pt x="70786" y="75025"/>
                      <a:pt x="54940" y="96664"/>
                      <a:pt x="35393" y="96664"/>
                    </a:cubicBezTo>
                    <a:cubicBezTo>
                      <a:pt x="15846" y="96664"/>
                      <a:pt x="0" y="75025"/>
                      <a:pt x="0" y="48332"/>
                    </a:cubicBezTo>
                    <a:cubicBezTo>
                      <a:pt x="0" y="21639"/>
                      <a:pt x="15846" y="0"/>
                      <a:pt x="35393" y="0"/>
                    </a:cubicBezTo>
                    <a:cubicBezTo>
                      <a:pt x="54940" y="0"/>
                      <a:pt x="70786" y="21639"/>
                      <a:pt x="70786" y="4833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CB665D9-F88A-4159-9459-833E0E72DF38}"/>
                  </a:ext>
                </a:extLst>
              </p:cNvPr>
              <p:cNvSpPr/>
              <p:nvPr/>
            </p:nvSpPr>
            <p:spPr>
              <a:xfrm>
                <a:off x="6699920" y="2850050"/>
                <a:ext cx="178867" cy="178867"/>
              </a:xfrm>
              <a:custGeom>
                <a:avLst/>
                <a:gdLst>
                  <a:gd name="connsiteX0" fmla="*/ 181151 w 178867"/>
                  <a:gd name="connsiteY0" fmla="*/ 90575 h 178867"/>
                  <a:gd name="connsiteX1" fmla="*/ 90575 w 178867"/>
                  <a:gd name="connsiteY1" fmla="*/ 181151 h 178867"/>
                  <a:gd name="connsiteX2" fmla="*/ 0 w 178867"/>
                  <a:gd name="connsiteY2" fmla="*/ 90575 h 178867"/>
                  <a:gd name="connsiteX3" fmla="*/ 90575 w 178867"/>
                  <a:gd name="connsiteY3" fmla="*/ 0 h 178867"/>
                  <a:gd name="connsiteX4" fmla="*/ 181151 w 178867"/>
                  <a:gd name="connsiteY4" fmla="*/ 90575 h 1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7" h="178867">
                    <a:moveTo>
                      <a:pt x="181151" y="90575"/>
                    </a:moveTo>
                    <a:cubicBezTo>
                      <a:pt x="181151" y="140599"/>
                      <a:pt x="140599" y="181151"/>
                      <a:pt x="90575" y="181151"/>
                    </a:cubicBezTo>
                    <a:cubicBezTo>
                      <a:pt x="40552" y="181151"/>
                      <a:pt x="0" y="140599"/>
                      <a:pt x="0" y="90575"/>
                    </a:cubicBezTo>
                    <a:cubicBezTo>
                      <a:pt x="0" y="40552"/>
                      <a:pt x="40552" y="0"/>
                      <a:pt x="90575" y="0"/>
                    </a:cubicBezTo>
                    <a:cubicBezTo>
                      <a:pt x="140599" y="0"/>
                      <a:pt x="181151" y="40552"/>
                      <a:pt x="181151" y="905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38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" name="Isosceles Triangle 10246">
              <a:extLst>
                <a:ext uri="{FF2B5EF4-FFF2-40B4-BE49-F238E27FC236}">
                  <a16:creationId xmlns:a16="http://schemas.microsoft.com/office/drawing/2014/main" id="{FE4BDCD1-B635-4B14-9BF8-FABE3AF0854E}"/>
                </a:ext>
              </a:extLst>
            </p:cNvPr>
            <p:cNvSpPr/>
            <p:nvPr/>
          </p:nvSpPr>
          <p:spPr>
            <a:xfrm rot="2760000">
              <a:off x="4737773" y="1996745"/>
              <a:ext cx="144974" cy="448564"/>
            </a:xfrm>
            <a:custGeom>
              <a:avLst/>
              <a:gdLst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0 w 383406"/>
                <a:gd name="connsiteY5" fmla="*/ 914400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199737 w 383406"/>
                <a:gd name="connsiteY4" fmla="*/ 914400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45250 w 383406"/>
                <a:gd name="connsiteY4" fmla="*/ 86888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83406 w 383406"/>
                <a:gd name="connsiteY2" fmla="*/ 68642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75131 w 383406"/>
                <a:gd name="connsiteY2" fmla="*/ 636770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212150 w 383406"/>
                <a:gd name="connsiteY4" fmla="*/ 885437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83669 w 383406"/>
                <a:gd name="connsiteY1" fmla="*/ 777446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20688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18931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  <a:gd name="connsiteX0" fmla="*/ 0 w 383406"/>
                <a:gd name="connsiteY0" fmla="*/ 0 h 1691846"/>
                <a:gd name="connsiteX1" fmla="*/ 164938 w 383406"/>
                <a:gd name="connsiteY1" fmla="*/ 634959 h 1691846"/>
                <a:gd name="connsiteX2" fmla="*/ 300199 w 383406"/>
                <a:gd name="connsiteY2" fmla="*/ 538809 h 1691846"/>
                <a:gd name="connsiteX3" fmla="*/ 383406 w 383406"/>
                <a:gd name="connsiteY3" fmla="*/ 1691846 h 1691846"/>
                <a:gd name="connsiteX4" fmla="*/ 187172 w 383406"/>
                <a:gd name="connsiteY4" fmla="*/ 903248 h 1691846"/>
                <a:gd name="connsiteX5" fmla="*/ 51909 w 383406"/>
                <a:gd name="connsiteY5" fmla="*/ 1009564 h 1691846"/>
                <a:gd name="connsiteX6" fmla="*/ 0 w 383406"/>
                <a:gd name="connsiteY6" fmla="*/ 0 h 16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406" h="1691846">
                  <a:moveTo>
                    <a:pt x="0" y="0"/>
                  </a:moveTo>
                  <a:lnTo>
                    <a:pt x="164938" y="634959"/>
                  </a:lnTo>
                  <a:lnTo>
                    <a:pt x="300199" y="538809"/>
                  </a:lnTo>
                  <a:cubicBezTo>
                    <a:pt x="321692" y="899409"/>
                    <a:pt x="380648" y="1340154"/>
                    <a:pt x="383406" y="1691846"/>
                  </a:cubicBezTo>
                  <a:lnTo>
                    <a:pt x="187172" y="903248"/>
                  </a:lnTo>
                  <a:lnTo>
                    <a:pt x="51909" y="100956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27000" dist="88900" dir="8100000" algn="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FB2F6C2-23E9-4534-BA57-4F98CD47B057}"/>
                </a:ext>
              </a:extLst>
            </p:cNvPr>
            <p:cNvSpPr/>
            <p:nvPr/>
          </p:nvSpPr>
          <p:spPr>
            <a:xfrm>
              <a:off x="4715447" y="3300078"/>
              <a:ext cx="365760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3CBA1F8-8C4B-491C-BDB9-F6D31E4951F8}"/>
              </a:ext>
            </a:extLst>
          </p:cNvPr>
          <p:cNvGrpSpPr/>
          <p:nvPr/>
        </p:nvGrpSpPr>
        <p:grpSpPr>
          <a:xfrm>
            <a:off x="9767913" y="4362970"/>
            <a:ext cx="2072572" cy="2068119"/>
            <a:chOff x="379436" y="2744101"/>
            <a:chExt cx="1495812" cy="1492598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1518379-ACB0-43AD-8B5B-0C71FA290329}"/>
                </a:ext>
              </a:extLst>
            </p:cNvPr>
            <p:cNvSpPr/>
            <p:nvPr/>
          </p:nvSpPr>
          <p:spPr>
            <a:xfrm>
              <a:off x="379436" y="3206073"/>
              <a:ext cx="1495812" cy="1030626"/>
            </a:xfrm>
            <a:custGeom>
              <a:avLst/>
              <a:gdLst>
                <a:gd name="connsiteX0" fmla="*/ 1880689 w 2001417"/>
                <a:gd name="connsiteY0" fmla="*/ 1380066 h 1378992"/>
                <a:gd name="connsiteX1" fmla="*/ 121802 w 2001417"/>
                <a:gd name="connsiteY1" fmla="*/ 1380066 h 1378992"/>
                <a:gd name="connsiteX2" fmla="*/ 0 w 2001417"/>
                <a:gd name="connsiteY2" fmla="*/ 1258264 h 1378992"/>
                <a:gd name="connsiteX3" fmla="*/ 0 w 2001417"/>
                <a:gd name="connsiteY3" fmla="*/ 121802 h 1378992"/>
                <a:gd name="connsiteX4" fmla="*/ 121802 w 2001417"/>
                <a:gd name="connsiteY4" fmla="*/ 0 h 1378992"/>
                <a:gd name="connsiteX5" fmla="*/ 1880689 w 2001417"/>
                <a:gd name="connsiteY5" fmla="*/ 0 h 1378992"/>
                <a:gd name="connsiteX6" fmla="*/ 2002491 w 2001417"/>
                <a:gd name="connsiteY6" fmla="*/ 121802 h 1378992"/>
                <a:gd name="connsiteX7" fmla="*/ 2002491 w 2001417"/>
                <a:gd name="connsiteY7" fmla="*/ 1258264 h 1378992"/>
                <a:gd name="connsiteX8" fmla="*/ 1880689 w 2001417"/>
                <a:gd name="connsiteY8" fmla="*/ 1380066 h 13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417" h="1378992">
                  <a:moveTo>
                    <a:pt x="1880689" y="1380066"/>
                  </a:moveTo>
                  <a:lnTo>
                    <a:pt x="121802" y="1380066"/>
                  </a:lnTo>
                  <a:cubicBezTo>
                    <a:pt x="54730" y="1380066"/>
                    <a:pt x="0" y="1325335"/>
                    <a:pt x="0" y="1258264"/>
                  </a:cubicBezTo>
                  <a:lnTo>
                    <a:pt x="0" y="121802"/>
                  </a:lnTo>
                  <a:cubicBezTo>
                    <a:pt x="0" y="54730"/>
                    <a:pt x="54730" y="0"/>
                    <a:pt x="121802" y="0"/>
                  </a:cubicBezTo>
                  <a:lnTo>
                    <a:pt x="1880689" y="0"/>
                  </a:lnTo>
                  <a:cubicBezTo>
                    <a:pt x="1947761" y="0"/>
                    <a:pt x="2002491" y="54730"/>
                    <a:pt x="2002491" y="121802"/>
                  </a:cubicBezTo>
                  <a:lnTo>
                    <a:pt x="2002491" y="1258264"/>
                  </a:lnTo>
                  <a:cubicBezTo>
                    <a:pt x="2002491" y="1325335"/>
                    <a:pt x="1947761" y="1380066"/>
                    <a:pt x="1880689" y="1380066"/>
                  </a:cubicBezTo>
                  <a:close/>
                </a:path>
              </a:pathLst>
            </a:custGeom>
            <a:solidFill>
              <a:schemeClr val="accent3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B836FE5-C712-4C83-A4FA-8FC6B9437A19}"/>
                </a:ext>
              </a:extLst>
            </p:cNvPr>
            <p:cNvSpPr/>
            <p:nvPr/>
          </p:nvSpPr>
          <p:spPr>
            <a:xfrm>
              <a:off x="494257" y="2744101"/>
              <a:ext cx="1279259" cy="1403576"/>
            </a:xfrm>
            <a:custGeom>
              <a:avLst/>
              <a:gdLst>
                <a:gd name="connsiteX0" fmla="*/ 1716862 w 1711668"/>
                <a:gd name="connsiteY0" fmla="*/ 618125 h 1878005"/>
                <a:gd name="connsiteX1" fmla="*/ 1543549 w 1711668"/>
                <a:gd name="connsiteY1" fmla="*/ 142722 h 1878005"/>
                <a:gd name="connsiteX2" fmla="*/ 1203898 w 1711668"/>
                <a:gd name="connsiteY2" fmla="*/ 530 h 1878005"/>
                <a:gd name="connsiteX3" fmla="*/ 913612 w 1711668"/>
                <a:gd name="connsiteY3" fmla="*/ 59016 h 1878005"/>
                <a:gd name="connsiteX4" fmla="*/ 775176 w 1711668"/>
                <a:gd name="connsiteY4" fmla="*/ 71357 h 1878005"/>
                <a:gd name="connsiteX5" fmla="*/ 581473 w 1711668"/>
                <a:gd name="connsiteY5" fmla="*/ 24139 h 1878005"/>
                <a:gd name="connsiteX6" fmla="*/ 399038 w 1711668"/>
                <a:gd name="connsiteY6" fmla="*/ 15017 h 1878005"/>
                <a:gd name="connsiteX7" fmla="*/ 35241 w 1711668"/>
                <a:gd name="connsiteY7" fmla="*/ 333742 h 1878005"/>
                <a:gd name="connsiteX8" fmla="*/ 56704 w 1711668"/>
                <a:gd name="connsiteY8" fmla="*/ 1012507 h 1878005"/>
                <a:gd name="connsiteX9" fmla="*/ 222505 w 1711668"/>
                <a:gd name="connsiteY9" fmla="*/ 1673565 h 1878005"/>
                <a:gd name="connsiteX10" fmla="*/ 382404 w 1711668"/>
                <a:gd name="connsiteY10" fmla="*/ 1881219 h 1878005"/>
                <a:gd name="connsiteX11" fmla="*/ 530498 w 1711668"/>
                <a:gd name="connsiteY11" fmla="*/ 1707905 h 1878005"/>
                <a:gd name="connsiteX12" fmla="*/ 734933 w 1711668"/>
                <a:gd name="connsiteY12" fmla="*/ 1253964 h 1878005"/>
                <a:gd name="connsiteX13" fmla="*/ 876588 w 1711668"/>
                <a:gd name="connsiteY13" fmla="*/ 1202990 h 1878005"/>
                <a:gd name="connsiteX14" fmla="*/ 1170630 w 1711668"/>
                <a:gd name="connsiteY14" fmla="*/ 1531909 h 1878005"/>
                <a:gd name="connsiteX15" fmla="*/ 1390625 w 1711668"/>
                <a:gd name="connsiteY15" fmla="*/ 1870487 h 1878005"/>
                <a:gd name="connsiteX16" fmla="*/ 1565011 w 1711668"/>
                <a:gd name="connsiteY16" fmla="*/ 1432107 h 1878005"/>
                <a:gd name="connsiteX17" fmla="*/ 1716862 w 1711668"/>
                <a:gd name="connsiteY17" fmla="*/ 618125 h 187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1668" h="1878005">
                  <a:moveTo>
                    <a:pt x="1716862" y="618125"/>
                  </a:moveTo>
                  <a:cubicBezTo>
                    <a:pt x="1719008" y="433544"/>
                    <a:pt x="1676619" y="262914"/>
                    <a:pt x="1543549" y="142722"/>
                  </a:cubicBezTo>
                  <a:cubicBezTo>
                    <a:pt x="1446965" y="55260"/>
                    <a:pt x="1334285" y="5896"/>
                    <a:pt x="1203898" y="530"/>
                  </a:cubicBezTo>
                  <a:cubicBezTo>
                    <a:pt x="1103022" y="-3763"/>
                    <a:pt x="1005902" y="18237"/>
                    <a:pt x="913612" y="59016"/>
                  </a:cubicBezTo>
                  <a:cubicBezTo>
                    <a:pt x="869076" y="78869"/>
                    <a:pt x="825077" y="89601"/>
                    <a:pt x="775176" y="71357"/>
                  </a:cubicBezTo>
                  <a:cubicBezTo>
                    <a:pt x="712933" y="48285"/>
                    <a:pt x="647471" y="33261"/>
                    <a:pt x="581473" y="24139"/>
                  </a:cubicBezTo>
                  <a:cubicBezTo>
                    <a:pt x="520840" y="15554"/>
                    <a:pt x="460207" y="3749"/>
                    <a:pt x="399038" y="15017"/>
                  </a:cubicBezTo>
                  <a:cubicBezTo>
                    <a:pt x="216603" y="42919"/>
                    <a:pt x="91582" y="159355"/>
                    <a:pt x="35241" y="333742"/>
                  </a:cubicBezTo>
                  <a:cubicBezTo>
                    <a:pt x="-36123" y="554810"/>
                    <a:pt x="16461" y="790902"/>
                    <a:pt x="56704" y="1012507"/>
                  </a:cubicBezTo>
                  <a:cubicBezTo>
                    <a:pt x="97484" y="1236794"/>
                    <a:pt x="137727" y="1460545"/>
                    <a:pt x="222505" y="1673565"/>
                  </a:cubicBezTo>
                  <a:cubicBezTo>
                    <a:pt x="248798" y="1738490"/>
                    <a:pt x="293870" y="1887121"/>
                    <a:pt x="382404" y="1881219"/>
                  </a:cubicBezTo>
                  <a:cubicBezTo>
                    <a:pt x="450549" y="1876389"/>
                    <a:pt x="507426" y="1759953"/>
                    <a:pt x="530498" y="1707905"/>
                  </a:cubicBezTo>
                  <a:cubicBezTo>
                    <a:pt x="597570" y="1556055"/>
                    <a:pt x="616350" y="1346792"/>
                    <a:pt x="734933" y="1253964"/>
                  </a:cubicBezTo>
                  <a:cubicBezTo>
                    <a:pt x="777859" y="1220160"/>
                    <a:pt x="817565" y="1201380"/>
                    <a:pt x="876588" y="1202990"/>
                  </a:cubicBezTo>
                  <a:cubicBezTo>
                    <a:pt x="1055804" y="1207283"/>
                    <a:pt x="1128241" y="1392937"/>
                    <a:pt x="1170630" y="1531909"/>
                  </a:cubicBezTo>
                  <a:cubicBezTo>
                    <a:pt x="1195849" y="1614005"/>
                    <a:pt x="1248970" y="1934339"/>
                    <a:pt x="1390625" y="1870487"/>
                  </a:cubicBezTo>
                  <a:cubicBezTo>
                    <a:pt x="1509208" y="1817366"/>
                    <a:pt x="1542475" y="1543714"/>
                    <a:pt x="1565011" y="1432107"/>
                  </a:cubicBezTo>
                  <a:cubicBezTo>
                    <a:pt x="1609547" y="1212112"/>
                    <a:pt x="1714179" y="898753"/>
                    <a:pt x="1716862" y="618125"/>
                  </a:cubicBezTo>
                  <a:close/>
                </a:path>
              </a:pathLst>
            </a:custGeom>
            <a:solidFill>
              <a:schemeClr val="accent4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5600658-15E2-4577-9F9A-C5195E166EFB}"/>
                </a:ext>
              </a:extLst>
            </p:cNvPr>
            <p:cNvSpPr/>
            <p:nvPr/>
          </p:nvSpPr>
          <p:spPr>
            <a:xfrm>
              <a:off x="638080" y="3149682"/>
              <a:ext cx="986514" cy="994534"/>
            </a:xfrm>
            <a:custGeom>
              <a:avLst/>
              <a:gdLst>
                <a:gd name="connsiteX0" fmla="*/ 1313014 w 1319969"/>
                <a:gd name="connsiteY0" fmla="*/ 257349 h 1330701"/>
                <a:gd name="connsiteX1" fmla="*/ 1235748 w 1319969"/>
                <a:gd name="connsiteY1" fmla="*/ 81353 h 1330701"/>
                <a:gd name="connsiteX2" fmla="*/ 1047947 w 1319969"/>
                <a:gd name="connsiteY2" fmla="*/ 1403 h 1330701"/>
                <a:gd name="connsiteX3" fmla="*/ 762490 w 1319969"/>
                <a:gd name="connsiteY3" fmla="*/ 51305 h 1330701"/>
                <a:gd name="connsiteX4" fmla="*/ 646054 w 1319969"/>
                <a:gd name="connsiteY4" fmla="*/ 74377 h 1330701"/>
                <a:gd name="connsiteX5" fmla="*/ 522105 w 1319969"/>
                <a:gd name="connsiteY5" fmla="*/ 45402 h 1330701"/>
                <a:gd name="connsiteX6" fmla="*/ 242551 w 1319969"/>
                <a:gd name="connsiteY6" fmla="*/ 5159 h 1330701"/>
                <a:gd name="connsiteX7" fmla="*/ 102505 w 1319969"/>
                <a:gd name="connsiteY7" fmla="*/ 72231 h 1330701"/>
                <a:gd name="connsiteX8" fmla="*/ 98749 w 1319969"/>
                <a:gd name="connsiteY8" fmla="*/ 992454 h 1330701"/>
                <a:gd name="connsiteX9" fmla="*/ 175479 w 1319969"/>
                <a:gd name="connsiteY9" fmla="*/ 1299374 h 1330701"/>
                <a:gd name="connsiteX10" fmla="*/ 217332 w 1319969"/>
                <a:gd name="connsiteY10" fmla="*/ 1331032 h 1330701"/>
                <a:gd name="connsiteX11" fmla="*/ 338061 w 1319969"/>
                <a:gd name="connsiteY11" fmla="*/ 1165767 h 1330701"/>
                <a:gd name="connsiteX12" fmla="*/ 415864 w 1319969"/>
                <a:gd name="connsiteY12" fmla="*/ 928602 h 1330701"/>
                <a:gd name="connsiteX13" fmla="*/ 684151 w 1319969"/>
                <a:gd name="connsiteY13" fmla="*/ 660852 h 1330701"/>
                <a:gd name="connsiteX14" fmla="*/ 972827 w 1319969"/>
                <a:gd name="connsiteY14" fmla="*/ 980649 h 1330701"/>
                <a:gd name="connsiteX15" fmla="*/ 1118238 w 1319969"/>
                <a:gd name="connsiteY15" fmla="*/ 1320300 h 1330701"/>
                <a:gd name="connsiteX16" fmla="*/ 1155798 w 1319969"/>
                <a:gd name="connsiteY16" fmla="*/ 1248399 h 1330701"/>
                <a:gd name="connsiteX17" fmla="*/ 1233065 w 1319969"/>
                <a:gd name="connsiteY17" fmla="*/ 903919 h 1330701"/>
                <a:gd name="connsiteX18" fmla="*/ 1313014 w 1319969"/>
                <a:gd name="connsiteY18" fmla="*/ 257349 h 13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9969" h="1330701">
                  <a:moveTo>
                    <a:pt x="1313014" y="257349"/>
                  </a:moveTo>
                  <a:cubicBezTo>
                    <a:pt x="1303356" y="192960"/>
                    <a:pt x="1278137" y="132327"/>
                    <a:pt x="1235748" y="81353"/>
                  </a:cubicBezTo>
                  <a:cubicBezTo>
                    <a:pt x="1187456" y="22866"/>
                    <a:pt x="1120385" y="5696"/>
                    <a:pt x="1047947" y="1403"/>
                  </a:cubicBezTo>
                  <a:cubicBezTo>
                    <a:pt x="948681" y="-5035"/>
                    <a:pt x="853708" y="10525"/>
                    <a:pt x="762490" y="51305"/>
                  </a:cubicBezTo>
                  <a:cubicBezTo>
                    <a:pt x="726003" y="67402"/>
                    <a:pt x="686833" y="80280"/>
                    <a:pt x="646054" y="74377"/>
                  </a:cubicBezTo>
                  <a:cubicBezTo>
                    <a:pt x="604201" y="68475"/>
                    <a:pt x="562885" y="57207"/>
                    <a:pt x="522105" y="45402"/>
                  </a:cubicBezTo>
                  <a:cubicBezTo>
                    <a:pt x="430888" y="19110"/>
                    <a:pt x="339134" y="-1279"/>
                    <a:pt x="242551" y="5159"/>
                  </a:cubicBezTo>
                  <a:cubicBezTo>
                    <a:pt x="184601" y="8915"/>
                    <a:pt x="138456" y="33061"/>
                    <a:pt x="102505" y="72231"/>
                  </a:cubicBezTo>
                  <a:cubicBezTo>
                    <a:pt x="-98710" y="290616"/>
                    <a:pt x="49921" y="738118"/>
                    <a:pt x="98749" y="992454"/>
                  </a:cubicBezTo>
                  <a:cubicBezTo>
                    <a:pt x="118602" y="1096013"/>
                    <a:pt x="143285" y="1198498"/>
                    <a:pt x="175479" y="1299374"/>
                  </a:cubicBezTo>
                  <a:cubicBezTo>
                    <a:pt x="177625" y="1306349"/>
                    <a:pt x="202308" y="1338544"/>
                    <a:pt x="217332" y="1331032"/>
                  </a:cubicBezTo>
                  <a:cubicBezTo>
                    <a:pt x="287086" y="1295081"/>
                    <a:pt x="336988" y="1168987"/>
                    <a:pt x="338061" y="1165767"/>
                  </a:cubicBezTo>
                  <a:cubicBezTo>
                    <a:pt x="370792" y="1086354"/>
                    <a:pt x="389572" y="1010698"/>
                    <a:pt x="415864" y="928602"/>
                  </a:cubicBezTo>
                  <a:cubicBezTo>
                    <a:pt x="459326" y="793922"/>
                    <a:pt x="538739" y="659779"/>
                    <a:pt x="684151" y="660852"/>
                  </a:cubicBezTo>
                  <a:cubicBezTo>
                    <a:pt x="832245" y="661388"/>
                    <a:pt x="940633" y="826116"/>
                    <a:pt x="972827" y="980649"/>
                  </a:cubicBezTo>
                  <a:cubicBezTo>
                    <a:pt x="1002338" y="1121768"/>
                    <a:pt x="1090337" y="1350885"/>
                    <a:pt x="1118238" y="1320300"/>
                  </a:cubicBezTo>
                  <a:cubicBezTo>
                    <a:pt x="1133799" y="1303666"/>
                    <a:pt x="1150969" y="1270935"/>
                    <a:pt x="1155798" y="1248399"/>
                  </a:cubicBezTo>
                  <a:cubicBezTo>
                    <a:pt x="1180481" y="1133036"/>
                    <a:pt x="1204090" y="1017673"/>
                    <a:pt x="1233065" y="903919"/>
                  </a:cubicBezTo>
                  <a:cubicBezTo>
                    <a:pt x="1284576" y="701631"/>
                    <a:pt x="1345209" y="465003"/>
                    <a:pt x="1313014" y="257349"/>
                  </a:cubicBezTo>
                  <a:close/>
                </a:path>
              </a:pathLst>
            </a:custGeom>
            <a:solidFill>
              <a:schemeClr val="accent2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3C695B-D28B-48B7-957E-FB448D6F91C4}"/>
                </a:ext>
              </a:extLst>
            </p:cNvPr>
            <p:cNvSpPr/>
            <p:nvPr/>
          </p:nvSpPr>
          <p:spPr>
            <a:xfrm>
              <a:off x="793683" y="3465344"/>
              <a:ext cx="665696" cy="553410"/>
            </a:xfrm>
            <a:custGeom>
              <a:avLst/>
              <a:gdLst>
                <a:gd name="connsiteX0" fmla="*/ 130400 w 890711"/>
                <a:gd name="connsiteY0" fmla="*/ 742334 h 740470"/>
                <a:gd name="connsiteX1" fmla="*/ 97669 w 890711"/>
                <a:gd name="connsiteY1" fmla="*/ 659165 h 740470"/>
                <a:gd name="connsiteX2" fmla="*/ 5915 w 890711"/>
                <a:gd name="connsiteY2" fmla="*/ 292686 h 740470"/>
                <a:gd name="connsiteX3" fmla="*/ 25231 w 890711"/>
                <a:gd name="connsiteY3" fmla="*/ 102202 h 740470"/>
                <a:gd name="connsiteX4" fmla="*/ 224836 w 890711"/>
                <a:gd name="connsiteY4" fmla="*/ 3473 h 740470"/>
                <a:gd name="connsiteX5" fmla="*/ 402442 w 890711"/>
                <a:gd name="connsiteY5" fmla="*/ 39960 h 740470"/>
                <a:gd name="connsiteX6" fmla="*/ 528000 w 890711"/>
                <a:gd name="connsiteY6" fmla="*/ 28155 h 740470"/>
                <a:gd name="connsiteX7" fmla="*/ 764092 w 890711"/>
                <a:gd name="connsiteY7" fmla="*/ 8839 h 740470"/>
                <a:gd name="connsiteX8" fmla="*/ 879992 w 890711"/>
                <a:gd name="connsiteY8" fmla="*/ 127421 h 740470"/>
                <a:gd name="connsiteX9" fmla="*/ 893406 w 890711"/>
                <a:gd name="connsiteY9" fmla="*/ 261028 h 740470"/>
                <a:gd name="connsiteX10" fmla="*/ 836530 w 890711"/>
                <a:gd name="connsiteY10" fmla="*/ 586191 h 740470"/>
                <a:gd name="connsiteX11" fmla="*/ 811847 w 890711"/>
                <a:gd name="connsiteY11" fmla="*/ 712286 h 740470"/>
                <a:gd name="connsiteX12" fmla="*/ 773751 w 890711"/>
                <a:gd name="connsiteY12" fmla="*/ 591020 h 740470"/>
                <a:gd name="connsiteX13" fmla="*/ 715801 w 890711"/>
                <a:gd name="connsiteY13" fmla="*/ 421463 h 740470"/>
                <a:gd name="connsiteX14" fmla="*/ 465221 w 890711"/>
                <a:gd name="connsiteY14" fmla="*/ 237419 h 740470"/>
                <a:gd name="connsiteX15" fmla="*/ 323029 w 890711"/>
                <a:gd name="connsiteY15" fmla="*/ 298051 h 740470"/>
                <a:gd name="connsiteX16" fmla="*/ 202837 w 890711"/>
                <a:gd name="connsiteY16" fmla="*/ 520729 h 740470"/>
                <a:gd name="connsiteX17" fmla="*/ 130400 w 890711"/>
                <a:gd name="connsiteY17" fmla="*/ 742334 h 74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0711" h="740470">
                  <a:moveTo>
                    <a:pt x="130400" y="742334"/>
                  </a:moveTo>
                  <a:cubicBezTo>
                    <a:pt x="121278" y="709603"/>
                    <a:pt x="107863" y="687604"/>
                    <a:pt x="97669" y="659165"/>
                  </a:cubicBezTo>
                  <a:cubicBezTo>
                    <a:pt x="58499" y="542192"/>
                    <a:pt x="25768" y="424146"/>
                    <a:pt x="5915" y="292686"/>
                  </a:cubicBezTo>
                  <a:cubicBezTo>
                    <a:pt x="-3744" y="227224"/>
                    <a:pt x="-4280" y="163372"/>
                    <a:pt x="25231" y="102202"/>
                  </a:cubicBezTo>
                  <a:cubicBezTo>
                    <a:pt x="68157" y="13131"/>
                    <a:pt x="143277" y="-6185"/>
                    <a:pt x="224836" y="3473"/>
                  </a:cubicBezTo>
                  <a:cubicBezTo>
                    <a:pt x="284933" y="10448"/>
                    <a:pt x="343419" y="27082"/>
                    <a:pt x="402442" y="39960"/>
                  </a:cubicBezTo>
                  <a:cubicBezTo>
                    <a:pt x="445905" y="49618"/>
                    <a:pt x="487221" y="44789"/>
                    <a:pt x="528000" y="28155"/>
                  </a:cubicBezTo>
                  <a:cubicBezTo>
                    <a:pt x="604730" y="-3503"/>
                    <a:pt x="684143" y="-6185"/>
                    <a:pt x="764092" y="8839"/>
                  </a:cubicBezTo>
                  <a:cubicBezTo>
                    <a:pt x="828481" y="21180"/>
                    <a:pt x="859602" y="71081"/>
                    <a:pt x="879992" y="127421"/>
                  </a:cubicBezTo>
                  <a:cubicBezTo>
                    <a:pt x="895553" y="170347"/>
                    <a:pt x="896089" y="214883"/>
                    <a:pt x="893406" y="261028"/>
                  </a:cubicBezTo>
                  <a:cubicBezTo>
                    <a:pt x="886968" y="369416"/>
                    <a:pt x="860676" y="481560"/>
                    <a:pt x="836530" y="586191"/>
                  </a:cubicBezTo>
                  <a:cubicBezTo>
                    <a:pt x="828481" y="621605"/>
                    <a:pt x="820969" y="677409"/>
                    <a:pt x="811847" y="712286"/>
                  </a:cubicBezTo>
                  <a:cubicBezTo>
                    <a:pt x="796287" y="678482"/>
                    <a:pt x="782872" y="622142"/>
                    <a:pt x="773751" y="591020"/>
                  </a:cubicBezTo>
                  <a:cubicBezTo>
                    <a:pt x="756580" y="530388"/>
                    <a:pt x="741556" y="479413"/>
                    <a:pt x="715801" y="421463"/>
                  </a:cubicBezTo>
                  <a:cubicBezTo>
                    <a:pt x="674485" y="327563"/>
                    <a:pt x="578438" y="236346"/>
                    <a:pt x="465221" y="237419"/>
                  </a:cubicBezTo>
                  <a:cubicBezTo>
                    <a:pt x="383125" y="249223"/>
                    <a:pt x="358980" y="265857"/>
                    <a:pt x="323029" y="298051"/>
                  </a:cubicBezTo>
                  <a:cubicBezTo>
                    <a:pt x="264543" y="365660"/>
                    <a:pt x="228056" y="426829"/>
                    <a:pt x="202837" y="520729"/>
                  </a:cubicBezTo>
                  <a:cubicBezTo>
                    <a:pt x="176008" y="609801"/>
                    <a:pt x="132009" y="739651"/>
                    <a:pt x="130400" y="742334"/>
                  </a:cubicBezTo>
                  <a:close/>
                </a:path>
              </a:pathLst>
            </a:custGeom>
            <a:solidFill>
              <a:schemeClr val="accent1"/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3692B81-4B8D-4C4A-952D-53543A9F7E7B}"/>
                </a:ext>
              </a:extLst>
            </p:cNvPr>
            <p:cNvSpPr/>
            <p:nvPr/>
          </p:nvSpPr>
          <p:spPr>
            <a:xfrm>
              <a:off x="982974" y="3999293"/>
              <a:ext cx="184470" cy="184470"/>
            </a:xfrm>
            <a:custGeom>
              <a:avLst/>
              <a:gdLst>
                <a:gd name="connsiteX0" fmla="*/ 246824 w 246823"/>
                <a:gd name="connsiteY0" fmla="*/ 123412 h 246823"/>
                <a:gd name="connsiteX1" fmla="*/ 123412 w 246823"/>
                <a:gd name="connsiteY1" fmla="*/ 246824 h 246823"/>
                <a:gd name="connsiteX2" fmla="*/ 0 w 246823"/>
                <a:gd name="connsiteY2" fmla="*/ 123412 h 246823"/>
                <a:gd name="connsiteX3" fmla="*/ 123412 w 246823"/>
                <a:gd name="connsiteY3" fmla="*/ 0 h 246823"/>
                <a:gd name="connsiteX4" fmla="*/ 246824 w 246823"/>
                <a:gd name="connsiteY4" fmla="*/ 123412 h 24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23" h="246823">
                  <a:moveTo>
                    <a:pt x="246824" y="123412"/>
                  </a:moveTo>
                  <a:cubicBezTo>
                    <a:pt x="246824" y="191570"/>
                    <a:pt x="191570" y="246824"/>
                    <a:pt x="123412" y="246824"/>
                  </a:cubicBezTo>
                  <a:cubicBezTo>
                    <a:pt x="55253" y="246824"/>
                    <a:pt x="0" y="191570"/>
                    <a:pt x="0" y="123412"/>
                  </a:cubicBezTo>
                  <a:cubicBezTo>
                    <a:pt x="0" y="55253"/>
                    <a:pt x="55253" y="0"/>
                    <a:pt x="123412" y="0"/>
                  </a:cubicBezTo>
                  <a:cubicBezTo>
                    <a:pt x="191570" y="0"/>
                    <a:pt x="246824" y="55253"/>
                    <a:pt x="246824" y="1234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085A784-73DA-4869-B571-2E703E27B447}"/>
                </a:ext>
              </a:extLst>
            </p:cNvPr>
            <p:cNvSpPr/>
            <p:nvPr/>
          </p:nvSpPr>
          <p:spPr>
            <a:xfrm>
              <a:off x="474077" y="4034584"/>
              <a:ext cx="52133" cy="52133"/>
            </a:xfrm>
            <a:custGeom>
              <a:avLst/>
              <a:gdLst>
                <a:gd name="connsiteX0" fmla="*/ 69755 w 69754"/>
                <a:gd name="connsiteY0" fmla="*/ 34877 h 69754"/>
                <a:gd name="connsiteX1" fmla="*/ 34877 w 69754"/>
                <a:gd name="connsiteY1" fmla="*/ 69754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5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5" y="34877"/>
                  </a:moveTo>
                  <a:cubicBezTo>
                    <a:pt x="69755" y="54139"/>
                    <a:pt x="54139" y="69754"/>
                    <a:pt x="34877" y="69754"/>
                  </a:cubicBezTo>
                  <a:cubicBezTo>
                    <a:pt x="15615" y="69754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5" y="15615"/>
                    <a:pt x="69755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F07FDA8-40D3-4EB2-B9FD-6303802E7BE4}"/>
                </a:ext>
              </a:extLst>
            </p:cNvPr>
            <p:cNvSpPr/>
            <p:nvPr/>
          </p:nvSpPr>
          <p:spPr>
            <a:xfrm>
              <a:off x="429564" y="3618724"/>
              <a:ext cx="36092" cy="36092"/>
            </a:xfrm>
            <a:custGeom>
              <a:avLst/>
              <a:gdLst>
                <a:gd name="connsiteX0" fmla="*/ 50438 w 48291"/>
                <a:gd name="connsiteY0" fmla="*/ 25219 h 48291"/>
                <a:gd name="connsiteX1" fmla="*/ 25219 w 48291"/>
                <a:gd name="connsiteY1" fmla="*/ 50438 h 48291"/>
                <a:gd name="connsiteX2" fmla="*/ 0 w 48291"/>
                <a:gd name="connsiteY2" fmla="*/ 25219 h 48291"/>
                <a:gd name="connsiteX3" fmla="*/ 25219 w 48291"/>
                <a:gd name="connsiteY3" fmla="*/ 0 h 48291"/>
                <a:gd name="connsiteX4" fmla="*/ 50438 w 48291"/>
                <a:gd name="connsiteY4" fmla="*/ 25219 h 4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" h="48291">
                  <a:moveTo>
                    <a:pt x="50438" y="25219"/>
                  </a:moveTo>
                  <a:cubicBezTo>
                    <a:pt x="50438" y="39147"/>
                    <a:pt x="39147" y="50438"/>
                    <a:pt x="25219" y="50438"/>
                  </a:cubicBezTo>
                  <a:cubicBezTo>
                    <a:pt x="11291" y="50438"/>
                    <a:pt x="0" y="39147"/>
                    <a:pt x="0" y="25219"/>
                  </a:cubicBezTo>
                  <a:cubicBezTo>
                    <a:pt x="0" y="11291"/>
                    <a:pt x="11291" y="0"/>
                    <a:pt x="25219" y="0"/>
                  </a:cubicBezTo>
                  <a:cubicBezTo>
                    <a:pt x="39147" y="0"/>
                    <a:pt x="50438" y="11291"/>
                    <a:pt x="50438" y="2521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B4DF6F9-8809-4F13-8AF4-6DEE37CE6153}"/>
                </a:ext>
              </a:extLst>
            </p:cNvPr>
            <p:cNvSpPr/>
            <p:nvPr/>
          </p:nvSpPr>
          <p:spPr>
            <a:xfrm>
              <a:off x="1228800" y="3824047"/>
              <a:ext cx="48123" cy="48123"/>
            </a:xfrm>
            <a:custGeom>
              <a:avLst/>
              <a:gdLst>
                <a:gd name="connsiteX0" fmla="*/ 65462 w 64388"/>
                <a:gd name="connsiteY0" fmla="*/ 32731 h 64388"/>
                <a:gd name="connsiteX1" fmla="*/ 32731 w 64388"/>
                <a:gd name="connsiteY1" fmla="*/ 65462 h 64388"/>
                <a:gd name="connsiteX2" fmla="*/ 0 w 64388"/>
                <a:gd name="connsiteY2" fmla="*/ 32731 h 64388"/>
                <a:gd name="connsiteX3" fmla="*/ 32731 w 64388"/>
                <a:gd name="connsiteY3" fmla="*/ 0 h 64388"/>
                <a:gd name="connsiteX4" fmla="*/ 65462 w 64388"/>
                <a:gd name="connsiteY4" fmla="*/ 32731 h 6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8" h="64388">
                  <a:moveTo>
                    <a:pt x="65462" y="32731"/>
                  </a:moveTo>
                  <a:cubicBezTo>
                    <a:pt x="65462" y="50808"/>
                    <a:pt x="50808" y="65462"/>
                    <a:pt x="32731" y="65462"/>
                  </a:cubicBezTo>
                  <a:cubicBezTo>
                    <a:pt x="14654" y="65462"/>
                    <a:pt x="0" y="50808"/>
                    <a:pt x="0" y="32731"/>
                  </a:cubicBezTo>
                  <a:cubicBezTo>
                    <a:pt x="0" y="14654"/>
                    <a:pt x="14654" y="0"/>
                    <a:pt x="32731" y="0"/>
                  </a:cubicBezTo>
                  <a:cubicBezTo>
                    <a:pt x="50808" y="0"/>
                    <a:pt x="65462" y="14654"/>
                    <a:pt x="65462" y="327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12BC7C1-4993-4820-9933-384F061CADA9}"/>
                </a:ext>
              </a:extLst>
            </p:cNvPr>
            <p:cNvSpPr/>
            <p:nvPr/>
          </p:nvSpPr>
          <p:spPr>
            <a:xfrm>
              <a:off x="1302588" y="4107971"/>
              <a:ext cx="52133" cy="52133"/>
            </a:xfrm>
            <a:custGeom>
              <a:avLst/>
              <a:gdLst>
                <a:gd name="connsiteX0" fmla="*/ 69754 w 69754"/>
                <a:gd name="connsiteY0" fmla="*/ 34877 h 69754"/>
                <a:gd name="connsiteX1" fmla="*/ 34877 w 69754"/>
                <a:gd name="connsiteY1" fmla="*/ 69755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4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4" y="34877"/>
                  </a:moveTo>
                  <a:cubicBezTo>
                    <a:pt x="69754" y="54139"/>
                    <a:pt x="54139" y="69755"/>
                    <a:pt x="34877" y="69755"/>
                  </a:cubicBezTo>
                  <a:cubicBezTo>
                    <a:pt x="15615" y="69755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4" y="15615"/>
                    <a:pt x="69754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29D255D-212A-41CC-B809-62577CD2D9E9}"/>
                </a:ext>
              </a:extLst>
            </p:cNvPr>
            <p:cNvSpPr/>
            <p:nvPr/>
          </p:nvSpPr>
          <p:spPr>
            <a:xfrm>
              <a:off x="1691981" y="3989669"/>
              <a:ext cx="52133" cy="52133"/>
            </a:xfrm>
            <a:custGeom>
              <a:avLst/>
              <a:gdLst>
                <a:gd name="connsiteX0" fmla="*/ 69754 w 69754"/>
                <a:gd name="connsiteY0" fmla="*/ 34877 h 69754"/>
                <a:gd name="connsiteX1" fmla="*/ 34877 w 69754"/>
                <a:gd name="connsiteY1" fmla="*/ 69755 h 69754"/>
                <a:gd name="connsiteX2" fmla="*/ 0 w 69754"/>
                <a:gd name="connsiteY2" fmla="*/ 34877 h 69754"/>
                <a:gd name="connsiteX3" fmla="*/ 34877 w 69754"/>
                <a:gd name="connsiteY3" fmla="*/ 0 h 69754"/>
                <a:gd name="connsiteX4" fmla="*/ 69754 w 69754"/>
                <a:gd name="connsiteY4" fmla="*/ 34877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69754" y="34877"/>
                  </a:moveTo>
                  <a:cubicBezTo>
                    <a:pt x="69754" y="54139"/>
                    <a:pt x="54139" y="69755"/>
                    <a:pt x="34877" y="69755"/>
                  </a:cubicBezTo>
                  <a:cubicBezTo>
                    <a:pt x="15615" y="69755"/>
                    <a:pt x="0" y="54139"/>
                    <a:pt x="0" y="34877"/>
                  </a:cubicBezTo>
                  <a:cubicBezTo>
                    <a:pt x="0" y="15615"/>
                    <a:pt x="15615" y="0"/>
                    <a:pt x="34877" y="0"/>
                  </a:cubicBezTo>
                  <a:cubicBezTo>
                    <a:pt x="54139" y="0"/>
                    <a:pt x="69754" y="15615"/>
                    <a:pt x="69754" y="348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9DD5F28-6394-42FA-86F9-6E6A35781BCB}"/>
                </a:ext>
              </a:extLst>
            </p:cNvPr>
            <p:cNvSpPr/>
            <p:nvPr/>
          </p:nvSpPr>
          <p:spPr>
            <a:xfrm>
              <a:off x="1777398" y="3721787"/>
              <a:ext cx="52133" cy="52133"/>
            </a:xfrm>
            <a:custGeom>
              <a:avLst/>
              <a:gdLst>
                <a:gd name="connsiteX0" fmla="*/ 70828 w 69754"/>
                <a:gd name="connsiteY0" fmla="*/ 35414 h 69754"/>
                <a:gd name="connsiteX1" fmla="*/ 35414 w 69754"/>
                <a:gd name="connsiteY1" fmla="*/ 70828 h 69754"/>
                <a:gd name="connsiteX2" fmla="*/ 0 w 69754"/>
                <a:gd name="connsiteY2" fmla="*/ 35414 h 69754"/>
                <a:gd name="connsiteX3" fmla="*/ 35414 w 69754"/>
                <a:gd name="connsiteY3" fmla="*/ 0 h 69754"/>
                <a:gd name="connsiteX4" fmla="*/ 70828 w 69754"/>
                <a:gd name="connsiteY4" fmla="*/ 35414 h 6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4" h="69754">
                  <a:moveTo>
                    <a:pt x="70828" y="35414"/>
                  </a:moveTo>
                  <a:cubicBezTo>
                    <a:pt x="70828" y="54972"/>
                    <a:pt x="54972" y="70828"/>
                    <a:pt x="35414" y="70828"/>
                  </a:cubicBezTo>
                  <a:cubicBezTo>
                    <a:pt x="15855" y="70828"/>
                    <a:pt x="0" y="54972"/>
                    <a:pt x="0" y="35414"/>
                  </a:cubicBezTo>
                  <a:cubicBezTo>
                    <a:pt x="0" y="15855"/>
                    <a:pt x="15855" y="0"/>
                    <a:pt x="35414" y="0"/>
                  </a:cubicBezTo>
                  <a:cubicBezTo>
                    <a:pt x="54972" y="0"/>
                    <a:pt x="70828" y="15855"/>
                    <a:pt x="70828" y="3541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CAD422F-18FA-46E9-9352-D94EC4211B9A}"/>
              </a:ext>
            </a:extLst>
          </p:cNvPr>
          <p:cNvGrpSpPr/>
          <p:nvPr/>
        </p:nvGrpSpPr>
        <p:grpSpPr>
          <a:xfrm>
            <a:off x="8401458" y="1360125"/>
            <a:ext cx="3427781" cy="1210996"/>
            <a:chOff x="762000" y="509226"/>
            <a:chExt cx="6638926" cy="234545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8699D04-4DCB-41E1-9420-6A6E397B85BB}"/>
                </a:ext>
              </a:extLst>
            </p:cNvPr>
            <p:cNvSpPr/>
            <p:nvPr/>
          </p:nvSpPr>
          <p:spPr>
            <a:xfrm>
              <a:off x="762000" y="50922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B3C250C6-6FA3-4DCC-B06D-F95B8F60A325}"/>
                </a:ext>
              </a:extLst>
            </p:cNvPr>
            <p:cNvGrpSpPr/>
            <p:nvPr/>
          </p:nvGrpSpPr>
          <p:grpSpPr>
            <a:xfrm>
              <a:off x="771526" y="1078975"/>
              <a:ext cx="6629400" cy="1775708"/>
              <a:chOff x="742950" y="774174"/>
              <a:chExt cx="7305675" cy="195685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367587F-B789-431D-B4C4-B89A5FD5C74B}"/>
                  </a:ext>
                </a:extLst>
              </p:cNvPr>
              <p:cNvGrpSpPr/>
              <p:nvPr/>
            </p:nvGrpSpPr>
            <p:grpSpPr>
              <a:xfrm>
                <a:off x="745492" y="774174"/>
                <a:ext cx="7289009" cy="1956851"/>
                <a:chOff x="2104451" y="2044380"/>
                <a:chExt cx="7289009" cy="1956851"/>
              </a:xfrm>
            </p:grpSpPr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6AC467AB-133A-44F2-BEA8-77840F2FAD56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D52ACEBC-60BA-4371-B148-AF4FE7C27ADA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8F3CF418-3862-4D6F-831D-C69B87C37E26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6E3120C5-1482-4168-8E55-DAE85731E46B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7DEA37AF-ED19-43C3-80D0-8CC430ABCB48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5CB92D30-93B3-4210-9140-F32589661FFF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BBD3603-84BB-40BB-8D3F-49218DFCDC08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84F47775-087F-420B-94D2-5272B97A0709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510241-8E31-4EC0-B311-8841ADA73938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B4C97DCF-77FA-4E73-9EB8-2122E1C0406D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179D45EA-99C0-43B5-9FBE-59EFABE850C3}"/>
                  </a:ext>
                </a:extLst>
              </p:cNvPr>
              <p:cNvSpPr/>
              <p:nvPr/>
            </p:nvSpPr>
            <p:spPr>
              <a:xfrm>
                <a:off x="2170427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D5154DC-2B39-45F6-A9E6-34ADDBBA5A35}"/>
                  </a:ext>
                </a:extLst>
              </p:cNvPr>
              <p:cNvSpPr/>
              <p:nvPr/>
            </p:nvSpPr>
            <p:spPr>
              <a:xfrm>
                <a:off x="3473696" y="1823655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E58F0A0B-B1C3-4A0A-AEC1-D67F0DF15B31}"/>
                  </a:ext>
                </a:extLst>
              </p:cNvPr>
              <p:cNvSpPr/>
              <p:nvPr/>
            </p:nvSpPr>
            <p:spPr>
              <a:xfrm>
                <a:off x="4959515" y="1806696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A87B8DA2-0CD3-4A95-9835-54979E1310C7}"/>
                  </a:ext>
                </a:extLst>
              </p:cNvPr>
              <p:cNvSpPr/>
              <p:nvPr/>
            </p:nvSpPr>
            <p:spPr>
              <a:xfrm>
                <a:off x="6262784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DD0FBDCA-B3A2-47EA-AE36-7950C7BF33D3}"/>
                  </a:ext>
                </a:extLst>
              </p:cNvPr>
              <p:cNvSpPr/>
              <p:nvPr/>
            </p:nvSpPr>
            <p:spPr>
              <a:xfrm>
                <a:off x="7337944" y="162659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22F331F-1349-4907-B114-A7B8098A5037}"/>
                  </a:ext>
                </a:extLst>
              </p:cNvPr>
              <p:cNvSpPr/>
              <p:nvPr/>
            </p:nvSpPr>
            <p:spPr>
              <a:xfrm>
                <a:off x="1145499" y="161896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46C5EE3-CF14-4D92-AB45-A04B71FCC513}"/>
                  </a:ext>
                </a:extLst>
              </p:cNvPr>
              <p:cNvSpPr/>
              <p:nvPr/>
            </p:nvSpPr>
            <p:spPr>
              <a:xfrm>
                <a:off x="742950" y="1666873"/>
                <a:ext cx="7305675" cy="361961"/>
              </a:xfrm>
              <a:custGeom>
                <a:avLst/>
                <a:gdLst>
                  <a:gd name="connsiteX0" fmla="*/ 0 w 7305675"/>
                  <a:gd name="connsiteY0" fmla="*/ 38100 h 381168"/>
                  <a:gd name="connsiteX1" fmla="*/ 3667125 w 7305675"/>
                  <a:gd name="connsiteY1" fmla="*/ 381000 h 381168"/>
                  <a:gd name="connsiteX2" fmla="*/ 7305675 w 7305675"/>
                  <a:gd name="connsiteY2" fmla="*/ 0 h 381168"/>
                  <a:gd name="connsiteX0" fmla="*/ 0 w 7305675"/>
                  <a:gd name="connsiteY0" fmla="*/ 0 h 390534"/>
                  <a:gd name="connsiteX1" fmla="*/ 3667125 w 7305675"/>
                  <a:gd name="connsiteY1" fmla="*/ 390525 h 390534"/>
                  <a:gd name="connsiteX2" fmla="*/ 7305675 w 7305675"/>
                  <a:gd name="connsiteY2" fmla="*/ 9525 h 390534"/>
                  <a:gd name="connsiteX0" fmla="*/ 0 w 7305675"/>
                  <a:gd name="connsiteY0" fmla="*/ 0 h 361961"/>
                  <a:gd name="connsiteX1" fmla="*/ 3667125 w 7305675"/>
                  <a:gd name="connsiteY1" fmla="*/ 361950 h 361961"/>
                  <a:gd name="connsiteX2" fmla="*/ 7305675 w 7305675"/>
                  <a:gd name="connsiteY2" fmla="*/ 9525 h 361961"/>
                  <a:gd name="connsiteX0" fmla="*/ 0 w 7305675"/>
                  <a:gd name="connsiteY0" fmla="*/ 0 h 361961"/>
                  <a:gd name="connsiteX1" fmla="*/ 3676650 w 7305675"/>
                  <a:gd name="connsiteY1" fmla="*/ 361950 h 361961"/>
                  <a:gd name="connsiteX2" fmla="*/ 7305675 w 7305675"/>
                  <a:gd name="connsiteY2" fmla="*/ 9525 h 36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5675" h="361961">
                    <a:moveTo>
                      <a:pt x="0" y="0"/>
                    </a:moveTo>
                    <a:cubicBezTo>
                      <a:pt x="1224756" y="174625"/>
                      <a:pt x="2459038" y="360363"/>
                      <a:pt x="3676650" y="361950"/>
                    </a:cubicBezTo>
                    <a:cubicBezTo>
                      <a:pt x="4894262" y="363537"/>
                      <a:pt x="6095206" y="196850"/>
                      <a:pt x="7305675" y="95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920D39-A46B-4D70-A6B6-F12B113848C5}"/>
              </a:ext>
            </a:extLst>
          </p:cNvPr>
          <p:cNvGrpSpPr/>
          <p:nvPr/>
        </p:nvGrpSpPr>
        <p:grpSpPr>
          <a:xfrm>
            <a:off x="9058847" y="3007252"/>
            <a:ext cx="2487369" cy="880022"/>
            <a:chOff x="5057775" y="4300176"/>
            <a:chExt cx="6629400" cy="2345457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7ECD2E6-9BC8-434F-9CF7-2335726F0167}"/>
                </a:ext>
              </a:extLst>
            </p:cNvPr>
            <p:cNvSpPr/>
            <p:nvPr/>
          </p:nvSpPr>
          <p:spPr>
            <a:xfrm>
              <a:off x="5057775" y="430017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C46223E-8BE1-4984-9401-6355866E3051}"/>
                </a:ext>
              </a:extLst>
            </p:cNvPr>
            <p:cNvGrpSpPr/>
            <p:nvPr/>
          </p:nvGrpSpPr>
          <p:grpSpPr>
            <a:xfrm>
              <a:off x="5069608" y="4869925"/>
              <a:ext cx="6614277" cy="1775708"/>
              <a:chOff x="2104451" y="2044380"/>
              <a:chExt cx="7289009" cy="1956851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3DEF7E2-D513-4970-8086-49C6CF2161A4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F4180F6-089C-4A97-9D28-24C09D8044E1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F709702-8B7D-44E2-BD88-53965CB947AA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26A210B-B638-4B81-BC49-820062F40667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39340B-AD71-4FD8-8E4E-7A63839ADBAD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06BF490-9937-4C1C-A2EA-6425ACD854D3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D8D3F55-2636-4B8E-8747-DA1779A10368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8319CC9-D3DB-4D87-ACF3-9AE7905D931A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26394DD-028A-4CA5-A66A-F6F15D0DF23A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3C02FE7-26F9-436C-A0CD-6A9075CD52D4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2133F1D-D9DA-4E1D-853A-5191831711AF}"/>
              </a:ext>
            </a:extLst>
          </p:cNvPr>
          <p:cNvGrpSpPr/>
          <p:nvPr/>
        </p:nvGrpSpPr>
        <p:grpSpPr>
          <a:xfrm>
            <a:off x="5940318" y="3005606"/>
            <a:ext cx="2487369" cy="871372"/>
            <a:chOff x="6160678" y="4457213"/>
            <a:chExt cx="2487369" cy="87137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461CDDB-6CEF-47B0-A9E5-77BF92123E34}"/>
                </a:ext>
              </a:extLst>
            </p:cNvPr>
            <p:cNvSpPr/>
            <p:nvPr/>
          </p:nvSpPr>
          <p:spPr>
            <a:xfrm>
              <a:off x="6160678" y="4457213"/>
              <a:ext cx="2487369" cy="698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32C8B01-0E2A-46A5-9F65-0FB804413D07}"/>
                </a:ext>
              </a:extLst>
            </p:cNvPr>
            <p:cNvGrpSpPr/>
            <p:nvPr/>
          </p:nvGrpSpPr>
          <p:grpSpPr>
            <a:xfrm>
              <a:off x="6165118" y="4609862"/>
              <a:ext cx="2481695" cy="718723"/>
              <a:chOff x="6165118" y="4609862"/>
              <a:chExt cx="2481695" cy="718723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78CBB89-B503-48E4-90F1-B2A0CC1C372C}"/>
                  </a:ext>
                </a:extLst>
              </p:cNvPr>
              <p:cNvSpPr/>
              <p:nvPr/>
            </p:nvSpPr>
            <p:spPr>
              <a:xfrm flipH="1">
                <a:off x="8568991" y="4736832"/>
                <a:ext cx="7782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DE81A69-F32D-4D96-BEED-97886F46FC07}"/>
                  </a:ext>
                </a:extLst>
              </p:cNvPr>
              <p:cNvSpPr/>
              <p:nvPr/>
            </p:nvSpPr>
            <p:spPr>
              <a:xfrm rot="20941682" flipH="1">
                <a:off x="7827913" y="4640552"/>
                <a:ext cx="438241" cy="612794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791952 w 1829987"/>
                  <a:gd name="connsiteY14" fmla="*/ 2003270 h 2862372"/>
                  <a:gd name="connsiteX15" fmla="*/ 1809032 w 1829987"/>
                  <a:gd name="connsiteY15" fmla="*/ 1642146 h 2862372"/>
                  <a:gd name="connsiteX16" fmla="*/ 1819606 w 1829987"/>
                  <a:gd name="connsiteY16" fmla="*/ 1461584 h 2862372"/>
                  <a:gd name="connsiteX17" fmla="*/ 1820419 w 1829987"/>
                  <a:gd name="connsiteY17" fmla="*/ 1327383 h 2862372"/>
                  <a:gd name="connsiteX18" fmla="*/ 1820419 w 1829987"/>
                  <a:gd name="connsiteY18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09032 w 1829987"/>
                  <a:gd name="connsiteY14" fmla="*/ 1642146 h 2862372"/>
                  <a:gd name="connsiteX15" fmla="*/ 1819606 w 1829987"/>
                  <a:gd name="connsiteY15" fmla="*/ 1461584 h 2862372"/>
                  <a:gd name="connsiteX16" fmla="*/ 1820419 w 1829987"/>
                  <a:gd name="connsiteY16" fmla="*/ 1327383 h 2862372"/>
                  <a:gd name="connsiteX17" fmla="*/ 1820419 w 1829987"/>
                  <a:gd name="connsiteY17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19606 w 1829987"/>
                  <a:gd name="connsiteY14" fmla="*/ 1461584 h 2862372"/>
                  <a:gd name="connsiteX15" fmla="*/ 1820419 w 1829987"/>
                  <a:gd name="connsiteY15" fmla="*/ 1327383 h 2862372"/>
                  <a:gd name="connsiteX16" fmla="*/ 1820419 w 1829987"/>
                  <a:gd name="connsiteY16" fmla="*/ 1327383 h 2862372"/>
                  <a:gd name="connsiteX0" fmla="*/ 1820419 w 2046304"/>
                  <a:gd name="connsiteY0" fmla="*/ 1327383 h 2861354"/>
                  <a:gd name="connsiteX1" fmla="*/ 1554456 w 2046304"/>
                  <a:gd name="connsiteY1" fmla="*/ 802777 h 2861354"/>
                  <a:gd name="connsiteX2" fmla="*/ 1358441 w 2046304"/>
                  <a:gd name="connsiteY2" fmla="*/ 496147 h 2861354"/>
                  <a:gd name="connsiteX3" fmla="*/ 1023343 w 2046304"/>
                  <a:gd name="connsiteY3" fmla="*/ 104929 h 2861354"/>
                  <a:gd name="connsiteX4" fmla="*/ 845222 w 2046304"/>
                  <a:gd name="connsiteY4" fmla="*/ 13835 h 2861354"/>
                  <a:gd name="connsiteX5" fmla="*/ 604472 w 2046304"/>
                  <a:gd name="connsiteY5" fmla="*/ 59382 h 2861354"/>
                  <a:gd name="connsiteX6" fmla="*/ 163641 w 2046304"/>
                  <a:gd name="connsiteY6" fmla="*/ 702736 h 2861354"/>
                  <a:gd name="connsiteX7" fmla="*/ 1786 w 2046304"/>
                  <a:gd name="connsiteY7" fmla="*/ 1904856 h 2861354"/>
                  <a:gd name="connsiteX8" fmla="*/ 17239 w 2046304"/>
                  <a:gd name="connsiteY8" fmla="*/ 2261100 h 2861354"/>
                  <a:gd name="connsiteX9" fmla="*/ 111587 w 2046304"/>
                  <a:gd name="connsiteY9" fmla="*/ 2553903 h 2861354"/>
                  <a:gd name="connsiteX10" fmla="*/ 419843 w 2046304"/>
                  <a:gd name="connsiteY10" fmla="*/ 2747478 h 2861354"/>
                  <a:gd name="connsiteX11" fmla="*/ 987556 w 2046304"/>
                  <a:gd name="connsiteY11" fmla="*/ 2858906 h 2861354"/>
                  <a:gd name="connsiteX12" fmla="*/ 1602443 w 2046304"/>
                  <a:gd name="connsiteY12" fmla="*/ 2752359 h 2861354"/>
                  <a:gd name="connsiteX13" fmla="*/ 2042927 w 2046304"/>
                  <a:gd name="connsiteY13" fmla="*/ 2377381 h 2861354"/>
                  <a:gd name="connsiteX14" fmla="*/ 1819606 w 2046304"/>
                  <a:gd name="connsiteY14" fmla="*/ 1461584 h 2861354"/>
                  <a:gd name="connsiteX15" fmla="*/ 1820419 w 2046304"/>
                  <a:gd name="connsiteY15" fmla="*/ 1327383 h 2861354"/>
                  <a:gd name="connsiteX16" fmla="*/ 1820419 w 2046304"/>
                  <a:gd name="connsiteY16" fmla="*/ 1327383 h 286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6304" h="2861354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26548" y="2832613"/>
                      <a:pt x="1602443" y="2752359"/>
                    </a:cubicBezTo>
                    <a:cubicBezTo>
                      <a:pt x="1778338" y="2672105"/>
                      <a:pt x="2024220" y="2456275"/>
                      <a:pt x="2042927" y="2377381"/>
                    </a:cubicBezTo>
                    <a:cubicBezTo>
                      <a:pt x="2079121" y="2162252"/>
                      <a:pt x="1812286" y="1672375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lnTo>
                      <a:pt x="1820419" y="13273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750B764-66E1-4B4D-A657-ACBB71B498B0}"/>
                  </a:ext>
                </a:extLst>
              </p:cNvPr>
              <p:cNvSpPr/>
              <p:nvPr/>
            </p:nvSpPr>
            <p:spPr>
              <a:xfrm flipH="1">
                <a:off x="8275641" y="4650070"/>
                <a:ext cx="318762" cy="592237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22A497A-3DB2-4771-9647-D35487489600}"/>
                  </a:ext>
                </a:extLst>
              </p:cNvPr>
              <p:cNvSpPr/>
              <p:nvPr/>
            </p:nvSpPr>
            <p:spPr>
              <a:xfrm flipH="1">
                <a:off x="8368595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380FADF-A423-4916-88E8-A5459622DF49}"/>
                  </a:ext>
                </a:extLst>
              </p:cNvPr>
              <p:cNvSpPr/>
              <p:nvPr/>
            </p:nvSpPr>
            <p:spPr>
              <a:xfrm rot="295291">
                <a:off x="6165118" y="4736832"/>
                <a:ext cx="11239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0EBAC56-8B8D-45A0-ACA7-2B3CA202DCC2}"/>
                  </a:ext>
                </a:extLst>
              </p:cNvPr>
              <p:cNvSpPr/>
              <p:nvPr/>
            </p:nvSpPr>
            <p:spPr>
              <a:xfrm rot="636498">
                <a:off x="6241854" y="4677669"/>
                <a:ext cx="349516" cy="593262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  <a:gd name="connsiteX0" fmla="*/ 1491640 w 1620568"/>
                  <a:gd name="connsiteY0" fmla="*/ 1253669 h 2770149"/>
                  <a:gd name="connsiteX1" fmla="*/ 1449346 w 1620568"/>
                  <a:gd name="connsiteY1" fmla="*/ 1108081 h 2770149"/>
                  <a:gd name="connsiteX2" fmla="*/ 1323278 w 1620568"/>
                  <a:gd name="connsiteY2" fmla="*/ 807144 h 2770149"/>
                  <a:gd name="connsiteX3" fmla="*/ 865366 w 1620568"/>
                  <a:gd name="connsiteY3" fmla="*/ 193071 h 2770149"/>
                  <a:gd name="connsiteX4" fmla="*/ 458695 w 1620568"/>
                  <a:gd name="connsiteY4" fmla="*/ 2749 h 2770149"/>
                  <a:gd name="connsiteX5" fmla="*/ 174839 w 1620568"/>
                  <a:gd name="connsiteY5" fmla="*/ 292299 h 2770149"/>
                  <a:gd name="connsiteX6" fmla="*/ 22744 w 1620568"/>
                  <a:gd name="connsiteY6" fmla="*/ 991773 h 2770149"/>
                  <a:gd name="connsiteX7" fmla="*/ 1597 w 1620568"/>
                  <a:gd name="connsiteY7" fmla="*/ 1509059 h 2770149"/>
                  <a:gd name="connsiteX8" fmla="*/ 31691 w 1620568"/>
                  <a:gd name="connsiteY8" fmla="*/ 1844156 h 2770149"/>
                  <a:gd name="connsiteX9" fmla="*/ 141492 w 1620568"/>
                  <a:gd name="connsiteY9" fmla="*/ 2328094 h 2770149"/>
                  <a:gd name="connsiteX10" fmla="*/ 438362 w 1620568"/>
                  <a:gd name="connsiteY10" fmla="*/ 2742899 h 2770149"/>
                  <a:gd name="connsiteX11" fmla="*/ 653897 w 1620568"/>
                  <a:gd name="connsiteY11" fmla="*/ 2764046 h 2770149"/>
                  <a:gd name="connsiteX12" fmla="*/ 1215104 w 1620568"/>
                  <a:gd name="connsiteY12" fmla="*/ 2466363 h 2770149"/>
                  <a:gd name="connsiteX13" fmla="*/ 1620569 w 1620568"/>
                  <a:gd name="connsiteY13" fmla="*/ 2199715 h 2770149"/>
                  <a:gd name="connsiteX14" fmla="*/ 1455853 w 1620568"/>
                  <a:gd name="connsiteY14" fmla="*/ 1707514 h 2770149"/>
                  <a:gd name="connsiteX15" fmla="*/ 1491640 w 1620568"/>
                  <a:gd name="connsiteY15" fmla="*/ 1253669 h 2770149"/>
                  <a:gd name="connsiteX16" fmla="*/ 1491640 w 1620568"/>
                  <a:gd name="connsiteY16" fmla="*/ 1253669 h 2770149"/>
                  <a:gd name="connsiteX0" fmla="*/ 1491640 w 1632017"/>
                  <a:gd name="connsiteY0" fmla="*/ 1253669 h 2770149"/>
                  <a:gd name="connsiteX1" fmla="*/ 1449346 w 1632017"/>
                  <a:gd name="connsiteY1" fmla="*/ 1108081 h 2770149"/>
                  <a:gd name="connsiteX2" fmla="*/ 1323278 w 1632017"/>
                  <a:gd name="connsiteY2" fmla="*/ 807144 h 2770149"/>
                  <a:gd name="connsiteX3" fmla="*/ 865366 w 1632017"/>
                  <a:gd name="connsiteY3" fmla="*/ 193071 h 2770149"/>
                  <a:gd name="connsiteX4" fmla="*/ 458695 w 1632017"/>
                  <a:gd name="connsiteY4" fmla="*/ 2749 h 2770149"/>
                  <a:gd name="connsiteX5" fmla="*/ 174839 w 1632017"/>
                  <a:gd name="connsiteY5" fmla="*/ 292299 h 2770149"/>
                  <a:gd name="connsiteX6" fmla="*/ 22744 w 1632017"/>
                  <a:gd name="connsiteY6" fmla="*/ 991773 h 2770149"/>
                  <a:gd name="connsiteX7" fmla="*/ 1597 w 1632017"/>
                  <a:gd name="connsiteY7" fmla="*/ 1509059 h 2770149"/>
                  <a:gd name="connsiteX8" fmla="*/ 31691 w 1632017"/>
                  <a:gd name="connsiteY8" fmla="*/ 1844156 h 2770149"/>
                  <a:gd name="connsiteX9" fmla="*/ 141492 w 1632017"/>
                  <a:gd name="connsiteY9" fmla="*/ 2328094 h 2770149"/>
                  <a:gd name="connsiteX10" fmla="*/ 438362 w 1632017"/>
                  <a:gd name="connsiteY10" fmla="*/ 2742899 h 2770149"/>
                  <a:gd name="connsiteX11" fmla="*/ 653897 w 1632017"/>
                  <a:gd name="connsiteY11" fmla="*/ 2764046 h 2770149"/>
                  <a:gd name="connsiteX12" fmla="*/ 1215104 w 1632017"/>
                  <a:gd name="connsiteY12" fmla="*/ 2466363 h 2770149"/>
                  <a:gd name="connsiteX13" fmla="*/ 1620569 w 1632017"/>
                  <a:gd name="connsiteY13" fmla="*/ 2199715 h 2770149"/>
                  <a:gd name="connsiteX14" fmla="*/ 1535498 w 1632017"/>
                  <a:gd name="connsiteY14" fmla="*/ 1705921 h 2770149"/>
                  <a:gd name="connsiteX15" fmla="*/ 1491640 w 1632017"/>
                  <a:gd name="connsiteY15" fmla="*/ 1253669 h 2770149"/>
                  <a:gd name="connsiteX16" fmla="*/ 1491640 w 1632017"/>
                  <a:gd name="connsiteY16" fmla="*/ 1253669 h 277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32017" h="2770149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992" y="2560418"/>
                      <a:pt x="1215104" y="2466363"/>
                    </a:cubicBezTo>
                    <a:cubicBezTo>
                      <a:pt x="1376216" y="2372308"/>
                      <a:pt x="1567170" y="2326455"/>
                      <a:pt x="1620569" y="2199715"/>
                    </a:cubicBezTo>
                    <a:cubicBezTo>
                      <a:pt x="1673968" y="2072975"/>
                      <a:pt x="1522484" y="1871843"/>
                      <a:pt x="1535498" y="1705921"/>
                    </a:cubicBezTo>
                    <a:cubicBezTo>
                      <a:pt x="1545258" y="1557080"/>
                      <a:pt x="1497333" y="1404138"/>
                      <a:pt x="1491640" y="1253669"/>
                    </a:cubicBezTo>
                    <a:lnTo>
                      <a:pt x="1491640" y="12536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CFE4737E-1140-4539-9B68-EA04390AEB88}"/>
                  </a:ext>
                </a:extLst>
              </p:cNvPr>
              <p:cNvSpPr/>
              <p:nvPr/>
            </p:nvSpPr>
            <p:spPr>
              <a:xfrm>
                <a:off x="6441594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73B722D-798A-4B9B-AB6E-467DD1884624}"/>
                  </a:ext>
                </a:extLst>
              </p:cNvPr>
              <p:cNvSpPr/>
              <p:nvPr/>
            </p:nvSpPr>
            <p:spPr>
              <a:xfrm>
                <a:off x="6534626" y="4699709"/>
                <a:ext cx="390179" cy="611397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C6AE698-6BD0-4C4C-B7A5-0D4D4407CA6B}"/>
                  </a:ext>
                </a:extLst>
              </p:cNvPr>
              <p:cNvSpPr/>
              <p:nvPr/>
            </p:nvSpPr>
            <p:spPr>
              <a:xfrm rot="21301314">
                <a:off x="6894022" y="4664932"/>
                <a:ext cx="508626" cy="663653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37CD789-2CD5-417F-B639-18CA5940C406}"/>
                  </a:ext>
                </a:extLst>
              </p:cNvPr>
              <p:cNvSpPr/>
              <p:nvPr/>
            </p:nvSpPr>
            <p:spPr>
              <a:xfrm rot="739613">
                <a:off x="7408571" y="4609862"/>
                <a:ext cx="508626" cy="663653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C3F89D2-2613-431B-AFD1-FD45ECC43A7E}"/>
              </a:ext>
            </a:extLst>
          </p:cNvPr>
          <p:cNvGrpSpPr/>
          <p:nvPr/>
        </p:nvGrpSpPr>
        <p:grpSpPr>
          <a:xfrm>
            <a:off x="4194297" y="4839247"/>
            <a:ext cx="2669753" cy="1192481"/>
            <a:chOff x="2104451" y="2044380"/>
            <a:chExt cx="7289009" cy="3255735"/>
          </a:xfrm>
          <a:solidFill>
            <a:schemeClr val="bg1"/>
          </a:solidFill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8B2F4E8-A178-4B49-973A-C093F13C969F}"/>
                </a:ext>
              </a:extLst>
            </p:cNvPr>
            <p:cNvSpPr/>
            <p:nvPr/>
          </p:nvSpPr>
          <p:spPr>
            <a:xfrm flipH="1">
              <a:off x="7852533" y="3439983"/>
              <a:ext cx="935096" cy="1860132"/>
            </a:xfrm>
            <a:custGeom>
              <a:avLst/>
              <a:gdLst>
                <a:gd name="connsiteX0" fmla="*/ 1514128 w 1512816"/>
                <a:gd name="connsiteY0" fmla="*/ 1125666 h 2944299"/>
                <a:gd name="connsiteX1" fmla="*/ 1453127 w 1512816"/>
                <a:gd name="connsiteY1" fmla="*/ 939410 h 2944299"/>
                <a:gd name="connsiteX2" fmla="*/ 1437674 w 1512816"/>
                <a:gd name="connsiteY2" fmla="*/ 681581 h 2944299"/>
                <a:gd name="connsiteX3" fmla="*/ 1347393 w 1512816"/>
                <a:gd name="connsiteY3" fmla="*/ 652301 h 2944299"/>
                <a:gd name="connsiteX4" fmla="*/ 807333 w 1512816"/>
                <a:gd name="connsiteY4" fmla="*/ 352991 h 2944299"/>
                <a:gd name="connsiteX5" fmla="*/ 741453 w 1512816"/>
                <a:gd name="connsiteY5" fmla="*/ 0 h 2944299"/>
                <a:gd name="connsiteX6" fmla="*/ 618638 w 1512816"/>
                <a:gd name="connsiteY6" fmla="*/ 106548 h 2944299"/>
                <a:gd name="connsiteX7" fmla="*/ 498 w 1512816"/>
                <a:gd name="connsiteY7" fmla="*/ 480685 h 2944299"/>
                <a:gd name="connsiteX8" fmla="*/ 30592 w 1512816"/>
                <a:gd name="connsiteY8" fmla="*/ 795449 h 2944299"/>
                <a:gd name="connsiteX9" fmla="*/ 100539 w 1512816"/>
                <a:gd name="connsiteY9" fmla="*/ 1594151 h 2944299"/>
                <a:gd name="connsiteX10" fmla="*/ 153406 w 1512816"/>
                <a:gd name="connsiteY10" fmla="*/ 2048809 h 2944299"/>
                <a:gd name="connsiteX11" fmla="*/ 270528 w 1512816"/>
                <a:gd name="connsiteY11" fmla="*/ 2545761 h 2944299"/>
                <a:gd name="connsiteX12" fmla="*/ 401476 w 1512816"/>
                <a:gd name="connsiteY12" fmla="*/ 2791391 h 2944299"/>
                <a:gd name="connsiteX13" fmla="*/ 784560 w 1512816"/>
                <a:gd name="connsiteY13" fmla="*/ 2922339 h 2944299"/>
                <a:gd name="connsiteX14" fmla="*/ 988709 w 1512816"/>
                <a:gd name="connsiteY14" fmla="*/ 2697857 h 2944299"/>
                <a:gd name="connsiteX15" fmla="*/ 1183911 w 1512816"/>
                <a:gd name="connsiteY15" fmla="*/ 2237505 h 2944299"/>
                <a:gd name="connsiteX16" fmla="*/ 1371793 w 1512816"/>
                <a:gd name="connsiteY16" fmla="*/ 1715339 h 2944299"/>
                <a:gd name="connsiteX17" fmla="*/ 1449874 w 1512816"/>
                <a:gd name="connsiteY17" fmla="*/ 1459949 h 2944299"/>
                <a:gd name="connsiteX18" fmla="*/ 1517381 w 1512816"/>
                <a:gd name="connsiteY18" fmla="*/ 1202120 h 2944299"/>
                <a:gd name="connsiteX19" fmla="*/ 1514128 w 1512816"/>
                <a:gd name="connsiteY19" fmla="*/ 1125666 h 2944299"/>
                <a:gd name="connsiteX0" fmla="*/ 1517381 w 1517385"/>
                <a:gd name="connsiteY0" fmla="*/ 1202120 h 2952207"/>
                <a:gd name="connsiteX1" fmla="*/ 1453127 w 1517385"/>
                <a:gd name="connsiteY1" fmla="*/ 939410 h 2952207"/>
                <a:gd name="connsiteX2" fmla="*/ 1437674 w 1517385"/>
                <a:gd name="connsiteY2" fmla="*/ 681581 h 2952207"/>
                <a:gd name="connsiteX3" fmla="*/ 1347393 w 1517385"/>
                <a:gd name="connsiteY3" fmla="*/ 652301 h 2952207"/>
                <a:gd name="connsiteX4" fmla="*/ 807333 w 1517385"/>
                <a:gd name="connsiteY4" fmla="*/ 352991 h 2952207"/>
                <a:gd name="connsiteX5" fmla="*/ 741453 w 1517385"/>
                <a:gd name="connsiteY5" fmla="*/ 0 h 2952207"/>
                <a:gd name="connsiteX6" fmla="*/ 618638 w 1517385"/>
                <a:gd name="connsiteY6" fmla="*/ 106548 h 2952207"/>
                <a:gd name="connsiteX7" fmla="*/ 498 w 1517385"/>
                <a:gd name="connsiteY7" fmla="*/ 480685 h 2952207"/>
                <a:gd name="connsiteX8" fmla="*/ 30592 w 1517385"/>
                <a:gd name="connsiteY8" fmla="*/ 795449 h 2952207"/>
                <a:gd name="connsiteX9" fmla="*/ 100539 w 1517385"/>
                <a:gd name="connsiteY9" fmla="*/ 1594151 h 2952207"/>
                <a:gd name="connsiteX10" fmla="*/ 153406 w 1517385"/>
                <a:gd name="connsiteY10" fmla="*/ 2048809 h 2952207"/>
                <a:gd name="connsiteX11" fmla="*/ 270528 w 1517385"/>
                <a:gd name="connsiteY11" fmla="*/ 2545761 h 2952207"/>
                <a:gd name="connsiteX12" fmla="*/ 401476 w 1517385"/>
                <a:gd name="connsiteY12" fmla="*/ 2791391 h 2952207"/>
                <a:gd name="connsiteX13" fmla="*/ 784560 w 1517385"/>
                <a:gd name="connsiteY13" fmla="*/ 2922339 h 2952207"/>
                <a:gd name="connsiteX14" fmla="*/ 988709 w 1517385"/>
                <a:gd name="connsiteY14" fmla="*/ 2697857 h 2952207"/>
                <a:gd name="connsiteX15" fmla="*/ 1183911 w 1517385"/>
                <a:gd name="connsiteY15" fmla="*/ 2237505 h 2952207"/>
                <a:gd name="connsiteX16" fmla="*/ 1371793 w 1517385"/>
                <a:gd name="connsiteY16" fmla="*/ 1715339 h 2952207"/>
                <a:gd name="connsiteX17" fmla="*/ 1449874 w 1517385"/>
                <a:gd name="connsiteY17" fmla="*/ 1459949 h 2952207"/>
                <a:gd name="connsiteX18" fmla="*/ 1517381 w 1517385"/>
                <a:gd name="connsiteY18" fmla="*/ 1202120 h 2952207"/>
                <a:gd name="connsiteX0" fmla="*/ 1517381 w 1517380"/>
                <a:gd name="connsiteY0" fmla="*/ 1202120 h 2952207"/>
                <a:gd name="connsiteX1" fmla="*/ 1437674 w 1517380"/>
                <a:gd name="connsiteY1" fmla="*/ 681581 h 2952207"/>
                <a:gd name="connsiteX2" fmla="*/ 1347393 w 1517380"/>
                <a:gd name="connsiteY2" fmla="*/ 652301 h 2952207"/>
                <a:gd name="connsiteX3" fmla="*/ 807333 w 1517380"/>
                <a:gd name="connsiteY3" fmla="*/ 352991 h 2952207"/>
                <a:gd name="connsiteX4" fmla="*/ 741453 w 1517380"/>
                <a:gd name="connsiteY4" fmla="*/ 0 h 2952207"/>
                <a:gd name="connsiteX5" fmla="*/ 618638 w 1517380"/>
                <a:gd name="connsiteY5" fmla="*/ 106548 h 2952207"/>
                <a:gd name="connsiteX6" fmla="*/ 498 w 1517380"/>
                <a:gd name="connsiteY6" fmla="*/ 480685 h 2952207"/>
                <a:gd name="connsiteX7" fmla="*/ 30592 w 1517380"/>
                <a:gd name="connsiteY7" fmla="*/ 795449 h 2952207"/>
                <a:gd name="connsiteX8" fmla="*/ 100539 w 1517380"/>
                <a:gd name="connsiteY8" fmla="*/ 1594151 h 2952207"/>
                <a:gd name="connsiteX9" fmla="*/ 153406 w 1517380"/>
                <a:gd name="connsiteY9" fmla="*/ 2048809 h 2952207"/>
                <a:gd name="connsiteX10" fmla="*/ 270528 w 1517380"/>
                <a:gd name="connsiteY10" fmla="*/ 2545761 h 2952207"/>
                <a:gd name="connsiteX11" fmla="*/ 401476 w 1517380"/>
                <a:gd name="connsiteY11" fmla="*/ 2791391 h 2952207"/>
                <a:gd name="connsiteX12" fmla="*/ 784560 w 1517380"/>
                <a:gd name="connsiteY12" fmla="*/ 2922339 h 2952207"/>
                <a:gd name="connsiteX13" fmla="*/ 988709 w 1517380"/>
                <a:gd name="connsiteY13" fmla="*/ 2697857 h 2952207"/>
                <a:gd name="connsiteX14" fmla="*/ 1183911 w 1517380"/>
                <a:gd name="connsiteY14" fmla="*/ 2237505 h 2952207"/>
                <a:gd name="connsiteX15" fmla="*/ 1371793 w 1517380"/>
                <a:gd name="connsiteY15" fmla="*/ 1715339 h 2952207"/>
                <a:gd name="connsiteX16" fmla="*/ 1449874 w 1517380"/>
                <a:gd name="connsiteY16" fmla="*/ 1459949 h 2952207"/>
                <a:gd name="connsiteX17" fmla="*/ 1517381 w 1517380"/>
                <a:gd name="connsiteY17" fmla="*/ 1202120 h 2952207"/>
                <a:gd name="connsiteX0" fmla="*/ 1517381 w 1517382"/>
                <a:gd name="connsiteY0" fmla="*/ 1202120 h 2952207"/>
                <a:gd name="connsiteX1" fmla="*/ 1347393 w 1517382"/>
                <a:gd name="connsiteY1" fmla="*/ 652301 h 2952207"/>
                <a:gd name="connsiteX2" fmla="*/ 807333 w 1517382"/>
                <a:gd name="connsiteY2" fmla="*/ 352991 h 2952207"/>
                <a:gd name="connsiteX3" fmla="*/ 741453 w 1517382"/>
                <a:gd name="connsiteY3" fmla="*/ 0 h 2952207"/>
                <a:gd name="connsiteX4" fmla="*/ 618638 w 1517382"/>
                <a:gd name="connsiteY4" fmla="*/ 106548 h 2952207"/>
                <a:gd name="connsiteX5" fmla="*/ 498 w 1517382"/>
                <a:gd name="connsiteY5" fmla="*/ 480685 h 2952207"/>
                <a:gd name="connsiteX6" fmla="*/ 30592 w 1517382"/>
                <a:gd name="connsiteY6" fmla="*/ 795449 h 2952207"/>
                <a:gd name="connsiteX7" fmla="*/ 100539 w 1517382"/>
                <a:gd name="connsiteY7" fmla="*/ 1594151 h 2952207"/>
                <a:gd name="connsiteX8" fmla="*/ 153406 w 1517382"/>
                <a:gd name="connsiteY8" fmla="*/ 2048809 h 2952207"/>
                <a:gd name="connsiteX9" fmla="*/ 270528 w 1517382"/>
                <a:gd name="connsiteY9" fmla="*/ 2545761 h 2952207"/>
                <a:gd name="connsiteX10" fmla="*/ 401476 w 1517382"/>
                <a:gd name="connsiteY10" fmla="*/ 2791391 h 2952207"/>
                <a:gd name="connsiteX11" fmla="*/ 784560 w 1517382"/>
                <a:gd name="connsiteY11" fmla="*/ 2922339 h 2952207"/>
                <a:gd name="connsiteX12" fmla="*/ 988709 w 1517382"/>
                <a:gd name="connsiteY12" fmla="*/ 2697857 h 2952207"/>
                <a:gd name="connsiteX13" fmla="*/ 1183911 w 1517382"/>
                <a:gd name="connsiteY13" fmla="*/ 2237505 h 2952207"/>
                <a:gd name="connsiteX14" fmla="*/ 1371793 w 1517382"/>
                <a:gd name="connsiteY14" fmla="*/ 1715339 h 2952207"/>
                <a:gd name="connsiteX15" fmla="*/ 1449874 w 1517382"/>
                <a:gd name="connsiteY15" fmla="*/ 1459949 h 2952207"/>
                <a:gd name="connsiteX16" fmla="*/ 1517381 w 1517382"/>
                <a:gd name="connsiteY16" fmla="*/ 1202120 h 2952207"/>
                <a:gd name="connsiteX0" fmla="*/ 1517381 w 1517380"/>
                <a:gd name="connsiteY0" fmla="*/ 1202120 h 2952207"/>
                <a:gd name="connsiteX1" fmla="*/ 1347393 w 1517380"/>
                <a:gd name="connsiteY1" fmla="*/ 652301 h 2952207"/>
                <a:gd name="connsiteX2" fmla="*/ 807333 w 1517380"/>
                <a:gd name="connsiteY2" fmla="*/ 352991 h 2952207"/>
                <a:gd name="connsiteX3" fmla="*/ 741453 w 1517380"/>
                <a:gd name="connsiteY3" fmla="*/ 0 h 2952207"/>
                <a:gd name="connsiteX4" fmla="*/ 618638 w 1517380"/>
                <a:gd name="connsiteY4" fmla="*/ 106548 h 2952207"/>
                <a:gd name="connsiteX5" fmla="*/ 498 w 1517380"/>
                <a:gd name="connsiteY5" fmla="*/ 480685 h 2952207"/>
                <a:gd name="connsiteX6" fmla="*/ 30592 w 1517380"/>
                <a:gd name="connsiteY6" fmla="*/ 795449 h 2952207"/>
                <a:gd name="connsiteX7" fmla="*/ 100539 w 1517380"/>
                <a:gd name="connsiteY7" fmla="*/ 1594151 h 2952207"/>
                <a:gd name="connsiteX8" fmla="*/ 153406 w 1517380"/>
                <a:gd name="connsiteY8" fmla="*/ 2048809 h 2952207"/>
                <a:gd name="connsiteX9" fmla="*/ 270528 w 1517380"/>
                <a:gd name="connsiteY9" fmla="*/ 2545761 h 2952207"/>
                <a:gd name="connsiteX10" fmla="*/ 401476 w 1517380"/>
                <a:gd name="connsiteY10" fmla="*/ 2791391 h 2952207"/>
                <a:gd name="connsiteX11" fmla="*/ 784560 w 1517380"/>
                <a:gd name="connsiteY11" fmla="*/ 2922339 h 2952207"/>
                <a:gd name="connsiteX12" fmla="*/ 988709 w 1517380"/>
                <a:gd name="connsiteY12" fmla="*/ 2697857 h 2952207"/>
                <a:gd name="connsiteX13" fmla="*/ 1183911 w 1517380"/>
                <a:gd name="connsiteY13" fmla="*/ 2237505 h 2952207"/>
                <a:gd name="connsiteX14" fmla="*/ 1371793 w 1517380"/>
                <a:gd name="connsiteY14" fmla="*/ 1715339 h 2952207"/>
                <a:gd name="connsiteX15" fmla="*/ 1449874 w 1517380"/>
                <a:gd name="connsiteY15" fmla="*/ 1459949 h 2952207"/>
                <a:gd name="connsiteX16" fmla="*/ 1517381 w 1517380"/>
                <a:gd name="connsiteY16" fmla="*/ 1202120 h 2952207"/>
                <a:gd name="connsiteX0" fmla="*/ 1517381 w 1517382"/>
                <a:gd name="connsiteY0" fmla="*/ 1202120 h 2952207"/>
                <a:gd name="connsiteX1" fmla="*/ 1347393 w 1517382"/>
                <a:gd name="connsiteY1" fmla="*/ 652301 h 2952207"/>
                <a:gd name="connsiteX2" fmla="*/ 807333 w 1517382"/>
                <a:gd name="connsiteY2" fmla="*/ 352991 h 2952207"/>
                <a:gd name="connsiteX3" fmla="*/ 741453 w 1517382"/>
                <a:gd name="connsiteY3" fmla="*/ 0 h 2952207"/>
                <a:gd name="connsiteX4" fmla="*/ 618638 w 1517382"/>
                <a:gd name="connsiteY4" fmla="*/ 106548 h 2952207"/>
                <a:gd name="connsiteX5" fmla="*/ 498 w 1517382"/>
                <a:gd name="connsiteY5" fmla="*/ 480685 h 2952207"/>
                <a:gd name="connsiteX6" fmla="*/ 30592 w 1517382"/>
                <a:gd name="connsiteY6" fmla="*/ 795449 h 2952207"/>
                <a:gd name="connsiteX7" fmla="*/ 100539 w 1517382"/>
                <a:gd name="connsiteY7" fmla="*/ 1594151 h 2952207"/>
                <a:gd name="connsiteX8" fmla="*/ 153406 w 1517382"/>
                <a:gd name="connsiteY8" fmla="*/ 2048809 h 2952207"/>
                <a:gd name="connsiteX9" fmla="*/ 270528 w 1517382"/>
                <a:gd name="connsiteY9" fmla="*/ 2545761 h 2952207"/>
                <a:gd name="connsiteX10" fmla="*/ 401476 w 1517382"/>
                <a:gd name="connsiteY10" fmla="*/ 2791391 h 2952207"/>
                <a:gd name="connsiteX11" fmla="*/ 784560 w 1517382"/>
                <a:gd name="connsiteY11" fmla="*/ 2922339 h 2952207"/>
                <a:gd name="connsiteX12" fmla="*/ 988709 w 1517382"/>
                <a:gd name="connsiteY12" fmla="*/ 2697857 h 2952207"/>
                <a:gd name="connsiteX13" fmla="*/ 1183911 w 1517382"/>
                <a:gd name="connsiteY13" fmla="*/ 2237505 h 2952207"/>
                <a:gd name="connsiteX14" fmla="*/ 1371793 w 1517382"/>
                <a:gd name="connsiteY14" fmla="*/ 1715339 h 2952207"/>
                <a:gd name="connsiteX15" fmla="*/ 1449874 w 1517382"/>
                <a:gd name="connsiteY15" fmla="*/ 1459949 h 2952207"/>
                <a:gd name="connsiteX16" fmla="*/ 1517381 w 1517382"/>
                <a:gd name="connsiteY16" fmla="*/ 1202120 h 2952207"/>
                <a:gd name="connsiteX0" fmla="*/ 1517381 w 1517380"/>
                <a:gd name="connsiteY0" fmla="*/ 1202120 h 2952207"/>
                <a:gd name="connsiteX1" fmla="*/ 1347393 w 1517380"/>
                <a:gd name="connsiteY1" fmla="*/ 652301 h 2952207"/>
                <a:gd name="connsiteX2" fmla="*/ 807333 w 1517380"/>
                <a:gd name="connsiteY2" fmla="*/ 352991 h 2952207"/>
                <a:gd name="connsiteX3" fmla="*/ 741453 w 1517380"/>
                <a:gd name="connsiteY3" fmla="*/ 0 h 2952207"/>
                <a:gd name="connsiteX4" fmla="*/ 618638 w 1517380"/>
                <a:gd name="connsiteY4" fmla="*/ 106548 h 2952207"/>
                <a:gd name="connsiteX5" fmla="*/ 498 w 1517380"/>
                <a:gd name="connsiteY5" fmla="*/ 480685 h 2952207"/>
                <a:gd name="connsiteX6" fmla="*/ 30592 w 1517380"/>
                <a:gd name="connsiteY6" fmla="*/ 795449 h 2952207"/>
                <a:gd name="connsiteX7" fmla="*/ 100539 w 1517380"/>
                <a:gd name="connsiteY7" fmla="*/ 1594151 h 2952207"/>
                <a:gd name="connsiteX8" fmla="*/ 153406 w 1517380"/>
                <a:gd name="connsiteY8" fmla="*/ 2048809 h 2952207"/>
                <a:gd name="connsiteX9" fmla="*/ 270528 w 1517380"/>
                <a:gd name="connsiteY9" fmla="*/ 2545761 h 2952207"/>
                <a:gd name="connsiteX10" fmla="*/ 401476 w 1517380"/>
                <a:gd name="connsiteY10" fmla="*/ 2791391 h 2952207"/>
                <a:gd name="connsiteX11" fmla="*/ 784560 w 1517380"/>
                <a:gd name="connsiteY11" fmla="*/ 2922339 h 2952207"/>
                <a:gd name="connsiteX12" fmla="*/ 988709 w 1517380"/>
                <a:gd name="connsiteY12" fmla="*/ 2697857 h 2952207"/>
                <a:gd name="connsiteX13" fmla="*/ 1183911 w 1517380"/>
                <a:gd name="connsiteY13" fmla="*/ 2237505 h 2952207"/>
                <a:gd name="connsiteX14" fmla="*/ 1371793 w 1517380"/>
                <a:gd name="connsiteY14" fmla="*/ 1715339 h 2952207"/>
                <a:gd name="connsiteX15" fmla="*/ 1449874 w 1517380"/>
                <a:gd name="connsiteY15" fmla="*/ 1459949 h 2952207"/>
                <a:gd name="connsiteX16" fmla="*/ 1517381 w 1517380"/>
                <a:gd name="connsiteY16" fmla="*/ 1202120 h 2952207"/>
                <a:gd name="connsiteX0" fmla="*/ 1487096 w 1487096"/>
                <a:gd name="connsiteY0" fmla="*/ 1232406 h 2952207"/>
                <a:gd name="connsiteX1" fmla="*/ 1347393 w 1487096"/>
                <a:gd name="connsiteY1" fmla="*/ 652301 h 2952207"/>
                <a:gd name="connsiteX2" fmla="*/ 807333 w 1487096"/>
                <a:gd name="connsiteY2" fmla="*/ 352991 h 2952207"/>
                <a:gd name="connsiteX3" fmla="*/ 741453 w 1487096"/>
                <a:gd name="connsiteY3" fmla="*/ 0 h 2952207"/>
                <a:gd name="connsiteX4" fmla="*/ 618638 w 1487096"/>
                <a:gd name="connsiteY4" fmla="*/ 106548 h 2952207"/>
                <a:gd name="connsiteX5" fmla="*/ 498 w 1487096"/>
                <a:gd name="connsiteY5" fmla="*/ 480685 h 2952207"/>
                <a:gd name="connsiteX6" fmla="*/ 30592 w 1487096"/>
                <a:gd name="connsiteY6" fmla="*/ 795449 h 2952207"/>
                <a:gd name="connsiteX7" fmla="*/ 100539 w 1487096"/>
                <a:gd name="connsiteY7" fmla="*/ 1594151 h 2952207"/>
                <a:gd name="connsiteX8" fmla="*/ 153406 w 1487096"/>
                <a:gd name="connsiteY8" fmla="*/ 2048809 h 2952207"/>
                <a:gd name="connsiteX9" fmla="*/ 270528 w 1487096"/>
                <a:gd name="connsiteY9" fmla="*/ 2545761 h 2952207"/>
                <a:gd name="connsiteX10" fmla="*/ 401476 w 1487096"/>
                <a:gd name="connsiteY10" fmla="*/ 2791391 h 2952207"/>
                <a:gd name="connsiteX11" fmla="*/ 784560 w 1487096"/>
                <a:gd name="connsiteY11" fmla="*/ 2922339 h 2952207"/>
                <a:gd name="connsiteX12" fmla="*/ 988709 w 1487096"/>
                <a:gd name="connsiteY12" fmla="*/ 2697857 h 2952207"/>
                <a:gd name="connsiteX13" fmla="*/ 1183911 w 1487096"/>
                <a:gd name="connsiteY13" fmla="*/ 2237505 h 2952207"/>
                <a:gd name="connsiteX14" fmla="*/ 1371793 w 1487096"/>
                <a:gd name="connsiteY14" fmla="*/ 1715339 h 2952207"/>
                <a:gd name="connsiteX15" fmla="*/ 1449874 w 1487096"/>
                <a:gd name="connsiteY15" fmla="*/ 1459949 h 2952207"/>
                <a:gd name="connsiteX16" fmla="*/ 1487096 w 1487096"/>
                <a:gd name="connsiteY16" fmla="*/ 1232406 h 2952207"/>
                <a:gd name="connsiteX0" fmla="*/ 1487096 w 1487096"/>
                <a:gd name="connsiteY0" fmla="*/ 1232406 h 2952207"/>
                <a:gd name="connsiteX1" fmla="*/ 1347393 w 1487096"/>
                <a:gd name="connsiteY1" fmla="*/ 652301 h 2952207"/>
                <a:gd name="connsiteX2" fmla="*/ 807333 w 1487096"/>
                <a:gd name="connsiteY2" fmla="*/ 352991 h 2952207"/>
                <a:gd name="connsiteX3" fmla="*/ 741453 w 1487096"/>
                <a:gd name="connsiteY3" fmla="*/ 0 h 2952207"/>
                <a:gd name="connsiteX4" fmla="*/ 618638 w 1487096"/>
                <a:gd name="connsiteY4" fmla="*/ 106548 h 2952207"/>
                <a:gd name="connsiteX5" fmla="*/ 498 w 1487096"/>
                <a:gd name="connsiteY5" fmla="*/ 480685 h 2952207"/>
                <a:gd name="connsiteX6" fmla="*/ 30592 w 1487096"/>
                <a:gd name="connsiteY6" fmla="*/ 795449 h 2952207"/>
                <a:gd name="connsiteX7" fmla="*/ 100539 w 1487096"/>
                <a:gd name="connsiteY7" fmla="*/ 1594151 h 2952207"/>
                <a:gd name="connsiteX8" fmla="*/ 153406 w 1487096"/>
                <a:gd name="connsiteY8" fmla="*/ 2048809 h 2952207"/>
                <a:gd name="connsiteX9" fmla="*/ 270528 w 1487096"/>
                <a:gd name="connsiteY9" fmla="*/ 2545761 h 2952207"/>
                <a:gd name="connsiteX10" fmla="*/ 401476 w 1487096"/>
                <a:gd name="connsiteY10" fmla="*/ 2791391 h 2952207"/>
                <a:gd name="connsiteX11" fmla="*/ 784560 w 1487096"/>
                <a:gd name="connsiteY11" fmla="*/ 2922339 h 2952207"/>
                <a:gd name="connsiteX12" fmla="*/ 988709 w 1487096"/>
                <a:gd name="connsiteY12" fmla="*/ 2697857 h 2952207"/>
                <a:gd name="connsiteX13" fmla="*/ 1183911 w 1487096"/>
                <a:gd name="connsiteY13" fmla="*/ 2237505 h 2952207"/>
                <a:gd name="connsiteX14" fmla="*/ 1371793 w 1487096"/>
                <a:gd name="connsiteY14" fmla="*/ 1715339 h 2952207"/>
                <a:gd name="connsiteX15" fmla="*/ 1449874 w 1487096"/>
                <a:gd name="connsiteY15" fmla="*/ 1459949 h 2952207"/>
                <a:gd name="connsiteX16" fmla="*/ 1487096 w 1487096"/>
                <a:gd name="connsiteY16" fmla="*/ 1232406 h 2952207"/>
                <a:gd name="connsiteX0" fmla="*/ 1487096 w 1487096"/>
                <a:gd name="connsiteY0" fmla="*/ 1147788 h 2867589"/>
                <a:gd name="connsiteX1" fmla="*/ 1347393 w 1487096"/>
                <a:gd name="connsiteY1" fmla="*/ 567683 h 2867589"/>
                <a:gd name="connsiteX2" fmla="*/ 807333 w 1487096"/>
                <a:gd name="connsiteY2" fmla="*/ 268373 h 2867589"/>
                <a:gd name="connsiteX3" fmla="*/ 756440 w 1487096"/>
                <a:gd name="connsiteY3" fmla="*/ 25284 h 2867589"/>
                <a:gd name="connsiteX4" fmla="*/ 618638 w 1487096"/>
                <a:gd name="connsiteY4" fmla="*/ 21930 h 2867589"/>
                <a:gd name="connsiteX5" fmla="*/ 498 w 1487096"/>
                <a:gd name="connsiteY5" fmla="*/ 396067 h 2867589"/>
                <a:gd name="connsiteX6" fmla="*/ 30592 w 1487096"/>
                <a:gd name="connsiteY6" fmla="*/ 710831 h 2867589"/>
                <a:gd name="connsiteX7" fmla="*/ 100539 w 1487096"/>
                <a:gd name="connsiteY7" fmla="*/ 1509533 h 2867589"/>
                <a:gd name="connsiteX8" fmla="*/ 153406 w 1487096"/>
                <a:gd name="connsiteY8" fmla="*/ 1964191 h 2867589"/>
                <a:gd name="connsiteX9" fmla="*/ 270528 w 1487096"/>
                <a:gd name="connsiteY9" fmla="*/ 2461143 h 2867589"/>
                <a:gd name="connsiteX10" fmla="*/ 401476 w 1487096"/>
                <a:gd name="connsiteY10" fmla="*/ 2706773 h 2867589"/>
                <a:gd name="connsiteX11" fmla="*/ 784560 w 1487096"/>
                <a:gd name="connsiteY11" fmla="*/ 2837721 h 2867589"/>
                <a:gd name="connsiteX12" fmla="*/ 988709 w 1487096"/>
                <a:gd name="connsiteY12" fmla="*/ 2613239 h 2867589"/>
                <a:gd name="connsiteX13" fmla="*/ 1183911 w 1487096"/>
                <a:gd name="connsiteY13" fmla="*/ 2152887 h 2867589"/>
                <a:gd name="connsiteX14" fmla="*/ 1371793 w 1487096"/>
                <a:gd name="connsiteY14" fmla="*/ 1630721 h 2867589"/>
                <a:gd name="connsiteX15" fmla="*/ 1449874 w 1487096"/>
                <a:gd name="connsiteY15" fmla="*/ 1375331 h 2867589"/>
                <a:gd name="connsiteX16" fmla="*/ 1487096 w 1487096"/>
                <a:gd name="connsiteY16" fmla="*/ 1147788 h 2867589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17325 w 1487096"/>
                <a:gd name="connsiteY2" fmla="*/ 357985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510622 w 1510622"/>
                <a:gd name="connsiteY0" fmla="*/ 1237401 h 2957202"/>
                <a:gd name="connsiteX1" fmla="*/ 1370919 w 1510622"/>
                <a:gd name="connsiteY1" fmla="*/ 657296 h 2957202"/>
                <a:gd name="connsiteX2" fmla="*/ 840851 w 1510622"/>
                <a:gd name="connsiteY2" fmla="*/ 357985 h 2957202"/>
                <a:gd name="connsiteX3" fmla="*/ 764979 w 1510622"/>
                <a:gd name="connsiteY3" fmla="*/ 0 h 2957202"/>
                <a:gd name="connsiteX4" fmla="*/ 457329 w 1510622"/>
                <a:gd name="connsiteY4" fmla="*/ 291381 h 2957202"/>
                <a:gd name="connsiteX5" fmla="*/ 24024 w 1510622"/>
                <a:gd name="connsiteY5" fmla="*/ 485680 h 2957202"/>
                <a:gd name="connsiteX6" fmla="*/ 54118 w 1510622"/>
                <a:gd name="connsiteY6" fmla="*/ 800444 h 2957202"/>
                <a:gd name="connsiteX7" fmla="*/ 124065 w 1510622"/>
                <a:gd name="connsiteY7" fmla="*/ 1599146 h 2957202"/>
                <a:gd name="connsiteX8" fmla="*/ 176932 w 1510622"/>
                <a:gd name="connsiteY8" fmla="*/ 2053804 h 2957202"/>
                <a:gd name="connsiteX9" fmla="*/ 294054 w 1510622"/>
                <a:gd name="connsiteY9" fmla="*/ 2550756 h 2957202"/>
                <a:gd name="connsiteX10" fmla="*/ 425002 w 1510622"/>
                <a:gd name="connsiteY10" fmla="*/ 2796386 h 2957202"/>
                <a:gd name="connsiteX11" fmla="*/ 808086 w 1510622"/>
                <a:gd name="connsiteY11" fmla="*/ 2927334 h 2957202"/>
                <a:gd name="connsiteX12" fmla="*/ 1012235 w 1510622"/>
                <a:gd name="connsiteY12" fmla="*/ 2702852 h 2957202"/>
                <a:gd name="connsiteX13" fmla="*/ 1207437 w 1510622"/>
                <a:gd name="connsiteY13" fmla="*/ 2242500 h 2957202"/>
                <a:gd name="connsiteX14" fmla="*/ 1395319 w 1510622"/>
                <a:gd name="connsiteY14" fmla="*/ 1720334 h 2957202"/>
                <a:gd name="connsiteX15" fmla="*/ 1473400 w 1510622"/>
                <a:gd name="connsiteY15" fmla="*/ 1464944 h 2957202"/>
                <a:gd name="connsiteX16" fmla="*/ 1510622 w 1510622"/>
                <a:gd name="connsiteY16" fmla="*/ 1237401 h 2957202"/>
                <a:gd name="connsiteX0" fmla="*/ 1507786 w 1507786"/>
                <a:gd name="connsiteY0" fmla="*/ 1237401 h 2957202"/>
                <a:gd name="connsiteX1" fmla="*/ 1368083 w 1507786"/>
                <a:gd name="connsiteY1" fmla="*/ 657296 h 2957202"/>
                <a:gd name="connsiteX2" fmla="*/ 838015 w 1507786"/>
                <a:gd name="connsiteY2" fmla="*/ 357985 h 2957202"/>
                <a:gd name="connsiteX3" fmla="*/ 762143 w 1507786"/>
                <a:gd name="connsiteY3" fmla="*/ 0 h 2957202"/>
                <a:gd name="connsiteX4" fmla="*/ 414529 w 1507786"/>
                <a:gd name="connsiteY4" fmla="*/ 301373 h 2957202"/>
                <a:gd name="connsiteX5" fmla="*/ 21188 w 1507786"/>
                <a:gd name="connsiteY5" fmla="*/ 485680 h 2957202"/>
                <a:gd name="connsiteX6" fmla="*/ 51282 w 1507786"/>
                <a:gd name="connsiteY6" fmla="*/ 800444 h 2957202"/>
                <a:gd name="connsiteX7" fmla="*/ 121229 w 1507786"/>
                <a:gd name="connsiteY7" fmla="*/ 1599146 h 2957202"/>
                <a:gd name="connsiteX8" fmla="*/ 174096 w 1507786"/>
                <a:gd name="connsiteY8" fmla="*/ 2053804 h 2957202"/>
                <a:gd name="connsiteX9" fmla="*/ 291218 w 1507786"/>
                <a:gd name="connsiteY9" fmla="*/ 2550756 h 2957202"/>
                <a:gd name="connsiteX10" fmla="*/ 422166 w 1507786"/>
                <a:gd name="connsiteY10" fmla="*/ 2796386 h 2957202"/>
                <a:gd name="connsiteX11" fmla="*/ 805250 w 1507786"/>
                <a:gd name="connsiteY11" fmla="*/ 2927334 h 2957202"/>
                <a:gd name="connsiteX12" fmla="*/ 1009399 w 1507786"/>
                <a:gd name="connsiteY12" fmla="*/ 2702852 h 2957202"/>
                <a:gd name="connsiteX13" fmla="*/ 1204601 w 1507786"/>
                <a:gd name="connsiteY13" fmla="*/ 2242500 h 2957202"/>
                <a:gd name="connsiteX14" fmla="*/ 1392483 w 1507786"/>
                <a:gd name="connsiteY14" fmla="*/ 1720334 h 2957202"/>
                <a:gd name="connsiteX15" fmla="*/ 1470564 w 1507786"/>
                <a:gd name="connsiteY15" fmla="*/ 1464944 h 2957202"/>
                <a:gd name="connsiteX16" fmla="*/ 1507786 w 1507786"/>
                <a:gd name="connsiteY16" fmla="*/ 1237401 h 2957202"/>
                <a:gd name="connsiteX0" fmla="*/ 1486807 w 1486807"/>
                <a:gd name="connsiteY0" fmla="*/ 1237401 h 2957202"/>
                <a:gd name="connsiteX1" fmla="*/ 1347104 w 1486807"/>
                <a:gd name="connsiteY1" fmla="*/ 657296 h 2957202"/>
                <a:gd name="connsiteX2" fmla="*/ 817036 w 1486807"/>
                <a:gd name="connsiteY2" fmla="*/ 357985 h 2957202"/>
                <a:gd name="connsiteX3" fmla="*/ 741164 w 1486807"/>
                <a:gd name="connsiteY3" fmla="*/ 0 h 2957202"/>
                <a:gd name="connsiteX4" fmla="*/ 393550 w 1486807"/>
                <a:gd name="connsiteY4" fmla="*/ 301373 h 2957202"/>
                <a:gd name="connsiteX5" fmla="*/ 209 w 1486807"/>
                <a:gd name="connsiteY5" fmla="*/ 485680 h 2957202"/>
                <a:gd name="connsiteX6" fmla="*/ 30303 w 1486807"/>
                <a:gd name="connsiteY6" fmla="*/ 800444 h 2957202"/>
                <a:gd name="connsiteX7" fmla="*/ 100250 w 1486807"/>
                <a:gd name="connsiteY7" fmla="*/ 1599146 h 2957202"/>
                <a:gd name="connsiteX8" fmla="*/ 153117 w 1486807"/>
                <a:gd name="connsiteY8" fmla="*/ 2053804 h 2957202"/>
                <a:gd name="connsiteX9" fmla="*/ 270239 w 1486807"/>
                <a:gd name="connsiteY9" fmla="*/ 2550756 h 2957202"/>
                <a:gd name="connsiteX10" fmla="*/ 401187 w 1486807"/>
                <a:gd name="connsiteY10" fmla="*/ 2796386 h 2957202"/>
                <a:gd name="connsiteX11" fmla="*/ 784271 w 1486807"/>
                <a:gd name="connsiteY11" fmla="*/ 2927334 h 2957202"/>
                <a:gd name="connsiteX12" fmla="*/ 988420 w 1486807"/>
                <a:gd name="connsiteY12" fmla="*/ 2702852 h 2957202"/>
                <a:gd name="connsiteX13" fmla="*/ 1183622 w 1486807"/>
                <a:gd name="connsiteY13" fmla="*/ 2242500 h 2957202"/>
                <a:gd name="connsiteX14" fmla="*/ 1371504 w 1486807"/>
                <a:gd name="connsiteY14" fmla="*/ 1720334 h 2957202"/>
                <a:gd name="connsiteX15" fmla="*/ 1449585 w 1486807"/>
                <a:gd name="connsiteY15" fmla="*/ 1464944 h 2957202"/>
                <a:gd name="connsiteX16" fmla="*/ 1486807 w 1486807"/>
                <a:gd name="connsiteY16" fmla="*/ 1237401 h 2957202"/>
                <a:gd name="connsiteX0" fmla="*/ 1486599 w 1486599"/>
                <a:gd name="connsiteY0" fmla="*/ 1237401 h 2957202"/>
                <a:gd name="connsiteX1" fmla="*/ 1346896 w 1486599"/>
                <a:gd name="connsiteY1" fmla="*/ 657296 h 2957202"/>
                <a:gd name="connsiteX2" fmla="*/ 816828 w 1486599"/>
                <a:gd name="connsiteY2" fmla="*/ 357985 h 2957202"/>
                <a:gd name="connsiteX3" fmla="*/ 740956 w 1486599"/>
                <a:gd name="connsiteY3" fmla="*/ 0 h 2957202"/>
                <a:gd name="connsiteX4" fmla="*/ 393342 w 1486599"/>
                <a:gd name="connsiteY4" fmla="*/ 301373 h 2957202"/>
                <a:gd name="connsiteX5" fmla="*/ 1 w 1486599"/>
                <a:gd name="connsiteY5" fmla="*/ 485680 h 2957202"/>
                <a:gd name="connsiteX6" fmla="*/ 30095 w 1486599"/>
                <a:gd name="connsiteY6" fmla="*/ 800444 h 2957202"/>
                <a:gd name="connsiteX7" fmla="*/ 100042 w 1486599"/>
                <a:gd name="connsiteY7" fmla="*/ 1599146 h 2957202"/>
                <a:gd name="connsiteX8" fmla="*/ 152909 w 1486599"/>
                <a:gd name="connsiteY8" fmla="*/ 2053804 h 2957202"/>
                <a:gd name="connsiteX9" fmla="*/ 270031 w 1486599"/>
                <a:gd name="connsiteY9" fmla="*/ 2550756 h 2957202"/>
                <a:gd name="connsiteX10" fmla="*/ 400979 w 1486599"/>
                <a:gd name="connsiteY10" fmla="*/ 2796386 h 2957202"/>
                <a:gd name="connsiteX11" fmla="*/ 784063 w 1486599"/>
                <a:gd name="connsiteY11" fmla="*/ 2927334 h 2957202"/>
                <a:gd name="connsiteX12" fmla="*/ 988212 w 1486599"/>
                <a:gd name="connsiteY12" fmla="*/ 2702852 h 2957202"/>
                <a:gd name="connsiteX13" fmla="*/ 1183414 w 1486599"/>
                <a:gd name="connsiteY13" fmla="*/ 2242500 h 2957202"/>
                <a:gd name="connsiteX14" fmla="*/ 1371296 w 1486599"/>
                <a:gd name="connsiteY14" fmla="*/ 1720334 h 2957202"/>
                <a:gd name="connsiteX15" fmla="*/ 1449377 w 1486599"/>
                <a:gd name="connsiteY15" fmla="*/ 1464944 h 2957202"/>
                <a:gd name="connsiteX16" fmla="*/ 1486599 w 1486599"/>
                <a:gd name="connsiteY16" fmla="*/ 1237401 h 2957202"/>
                <a:gd name="connsiteX0" fmla="*/ 1486597 w 1486597"/>
                <a:gd name="connsiteY0" fmla="*/ 1237401 h 2957202"/>
                <a:gd name="connsiteX1" fmla="*/ 1346894 w 1486597"/>
                <a:gd name="connsiteY1" fmla="*/ 657296 h 2957202"/>
                <a:gd name="connsiteX2" fmla="*/ 816826 w 1486597"/>
                <a:gd name="connsiteY2" fmla="*/ 357985 h 2957202"/>
                <a:gd name="connsiteX3" fmla="*/ 740954 w 1486597"/>
                <a:gd name="connsiteY3" fmla="*/ 0 h 2957202"/>
                <a:gd name="connsiteX4" fmla="*/ 393340 w 1486597"/>
                <a:gd name="connsiteY4" fmla="*/ 301373 h 2957202"/>
                <a:gd name="connsiteX5" fmla="*/ 0 w 1486597"/>
                <a:gd name="connsiteY5" fmla="*/ 485680 h 2957202"/>
                <a:gd name="connsiteX6" fmla="*/ 30093 w 1486597"/>
                <a:gd name="connsiteY6" fmla="*/ 800444 h 2957202"/>
                <a:gd name="connsiteX7" fmla="*/ 100040 w 1486597"/>
                <a:gd name="connsiteY7" fmla="*/ 1599146 h 2957202"/>
                <a:gd name="connsiteX8" fmla="*/ 152907 w 1486597"/>
                <a:gd name="connsiteY8" fmla="*/ 2053804 h 2957202"/>
                <a:gd name="connsiteX9" fmla="*/ 270029 w 1486597"/>
                <a:gd name="connsiteY9" fmla="*/ 2550756 h 2957202"/>
                <a:gd name="connsiteX10" fmla="*/ 400977 w 1486597"/>
                <a:gd name="connsiteY10" fmla="*/ 2796386 h 2957202"/>
                <a:gd name="connsiteX11" fmla="*/ 784061 w 1486597"/>
                <a:gd name="connsiteY11" fmla="*/ 2927334 h 2957202"/>
                <a:gd name="connsiteX12" fmla="*/ 988210 w 1486597"/>
                <a:gd name="connsiteY12" fmla="*/ 2702852 h 2957202"/>
                <a:gd name="connsiteX13" fmla="*/ 1183412 w 1486597"/>
                <a:gd name="connsiteY13" fmla="*/ 2242500 h 2957202"/>
                <a:gd name="connsiteX14" fmla="*/ 1371294 w 1486597"/>
                <a:gd name="connsiteY14" fmla="*/ 1720334 h 2957202"/>
                <a:gd name="connsiteX15" fmla="*/ 1449375 w 1486597"/>
                <a:gd name="connsiteY15" fmla="*/ 1464944 h 2957202"/>
                <a:gd name="connsiteX16" fmla="*/ 1486597 w 1486597"/>
                <a:gd name="connsiteY16" fmla="*/ 1237401 h 29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6597" h="2957202">
                  <a:moveTo>
                    <a:pt x="1486597" y="1237401"/>
                  </a:moveTo>
                  <a:cubicBezTo>
                    <a:pt x="1439231" y="1102793"/>
                    <a:pt x="1420193" y="897573"/>
                    <a:pt x="1346894" y="657296"/>
                  </a:cubicBezTo>
                  <a:cubicBezTo>
                    <a:pt x="1144164" y="584968"/>
                    <a:pt x="917681" y="560507"/>
                    <a:pt x="816826" y="357985"/>
                  </a:cubicBezTo>
                  <a:cubicBezTo>
                    <a:pt x="760706" y="244117"/>
                    <a:pt x="768261" y="185432"/>
                    <a:pt x="740954" y="0"/>
                  </a:cubicBezTo>
                  <a:cubicBezTo>
                    <a:pt x="684960" y="75980"/>
                    <a:pt x="516832" y="220426"/>
                    <a:pt x="393340" y="301373"/>
                  </a:cubicBezTo>
                  <a:cubicBezTo>
                    <a:pt x="269848" y="382320"/>
                    <a:pt x="105993" y="448129"/>
                    <a:pt x="0" y="485680"/>
                  </a:cubicBezTo>
                  <a:cubicBezTo>
                    <a:pt x="9395" y="593836"/>
                    <a:pt x="27653" y="774417"/>
                    <a:pt x="30093" y="800444"/>
                  </a:cubicBezTo>
                  <a:cubicBezTo>
                    <a:pt x="52866" y="1067220"/>
                    <a:pt x="76453" y="1333183"/>
                    <a:pt x="100040" y="1599146"/>
                  </a:cubicBezTo>
                  <a:cubicBezTo>
                    <a:pt x="113054" y="1749614"/>
                    <a:pt x="121187" y="1904962"/>
                    <a:pt x="152907" y="2053804"/>
                  </a:cubicBezTo>
                  <a:cubicBezTo>
                    <a:pt x="187881" y="2221353"/>
                    <a:pt x="207401" y="2390528"/>
                    <a:pt x="270029" y="2550756"/>
                  </a:cubicBezTo>
                  <a:cubicBezTo>
                    <a:pt x="303376" y="2636971"/>
                    <a:pt x="349736" y="2719932"/>
                    <a:pt x="400977" y="2796386"/>
                  </a:cubicBezTo>
                  <a:cubicBezTo>
                    <a:pt x="485564" y="2921640"/>
                    <a:pt x="636846" y="3004601"/>
                    <a:pt x="784061" y="2927334"/>
                  </a:cubicBezTo>
                  <a:cubicBezTo>
                    <a:pt x="879222" y="2876906"/>
                    <a:pt x="938596" y="2795572"/>
                    <a:pt x="988210" y="2702852"/>
                  </a:cubicBezTo>
                  <a:cubicBezTo>
                    <a:pt x="1067104" y="2555636"/>
                    <a:pt x="1132985" y="2401101"/>
                    <a:pt x="1183412" y="2242500"/>
                  </a:cubicBezTo>
                  <a:cubicBezTo>
                    <a:pt x="1239533" y="2066005"/>
                    <a:pt x="1308667" y="1894389"/>
                    <a:pt x="1371294" y="1720334"/>
                  </a:cubicBezTo>
                  <a:cubicBezTo>
                    <a:pt x="1401388" y="1636560"/>
                    <a:pt x="1426601" y="1550345"/>
                    <a:pt x="1449375" y="1464944"/>
                  </a:cubicBezTo>
                  <a:cubicBezTo>
                    <a:pt x="1472149" y="1380357"/>
                    <a:pt x="1471144" y="1323615"/>
                    <a:pt x="1486597" y="1237401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ABBA449-85D8-4C81-BD3F-9B8ED4D7DBDA}"/>
                </a:ext>
              </a:extLst>
            </p:cNvPr>
            <p:cNvSpPr/>
            <p:nvPr/>
          </p:nvSpPr>
          <p:spPr>
            <a:xfrm flipH="1">
              <a:off x="9164888" y="2237782"/>
              <a:ext cx="228572" cy="1340906"/>
            </a:xfrm>
            <a:custGeom>
              <a:avLst/>
              <a:gdLst>
                <a:gd name="connsiteX0" fmla="*/ 294243 w 357870"/>
                <a:gd name="connsiteY0" fmla="*/ 403418 h 2147223"/>
                <a:gd name="connsiteX1" fmla="*/ 250322 w 357870"/>
                <a:gd name="connsiteY1" fmla="*/ 890610 h 2147223"/>
                <a:gd name="connsiteX2" fmla="*/ 278789 w 357870"/>
                <a:gd name="connsiteY2" fmla="*/ 1613671 h 2147223"/>
                <a:gd name="connsiteX3" fmla="*/ 361750 w 357870"/>
                <a:gd name="connsiteY3" fmla="*/ 2000009 h 2147223"/>
                <a:gd name="connsiteX4" fmla="*/ 363377 w 357870"/>
                <a:gd name="connsiteY4" fmla="*/ 2018716 h 2147223"/>
                <a:gd name="connsiteX5" fmla="*/ 213722 w 357870"/>
                <a:gd name="connsiteY5" fmla="*/ 2124450 h 2147223"/>
                <a:gd name="connsiteX6" fmla="*/ 2253 w 357870"/>
                <a:gd name="connsiteY6" fmla="*/ 2151290 h 2147223"/>
                <a:gd name="connsiteX7" fmla="*/ 2253 w 357870"/>
                <a:gd name="connsiteY7" fmla="*/ 815782 h 2147223"/>
                <a:gd name="connsiteX8" fmla="*/ 2253 w 357870"/>
                <a:gd name="connsiteY8" fmla="*/ 402604 h 2147223"/>
                <a:gd name="connsiteX9" fmla="*/ 2253 w 357870"/>
                <a:gd name="connsiteY9" fmla="*/ 192762 h 2147223"/>
                <a:gd name="connsiteX10" fmla="*/ 8760 w 357870"/>
                <a:gd name="connsiteY10" fmla="*/ 0 h 2147223"/>
                <a:gd name="connsiteX11" fmla="*/ 164921 w 357870"/>
                <a:gd name="connsiteY11" fmla="*/ 209029 h 2147223"/>
                <a:gd name="connsiteX12" fmla="*/ 232429 w 357870"/>
                <a:gd name="connsiteY12" fmla="*/ 324524 h 2147223"/>
                <a:gd name="connsiteX13" fmla="*/ 259269 w 357870"/>
                <a:gd name="connsiteY13" fmla="*/ 374137 h 2147223"/>
                <a:gd name="connsiteX14" fmla="*/ 294243 w 357870"/>
                <a:gd name="connsiteY14" fmla="*/ 403418 h 2147223"/>
                <a:gd name="connsiteX0" fmla="*/ 294243 w 363377"/>
                <a:gd name="connsiteY0" fmla="*/ 403418 h 2153220"/>
                <a:gd name="connsiteX1" fmla="*/ 250322 w 363377"/>
                <a:gd name="connsiteY1" fmla="*/ 890610 h 2153220"/>
                <a:gd name="connsiteX2" fmla="*/ 278789 w 363377"/>
                <a:gd name="connsiteY2" fmla="*/ 1613671 h 2153220"/>
                <a:gd name="connsiteX3" fmla="*/ 361750 w 363377"/>
                <a:gd name="connsiteY3" fmla="*/ 2000009 h 2153220"/>
                <a:gd name="connsiteX4" fmla="*/ 363377 w 363377"/>
                <a:gd name="connsiteY4" fmla="*/ 2018716 h 2153220"/>
                <a:gd name="connsiteX5" fmla="*/ 213722 w 363377"/>
                <a:gd name="connsiteY5" fmla="*/ 2124450 h 2153220"/>
                <a:gd name="connsiteX6" fmla="*/ 2253 w 363377"/>
                <a:gd name="connsiteY6" fmla="*/ 2151290 h 2153220"/>
                <a:gd name="connsiteX7" fmla="*/ 2253 w 363377"/>
                <a:gd name="connsiteY7" fmla="*/ 815782 h 2153220"/>
                <a:gd name="connsiteX8" fmla="*/ 2253 w 363377"/>
                <a:gd name="connsiteY8" fmla="*/ 402604 h 2153220"/>
                <a:gd name="connsiteX9" fmla="*/ 2253 w 363377"/>
                <a:gd name="connsiteY9" fmla="*/ 192762 h 2153220"/>
                <a:gd name="connsiteX10" fmla="*/ 8760 w 363377"/>
                <a:gd name="connsiteY10" fmla="*/ 0 h 2153220"/>
                <a:gd name="connsiteX11" fmla="*/ 164921 w 363377"/>
                <a:gd name="connsiteY11" fmla="*/ 209029 h 2153220"/>
                <a:gd name="connsiteX12" fmla="*/ 232429 w 363377"/>
                <a:gd name="connsiteY12" fmla="*/ 324524 h 2153220"/>
                <a:gd name="connsiteX13" fmla="*/ 294243 w 363377"/>
                <a:gd name="connsiteY13" fmla="*/ 403418 h 2153220"/>
                <a:gd name="connsiteX0" fmla="*/ 294243 w 363377"/>
                <a:gd name="connsiteY0" fmla="*/ 403418 h 2153220"/>
                <a:gd name="connsiteX1" fmla="*/ 250322 w 363377"/>
                <a:gd name="connsiteY1" fmla="*/ 890610 h 2153220"/>
                <a:gd name="connsiteX2" fmla="*/ 278789 w 363377"/>
                <a:gd name="connsiteY2" fmla="*/ 1613671 h 2153220"/>
                <a:gd name="connsiteX3" fmla="*/ 361750 w 363377"/>
                <a:gd name="connsiteY3" fmla="*/ 2000009 h 2153220"/>
                <a:gd name="connsiteX4" fmla="*/ 363377 w 363377"/>
                <a:gd name="connsiteY4" fmla="*/ 2018716 h 2153220"/>
                <a:gd name="connsiteX5" fmla="*/ 213722 w 363377"/>
                <a:gd name="connsiteY5" fmla="*/ 2124450 h 2153220"/>
                <a:gd name="connsiteX6" fmla="*/ 2253 w 363377"/>
                <a:gd name="connsiteY6" fmla="*/ 2151290 h 2153220"/>
                <a:gd name="connsiteX7" fmla="*/ 2253 w 363377"/>
                <a:gd name="connsiteY7" fmla="*/ 815782 h 2153220"/>
                <a:gd name="connsiteX8" fmla="*/ 2253 w 363377"/>
                <a:gd name="connsiteY8" fmla="*/ 402604 h 2153220"/>
                <a:gd name="connsiteX9" fmla="*/ 2253 w 363377"/>
                <a:gd name="connsiteY9" fmla="*/ 192762 h 2153220"/>
                <a:gd name="connsiteX10" fmla="*/ 8760 w 363377"/>
                <a:gd name="connsiteY10" fmla="*/ 0 h 2153220"/>
                <a:gd name="connsiteX11" fmla="*/ 164921 w 363377"/>
                <a:gd name="connsiteY11" fmla="*/ 209029 h 2153220"/>
                <a:gd name="connsiteX12" fmla="*/ 294243 w 363377"/>
                <a:gd name="connsiteY12" fmla="*/ 403418 h 2153220"/>
                <a:gd name="connsiteX0" fmla="*/ 294243 w 363377"/>
                <a:gd name="connsiteY0" fmla="*/ 403418 h 2153220"/>
                <a:gd name="connsiteX1" fmla="*/ 250322 w 363377"/>
                <a:gd name="connsiteY1" fmla="*/ 890610 h 2153220"/>
                <a:gd name="connsiteX2" fmla="*/ 278789 w 363377"/>
                <a:gd name="connsiteY2" fmla="*/ 1613671 h 2153220"/>
                <a:gd name="connsiteX3" fmla="*/ 361750 w 363377"/>
                <a:gd name="connsiteY3" fmla="*/ 2000009 h 2153220"/>
                <a:gd name="connsiteX4" fmla="*/ 363377 w 363377"/>
                <a:gd name="connsiteY4" fmla="*/ 2018716 h 2153220"/>
                <a:gd name="connsiteX5" fmla="*/ 213722 w 363377"/>
                <a:gd name="connsiteY5" fmla="*/ 2124450 h 2153220"/>
                <a:gd name="connsiteX6" fmla="*/ 2253 w 363377"/>
                <a:gd name="connsiteY6" fmla="*/ 2151290 h 2153220"/>
                <a:gd name="connsiteX7" fmla="*/ 2253 w 363377"/>
                <a:gd name="connsiteY7" fmla="*/ 815782 h 2153220"/>
                <a:gd name="connsiteX8" fmla="*/ 2253 w 363377"/>
                <a:gd name="connsiteY8" fmla="*/ 402604 h 2153220"/>
                <a:gd name="connsiteX9" fmla="*/ 2253 w 363377"/>
                <a:gd name="connsiteY9" fmla="*/ 192762 h 2153220"/>
                <a:gd name="connsiteX10" fmla="*/ 8760 w 363377"/>
                <a:gd name="connsiteY10" fmla="*/ 0 h 2153220"/>
                <a:gd name="connsiteX11" fmla="*/ 164921 w 363377"/>
                <a:gd name="connsiteY11" fmla="*/ 209029 h 2153220"/>
                <a:gd name="connsiteX12" fmla="*/ 294243 w 363377"/>
                <a:gd name="connsiteY12" fmla="*/ 403418 h 2153220"/>
                <a:gd name="connsiteX0" fmla="*/ 294243 w 370920"/>
                <a:gd name="connsiteY0" fmla="*/ 403418 h 2153220"/>
                <a:gd name="connsiteX1" fmla="*/ 250322 w 370920"/>
                <a:gd name="connsiteY1" fmla="*/ 890610 h 2153220"/>
                <a:gd name="connsiteX2" fmla="*/ 278789 w 370920"/>
                <a:gd name="connsiteY2" fmla="*/ 1613671 h 2153220"/>
                <a:gd name="connsiteX3" fmla="*/ 361750 w 370920"/>
                <a:gd name="connsiteY3" fmla="*/ 2000009 h 2153220"/>
                <a:gd name="connsiteX4" fmla="*/ 350024 w 370920"/>
                <a:gd name="connsiteY4" fmla="*/ 1974351 h 2153220"/>
                <a:gd name="connsiteX5" fmla="*/ 363377 w 370920"/>
                <a:gd name="connsiteY5" fmla="*/ 2018716 h 2153220"/>
                <a:gd name="connsiteX6" fmla="*/ 213722 w 370920"/>
                <a:gd name="connsiteY6" fmla="*/ 2124450 h 2153220"/>
                <a:gd name="connsiteX7" fmla="*/ 2253 w 370920"/>
                <a:gd name="connsiteY7" fmla="*/ 2151290 h 2153220"/>
                <a:gd name="connsiteX8" fmla="*/ 2253 w 370920"/>
                <a:gd name="connsiteY8" fmla="*/ 815782 h 2153220"/>
                <a:gd name="connsiteX9" fmla="*/ 2253 w 370920"/>
                <a:gd name="connsiteY9" fmla="*/ 402604 h 2153220"/>
                <a:gd name="connsiteX10" fmla="*/ 2253 w 370920"/>
                <a:gd name="connsiteY10" fmla="*/ 192762 h 2153220"/>
                <a:gd name="connsiteX11" fmla="*/ 8760 w 370920"/>
                <a:gd name="connsiteY11" fmla="*/ 0 h 2153220"/>
                <a:gd name="connsiteX12" fmla="*/ 164921 w 370920"/>
                <a:gd name="connsiteY12" fmla="*/ 209029 h 2153220"/>
                <a:gd name="connsiteX13" fmla="*/ 294243 w 370920"/>
                <a:gd name="connsiteY13" fmla="*/ 403418 h 2153220"/>
                <a:gd name="connsiteX0" fmla="*/ 294243 w 377541"/>
                <a:gd name="connsiteY0" fmla="*/ 403418 h 2153220"/>
                <a:gd name="connsiteX1" fmla="*/ 250322 w 377541"/>
                <a:gd name="connsiteY1" fmla="*/ 890610 h 2153220"/>
                <a:gd name="connsiteX2" fmla="*/ 278789 w 377541"/>
                <a:gd name="connsiteY2" fmla="*/ 1613671 h 2153220"/>
                <a:gd name="connsiteX3" fmla="*/ 361750 w 377541"/>
                <a:gd name="connsiteY3" fmla="*/ 2000009 h 2153220"/>
                <a:gd name="connsiteX4" fmla="*/ 363377 w 377541"/>
                <a:gd name="connsiteY4" fmla="*/ 2018716 h 2153220"/>
                <a:gd name="connsiteX5" fmla="*/ 213722 w 377541"/>
                <a:gd name="connsiteY5" fmla="*/ 2124450 h 2153220"/>
                <a:gd name="connsiteX6" fmla="*/ 2253 w 377541"/>
                <a:gd name="connsiteY6" fmla="*/ 2151290 h 2153220"/>
                <a:gd name="connsiteX7" fmla="*/ 2253 w 377541"/>
                <a:gd name="connsiteY7" fmla="*/ 815782 h 2153220"/>
                <a:gd name="connsiteX8" fmla="*/ 2253 w 377541"/>
                <a:gd name="connsiteY8" fmla="*/ 402604 h 2153220"/>
                <a:gd name="connsiteX9" fmla="*/ 2253 w 377541"/>
                <a:gd name="connsiteY9" fmla="*/ 192762 h 2153220"/>
                <a:gd name="connsiteX10" fmla="*/ 8760 w 377541"/>
                <a:gd name="connsiteY10" fmla="*/ 0 h 2153220"/>
                <a:gd name="connsiteX11" fmla="*/ 164921 w 377541"/>
                <a:gd name="connsiteY11" fmla="*/ 209029 h 2153220"/>
                <a:gd name="connsiteX12" fmla="*/ 294243 w 377541"/>
                <a:gd name="connsiteY12" fmla="*/ 403418 h 2153220"/>
                <a:gd name="connsiteX0" fmla="*/ 294243 w 364424"/>
                <a:gd name="connsiteY0" fmla="*/ 403418 h 2153220"/>
                <a:gd name="connsiteX1" fmla="*/ 250322 w 364424"/>
                <a:gd name="connsiteY1" fmla="*/ 890610 h 2153220"/>
                <a:gd name="connsiteX2" fmla="*/ 278789 w 364424"/>
                <a:gd name="connsiteY2" fmla="*/ 1613671 h 2153220"/>
                <a:gd name="connsiteX3" fmla="*/ 363377 w 364424"/>
                <a:gd name="connsiteY3" fmla="*/ 2018716 h 2153220"/>
                <a:gd name="connsiteX4" fmla="*/ 213722 w 364424"/>
                <a:gd name="connsiteY4" fmla="*/ 2124450 h 2153220"/>
                <a:gd name="connsiteX5" fmla="*/ 2253 w 364424"/>
                <a:gd name="connsiteY5" fmla="*/ 2151290 h 2153220"/>
                <a:gd name="connsiteX6" fmla="*/ 2253 w 364424"/>
                <a:gd name="connsiteY6" fmla="*/ 815782 h 2153220"/>
                <a:gd name="connsiteX7" fmla="*/ 2253 w 364424"/>
                <a:gd name="connsiteY7" fmla="*/ 402604 h 2153220"/>
                <a:gd name="connsiteX8" fmla="*/ 2253 w 364424"/>
                <a:gd name="connsiteY8" fmla="*/ 192762 h 2153220"/>
                <a:gd name="connsiteX9" fmla="*/ 8760 w 364424"/>
                <a:gd name="connsiteY9" fmla="*/ 0 h 2153220"/>
                <a:gd name="connsiteX10" fmla="*/ 164921 w 364424"/>
                <a:gd name="connsiteY10" fmla="*/ 209029 h 2153220"/>
                <a:gd name="connsiteX11" fmla="*/ 294243 w 364424"/>
                <a:gd name="connsiteY11" fmla="*/ 403418 h 2153220"/>
                <a:gd name="connsiteX0" fmla="*/ 294243 w 363376"/>
                <a:gd name="connsiteY0" fmla="*/ 403418 h 2153220"/>
                <a:gd name="connsiteX1" fmla="*/ 250322 w 363376"/>
                <a:gd name="connsiteY1" fmla="*/ 890610 h 2153220"/>
                <a:gd name="connsiteX2" fmla="*/ 278789 w 363376"/>
                <a:gd name="connsiteY2" fmla="*/ 1613671 h 2153220"/>
                <a:gd name="connsiteX3" fmla="*/ 363377 w 363376"/>
                <a:gd name="connsiteY3" fmla="*/ 2018716 h 2153220"/>
                <a:gd name="connsiteX4" fmla="*/ 213722 w 363376"/>
                <a:gd name="connsiteY4" fmla="*/ 2124450 h 2153220"/>
                <a:gd name="connsiteX5" fmla="*/ 2253 w 363376"/>
                <a:gd name="connsiteY5" fmla="*/ 2151290 h 2153220"/>
                <a:gd name="connsiteX6" fmla="*/ 2253 w 363376"/>
                <a:gd name="connsiteY6" fmla="*/ 815782 h 2153220"/>
                <a:gd name="connsiteX7" fmla="*/ 2253 w 363376"/>
                <a:gd name="connsiteY7" fmla="*/ 402604 h 2153220"/>
                <a:gd name="connsiteX8" fmla="*/ 2253 w 363376"/>
                <a:gd name="connsiteY8" fmla="*/ 192762 h 2153220"/>
                <a:gd name="connsiteX9" fmla="*/ 8760 w 363376"/>
                <a:gd name="connsiteY9" fmla="*/ 0 h 2153220"/>
                <a:gd name="connsiteX10" fmla="*/ 164921 w 363376"/>
                <a:gd name="connsiteY10" fmla="*/ 209029 h 2153220"/>
                <a:gd name="connsiteX11" fmla="*/ 294243 w 363376"/>
                <a:gd name="connsiteY11" fmla="*/ 403418 h 2153220"/>
                <a:gd name="connsiteX0" fmla="*/ 294243 w 363378"/>
                <a:gd name="connsiteY0" fmla="*/ 403418 h 2131745"/>
                <a:gd name="connsiteX1" fmla="*/ 250322 w 363378"/>
                <a:gd name="connsiteY1" fmla="*/ 890610 h 2131745"/>
                <a:gd name="connsiteX2" fmla="*/ 278789 w 363378"/>
                <a:gd name="connsiteY2" fmla="*/ 1613671 h 2131745"/>
                <a:gd name="connsiteX3" fmla="*/ 363377 w 363378"/>
                <a:gd name="connsiteY3" fmla="*/ 2018716 h 2131745"/>
                <a:gd name="connsiteX4" fmla="*/ 213722 w 363378"/>
                <a:gd name="connsiteY4" fmla="*/ 2124450 h 2131745"/>
                <a:gd name="connsiteX5" fmla="*/ 2253 w 363378"/>
                <a:gd name="connsiteY5" fmla="*/ 2116321 h 2131745"/>
                <a:gd name="connsiteX6" fmla="*/ 2253 w 363378"/>
                <a:gd name="connsiteY6" fmla="*/ 815782 h 2131745"/>
                <a:gd name="connsiteX7" fmla="*/ 2253 w 363378"/>
                <a:gd name="connsiteY7" fmla="*/ 402604 h 2131745"/>
                <a:gd name="connsiteX8" fmla="*/ 2253 w 363378"/>
                <a:gd name="connsiteY8" fmla="*/ 192762 h 2131745"/>
                <a:gd name="connsiteX9" fmla="*/ 8760 w 363378"/>
                <a:gd name="connsiteY9" fmla="*/ 0 h 2131745"/>
                <a:gd name="connsiteX10" fmla="*/ 164921 w 363378"/>
                <a:gd name="connsiteY10" fmla="*/ 209029 h 2131745"/>
                <a:gd name="connsiteX11" fmla="*/ 294243 w 363378"/>
                <a:gd name="connsiteY11" fmla="*/ 403418 h 21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78" h="2131745">
                  <a:moveTo>
                    <a:pt x="294243" y="403418"/>
                  </a:moveTo>
                  <a:cubicBezTo>
                    <a:pt x="287736" y="566086"/>
                    <a:pt x="258456" y="727128"/>
                    <a:pt x="250322" y="890610"/>
                  </a:cubicBezTo>
                  <a:cubicBezTo>
                    <a:pt x="238936" y="1131359"/>
                    <a:pt x="243816" y="1375362"/>
                    <a:pt x="278789" y="1613671"/>
                  </a:cubicBezTo>
                  <a:cubicBezTo>
                    <a:pt x="297631" y="1801688"/>
                    <a:pt x="344248" y="1933586"/>
                    <a:pt x="363377" y="2018716"/>
                  </a:cubicBezTo>
                  <a:cubicBezTo>
                    <a:pt x="335723" y="2076463"/>
                    <a:pt x="273909" y="2108183"/>
                    <a:pt x="213722" y="2124450"/>
                  </a:cubicBezTo>
                  <a:cubicBezTo>
                    <a:pt x="153535" y="2140717"/>
                    <a:pt x="2253" y="2126082"/>
                    <a:pt x="2253" y="2116321"/>
                  </a:cubicBezTo>
                  <a:lnTo>
                    <a:pt x="2253" y="815782"/>
                  </a:lnTo>
                  <a:lnTo>
                    <a:pt x="2253" y="402604"/>
                  </a:lnTo>
                  <a:lnTo>
                    <a:pt x="2253" y="192762"/>
                  </a:lnTo>
                  <a:cubicBezTo>
                    <a:pt x="2253" y="128508"/>
                    <a:pt x="-5880" y="62627"/>
                    <a:pt x="8760" y="0"/>
                  </a:cubicBezTo>
                  <a:cubicBezTo>
                    <a:pt x="65694" y="65881"/>
                    <a:pt x="118561" y="135828"/>
                    <a:pt x="164921" y="209029"/>
                  </a:cubicBezTo>
                  <a:cubicBezTo>
                    <a:pt x="212502" y="276265"/>
                    <a:pt x="240047" y="304808"/>
                    <a:pt x="294243" y="403418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4E2DB26-C4C9-40BF-8B2B-BB3898E1C452}"/>
                </a:ext>
              </a:extLst>
            </p:cNvPr>
            <p:cNvSpPr/>
            <p:nvPr/>
          </p:nvSpPr>
          <p:spPr>
            <a:xfrm flipH="1">
              <a:off x="8746972" y="3458106"/>
              <a:ext cx="642350" cy="1344847"/>
            </a:xfrm>
            <a:custGeom>
              <a:avLst/>
              <a:gdLst>
                <a:gd name="connsiteX0" fmla="*/ 1021026 w 1016677"/>
                <a:gd name="connsiteY0" fmla="*/ 1260681 h 2130956"/>
                <a:gd name="connsiteX1" fmla="*/ 943759 w 1016677"/>
                <a:gd name="connsiteY1" fmla="*/ 482312 h 2130956"/>
                <a:gd name="connsiteX2" fmla="*/ 921798 w 1016677"/>
                <a:gd name="connsiteY2" fmla="*/ 463605 h 2130956"/>
                <a:gd name="connsiteX3" fmla="*/ 502927 w 1016677"/>
                <a:gd name="connsiteY3" fmla="*/ 247256 h 2130956"/>
                <a:gd name="connsiteX4" fmla="*/ 385806 w 1016677"/>
                <a:gd name="connsiteY4" fmla="*/ 0 h 2130956"/>
                <a:gd name="connsiteX5" fmla="*/ 306912 w 1016677"/>
                <a:gd name="connsiteY5" fmla="*/ 45547 h 2130956"/>
                <a:gd name="connsiteX6" fmla="*/ 209310 w 1016677"/>
                <a:gd name="connsiteY6" fmla="*/ 82961 h 2130956"/>
                <a:gd name="connsiteX7" fmla="*/ 5162 w 1016677"/>
                <a:gd name="connsiteY7" fmla="*/ 113868 h 2130956"/>
                <a:gd name="connsiteX8" fmla="*/ 3535 w 1016677"/>
                <a:gd name="connsiteY8" fmla="*/ 584793 h 2130956"/>
                <a:gd name="connsiteX9" fmla="*/ 5162 w 1016677"/>
                <a:gd name="connsiteY9" fmla="*/ 1154133 h 2130956"/>
                <a:gd name="connsiteX10" fmla="*/ 5162 w 1016677"/>
                <a:gd name="connsiteY10" fmla="*/ 1165519 h 2130956"/>
                <a:gd name="connsiteX11" fmla="*/ 28748 w 1016677"/>
                <a:gd name="connsiteY11" fmla="*/ 1198053 h 2130956"/>
                <a:gd name="connsiteX12" fmla="*/ 240217 w 1016677"/>
                <a:gd name="connsiteY12" fmla="*/ 1684432 h 2130956"/>
                <a:gd name="connsiteX13" fmla="*/ 497234 w 1016677"/>
                <a:gd name="connsiteY13" fmla="*/ 2105743 h 2130956"/>
                <a:gd name="connsiteX14" fmla="*/ 925052 w 1016677"/>
                <a:gd name="connsiteY14" fmla="*/ 1593338 h 2130956"/>
                <a:gd name="connsiteX15" fmla="*/ 982799 w 1016677"/>
                <a:gd name="connsiteY15" fmla="*/ 1411149 h 2130956"/>
                <a:gd name="connsiteX16" fmla="*/ 1021026 w 1016677"/>
                <a:gd name="connsiteY16" fmla="*/ 1260681 h 2130956"/>
                <a:gd name="connsiteX0" fmla="*/ 1021026 w 1021195"/>
                <a:gd name="connsiteY0" fmla="*/ 1260681 h 2138011"/>
                <a:gd name="connsiteX1" fmla="*/ 943759 w 1021195"/>
                <a:gd name="connsiteY1" fmla="*/ 482312 h 2138011"/>
                <a:gd name="connsiteX2" fmla="*/ 921798 w 1021195"/>
                <a:gd name="connsiteY2" fmla="*/ 463605 h 2138011"/>
                <a:gd name="connsiteX3" fmla="*/ 502927 w 1021195"/>
                <a:gd name="connsiteY3" fmla="*/ 247256 h 2138011"/>
                <a:gd name="connsiteX4" fmla="*/ 385806 w 1021195"/>
                <a:gd name="connsiteY4" fmla="*/ 0 h 2138011"/>
                <a:gd name="connsiteX5" fmla="*/ 306912 w 1021195"/>
                <a:gd name="connsiteY5" fmla="*/ 45547 h 2138011"/>
                <a:gd name="connsiteX6" fmla="*/ 209310 w 1021195"/>
                <a:gd name="connsiteY6" fmla="*/ 82961 h 2138011"/>
                <a:gd name="connsiteX7" fmla="*/ 5162 w 1021195"/>
                <a:gd name="connsiteY7" fmla="*/ 113868 h 2138011"/>
                <a:gd name="connsiteX8" fmla="*/ 3535 w 1021195"/>
                <a:gd name="connsiteY8" fmla="*/ 584793 h 2138011"/>
                <a:gd name="connsiteX9" fmla="*/ 5162 w 1021195"/>
                <a:gd name="connsiteY9" fmla="*/ 1154133 h 2138011"/>
                <a:gd name="connsiteX10" fmla="*/ 28748 w 1021195"/>
                <a:gd name="connsiteY10" fmla="*/ 1198053 h 2138011"/>
                <a:gd name="connsiteX11" fmla="*/ 240217 w 1021195"/>
                <a:gd name="connsiteY11" fmla="*/ 1684432 h 2138011"/>
                <a:gd name="connsiteX12" fmla="*/ 497234 w 1021195"/>
                <a:gd name="connsiteY12" fmla="*/ 2105743 h 2138011"/>
                <a:gd name="connsiteX13" fmla="*/ 925052 w 1021195"/>
                <a:gd name="connsiteY13" fmla="*/ 1593338 h 2138011"/>
                <a:gd name="connsiteX14" fmla="*/ 982799 w 1021195"/>
                <a:gd name="connsiteY14" fmla="*/ 1411149 h 2138011"/>
                <a:gd name="connsiteX15" fmla="*/ 1021026 w 1021195"/>
                <a:gd name="connsiteY15" fmla="*/ 1260681 h 2138011"/>
                <a:gd name="connsiteX0" fmla="*/ 1021026 w 1021195"/>
                <a:gd name="connsiteY0" fmla="*/ 1260681 h 2138013"/>
                <a:gd name="connsiteX1" fmla="*/ 943759 w 1021195"/>
                <a:gd name="connsiteY1" fmla="*/ 482312 h 2138013"/>
                <a:gd name="connsiteX2" fmla="*/ 921798 w 1021195"/>
                <a:gd name="connsiteY2" fmla="*/ 463605 h 2138013"/>
                <a:gd name="connsiteX3" fmla="*/ 502927 w 1021195"/>
                <a:gd name="connsiteY3" fmla="*/ 247256 h 2138013"/>
                <a:gd name="connsiteX4" fmla="*/ 385806 w 1021195"/>
                <a:gd name="connsiteY4" fmla="*/ 0 h 2138013"/>
                <a:gd name="connsiteX5" fmla="*/ 306912 w 1021195"/>
                <a:gd name="connsiteY5" fmla="*/ 45547 h 2138013"/>
                <a:gd name="connsiteX6" fmla="*/ 209310 w 1021195"/>
                <a:gd name="connsiteY6" fmla="*/ 82961 h 2138013"/>
                <a:gd name="connsiteX7" fmla="*/ 5162 w 1021195"/>
                <a:gd name="connsiteY7" fmla="*/ 113868 h 2138013"/>
                <a:gd name="connsiteX8" fmla="*/ 3535 w 1021195"/>
                <a:gd name="connsiteY8" fmla="*/ 584793 h 2138013"/>
                <a:gd name="connsiteX9" fmla="*/ 5162 w 1021195"/>
                <a:gd name="connsiteY9" fmla="*/ 1154133 h 2138013"/>
                <a:gd name="connsiteX10" fmla="*/ 240217 w 1021195"/>
                <a:gd name="connsiteY10" fmla="*/ 1684432 h 2138013"/>
                <a:gd name="connsiteX11" fmla="*/ 497234 w 1021195"/>
                <a:gd name="connsiteY11" fmla="*/ 2105743 h 2138013"/>
                <a:gd name="connsiteX12" fmla="*/ 925052 w 1021195"/>
                <a:gd name="connsiteY12" fmla="*/ 1593338 h 2138013"/>
                <a:gd name="connsiteX13" fmla="*/ 982799 w 1021195"/>
                <a:gd name="connsiteY13" fmla="*/ 1411149 h 2138013"/>
                <a:gd name="connsiteX14" fmla="*/ 1021026 w 1021195"/>
                <a:gd name="connsiteY14" fmla="*/ 1260681 h 2138013"/>
                <a:gd name="connsiteX0" fmla="*/ 1021026 w 1021195"/>
                <a:gd name="connsiteY0" fmla="*/ 1260681 h 2138011"/>
                <a:gd name="connsiteX1" fmla="*/ 943759 w 1021195"/>
                <a:gd name="connsiteY1" fmla="*/ 482312 h 2138011"/>
                <a:gd name="connsiteX2" fmla="*/ 921798 w 1021195"/>
                <a:gd name="connsiteY2" fmla="*/ 463605 h 2138011"/>
                <a:gd name="connsiteX3" fmla="*/ 502927 w 1021195"/>
                <a:gd name="connsiteY3" fmla="*/ 247256 h 2138011"/>
                <a:gd name="connsiteX4" fmla="*/ 385806 w 1021195"/>
                <a:gd name="connsiteY4" fmla="*/ 0 h 2138011"/>
                <a:gd name="connsiteX5" fmla="*/ 306912 w 1021195"/>
                <a:gd name="connsiteY5" fmla="*/ 45547 h 2138011"/>
                <a:gd name="connsiteX6" fmla="*/ 209310 w 1021195"/>
                <a:gd name="connsiteY6" fmla="*/ 82961 h 2138011"/>
                <a:gd name="connsiteX7" fmla="*/ 5162 w 1021195"/>
                <a:gd name="connsiteY7" fmla="*/ 113868 h 2138011"/>
                <a:gd name="connsiteX8" fmla="*/ 3535 w 1021195"/>
                <a:gd name="connsiteY8" fmla="*/ 584793 h 2138011"/>
                <a:gd name="connsiteX9" fmla="*/ 167 w 1021195"/>
                <a:gd name="connsiteY9" fmla="*/ 1194097 h 2138011"/>
                <a:gd name="connsiteX10" fmla="*/ 240217 w 1021195"/>
                <a:gd name="connsiteY10" fmla="*/ 1684432 h 2138011"/>
                <a:gd name="connsiteX11" fmla="*/ 497234 w 1021195"/>
                <a:gd name="connsiteY11" fmla="*/ 2105743 h 2138011"/>
                <a:gd name="connsiteX12" fmla="*/ 925052 w 1021195"/>
                <a:gd name="connsiteY12" fmla="*/ 1593338 h 2138011"/>
                <a:gd name="connsiteX13" fmla="*/ 982799 w 1021195"/>
                <a:gd name="connsiteY13" fmla="*/ 1411149 h 2138011"/>
                <a:gd name="connsiteX14" fmla="*/ 1021026 w 1021195"/>
                <a:gd name="connsiteY14" fmla="*/ 1260681 h 213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1195" h="2138011">
                  <a:moveTo>
                    <a:pt x="1021026" y="1260681"/>
                  </a:moveTo>
                  <a:cubicBezTo>
                    <a:pt x="1006386" y="1000411"/>
                    <a:pt x="969785" y="741768"/>
                    <a:pt x="943759" y="482312"/>
                  </a:cubicBezTo>
                  <a:cubicBezTo>
                    <a:pt x="942132" y="466858"/>
                    <a:pt x="936438" y="461978"/>
                    <a:pt x="921798" y="463605"/>
                  </a:cubicBezTo>
                  <a:cubicBezTo>
                    <a:pt x="732290" y="488005"/>
                    <a:pt x="596461" y="409111"/>
                    <a:pt x="502927" y="247256"/>
                  </a:cubicBezTo>
                  <a:cubicBezTo>
                    <a:pt x="456567" y="168362"/>
                    <a:pt x="432980" y="78081"/>
                    <a:pt x="385806" y="0"/>
                  </a:cubicBezTo>
                  <a:cubicBezTo>
                    <a:pt x="375232" y="23587"/>
                    <a:pt x="328872" y="35787"/>
                    <a:pt x="306912" y="45547"/>
                  </a:cubicBezTo>
                  <a:cubicBezTo>
                    <a:pt x="275191" y="59374"/>
                    <a:pt x="242658" y="73201"/>
                    <a:pt x="209310" y="82961"/>
                  </a:cubicBezTo>
                  <a:cubicBezTo>
                    <a:pt x="140176" y="103294"/>
                    <a:pt x="76736" y="112241"/>
                    <a:pt x="5162" y="113868"/>
                  </a:cubicBezTo>
                  <a:cubicBezTo>
                    <a:pt x="-5412" y="114681"/>
                    <a:pt x="3535" y="554699"/>
                    <a:pt x="3535" y="584793"/>
                  </a:cubicBezTo>
                  <a:cubicBezTo>
                    <a:pt x="4348" y="774302"/>
                    <a:pt x="167" y="1004588"/>
                    <a:pt x="167" y="1194097"/>
                  </a:cubicBezTo>
                  <a:cubicBezTo>
                    <a:pt x="80184" y="1357542"/>
                    <a:pt x="157373" y="1532491"/>
                    <a:pt x="240217" y="1684432"/>
                  </a:cubicBezTo>
                  <a:cubicBezTo>
                    <a:pt x="323062" y="1836373"/>
                    <a:pt x="378486" y="1993502"/>
                    <a:pt x="497234" y="2105743"/>
                  </a:cubicBezTo>
                  <a:cubicBezTo>
                    <a:pt x="682676" y="2281425"/>
                    <a:pt x="893331" y="1686872"/>
                    <a:pt x="925052" y="1593338"/>
                  </a:cubicBezTo>
                  <a:cubicBezTo>
                    <a:pt x="945385" y="1533150"/>
                    <a:pt x="964092" y="1472150"/>
                    <a:pt x="982799" y="1411149"/>
                  </a:cubicBezTo>
                  <a:cubicBezTo>
                    <a:pt x="999066" y="1359908"/>
                    <a:pt x="1023466" y="1315174"/>
                    <a:pt x="1021026" y="1260681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1AF51D2-B9E8-4EED-B0AD-E66575AA656D}"/>
                </a:ext>
              </a:extLst>
            </p:cNvPr>
            <p:cNvSpPr/>
            <p:nvPr/>
          </p:nvSpPr>
          <p:spPr>
            <a:xfrm flipH="1">
              <a:off x="7198653" y="2086837"/>
              <a:ext cx="1145999" cy="1795739"/>
            </a:xfrm>
            <a:custGeom>
              <a:avLst/>
              <a:gdLst>
                <a:gd name="connsiteX0" fmla="*/ 1820419 w 1821886"/>
                <a:gd name="connsiteY0" fmla="*/ 1327383 h 2854831"/>
                <a:gd name="connsiteX1" fmla="*/ 1554456 w 1821886"/>
                <a:gd name="connsiteY1" fmla="*/ 802777 h 2854831"/>
                <a:gd name="connsiteX2" fmla="*/ 1358441 w 1821886"/>
                <a:gd name="connsiteY2" fmla="*/ 496147 h 2854831"/>
                <a:gd name="connsiteX3" fmla="*/ 1023343 w 1821886"/>
                <a:gd name="connsiteY3" fmla="*/ 104929 h 2854831"/>
                <a:gd name="connsiteX4" fmla="*/ 845222 w 1821886"/>
                <a:gd name="connsiteY4" fmla="*/ 13835 h 2854831"/>
                <a:gd name="connsiteX5" fmla="*/ 604472 w 1821886"/>
                <a:gd name="connsiteY5" fmla="*/ 59382 h 2854831"/>
                <a:gd name="connsiteX6" fmla="*/ 163641 w 1821886"/>
                <a:gd name="connsiteY6" fmla="*/ 702736 h 2854831"/>
                <a:gd name="connsiteX7" fmla="*/ 1786 w 1821886"/>
                <a:gd name="connsiteY7" fmla="*/ 1904856 h 2854831"/>
                <a:gd name="connsiteX8" fmla="*/ 17239 w 1821886"/>
                <a:gd name="connsiteY8" fmla="*/ 2261100 h 2854831"/>
                <a:gd name="connsiteX9" fmla="*/ 111587 w 1821886"/>
                <a:gd name="connsiteY9" fmla="*/ 2553903 h 2854831"/>
                <a:gd name="connsiteX10" fmla="*/ 419843 w 1821886"/>
                <a:gd name="connsiteY10" fmla="*/ 2747478 h 2854831"/>
                <a:gd name="connsiteX11" fmla="*/ 987556 w 1821886"/>
                <a:gd name="connsiteY11" fmla="*/ 2858906 h 2854831"/>
                <a:gd name="connsiteX12" fmla="*/ 1602443 w 1821886"/>
                <a:gd name="connsiteY12" fmla="*/ 2752359 h 2854831"/>
                <a:gd name="connsiteX13" fmla="*/ 1776498 w 1821886"/>
                <a:gd name="connsiteY13" fmla="*/ 2592130 h 2854831"/>
                <a:gd name="connsiteX14" fmla="*/ 1778938 w 1821886"/>
                <a:gd name="connsiteY14" fmla="*/ 2430275 h 2854831"/>
                <a:gd name="connsiteX15" fmla="*/ 1791952 w 1821886"/>
                <a:gd name="connsiteY15" fmla="*/ 2003270 h 2854831"/>
                <a:gd name="connsiteX16" fmla="*/ 1809032 w 1821886"/>
                <a:gd name="connsiteY16" fmla="*/ 1642146 h 2854831"/>
                <a:gd name="connsiteX17" fmla="*/ 1819606 w 1821886"/>
                <a:gd name="connsiteY17" fmla="*/ 1461584 h 2854831"/>
                <a:gd name="connsiteX18" fmla="*/ 1820419 w 1821886"/>
                <a:gd name="connsiteY18" fmla="*/ 1327383 h 2854831"/>
                <a:gd name="connsiteX19" fmla="*/ 1820419 w 1821886"/>
                <a:gd name="connsiteY19" fmla="*/ 1327383 h 28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1886" h="2854831">
                  <a:moveTo>
                    <a:pt x="1820419" y="1327383"/>
                  </a:moveTo>
                  <a:cubicBezTo>
                    <a:pt x="1726071" y="1154954"/>
                    <a:pt x="1650430" y="973579"/>
                    <a:pt x="1554456" y="802777"/>
                  </a:cubicBezTo>
                  <a:cubicBezTo>
                    <a:pt x="1495082" y="697042"/>
                    <a:pt x="1433268" y="591308"/>
                    <a:pt x="1358441" y="496147"/>
                  </a:cubicBezTo>
                  <a:cubicBezTo>
                    <a:pt x="1254333" y="364385"/>
                    <a:pt x="1157545" y="207410"/>
                    <a:pt x="1023343" y="104929"/>
                  </a:cubicBezTo>
                  <a:cubicBezTo>
                    <a:pt x="972916" y="65889"/>
                    <a:pt x="904595" y="35795"/>
                    <a:pt x="845222" y="13835"/>
                  </a:cubicBezTo>
                  <a:cubicBezTo>
                    <a:pt x="758194" y="-17885"/>
                    <a:pt x="678486" y="8142"/>
                    <a:pt x="604472" y="59382"/>
                  </a:cubicBezTo>
                  <a:cubicBezTo>
                    <a:pt x="392190" y="207410"/>
                    <a:pt x="257175" y="467680"/>
                    <a:pt x="163641" y="702736"/>
                  </a:cubicBezTo>
                  <a:cubicBezTo>
                    <a:pt x="13172" y="1082567"/>
                    <a:pt x="-7161" y="1500625"/>
                    <a:pt x="1786" y="1904856"/>
                  </a:cubicBezTo>
                  <a:cubicBezTo>
                    <a:pt x="4226" y="2023604"/>
                    <a:pt x="9106" y="2142352"/>
                    <a:pt x="17239" y="2261100"/>
                  </a:cubicBezTo>
                  <a:cubicBezTo>
                    <a:pt x="24559" y="2363581"/>
                    <a:pt x="46519" y="2470942"/>
                    <a:pt x="111587" y="2553903"/>
                  </a:cubicBezTo>
                  <a:cubicBezTo>
                    <a:pt x="186414" y="2649877"/>
                    <a:pt x="310042" y="2704371"/>
                    <a:pt x="419843" y="2747478"/>
                  </a:cubicBezTo>
                  <a:cubicBezTo>
                    <a:pt x="595525" y="2815799"/>
                    <a:pt x="798048" y="2846706"/>
                    <a:pt x="987556" y="2858906"/>
                  </a:cubicBezTo>
                  <a:cubicBezTo>
                    <a:pt x="1190892" y="2871920"/>
                    <a:pt x="1418628" y="2850773"/>
                    <a:pt x="1602443" y="2752359"/>
                  </a:cubicBezTo>
                  <a:cubicBezTo>
                    <a:pt x="1667511" y="2717385"/>
                    <a:pt x="1757791" y="2671024"/>
                    <a:pt x="1776498" y="2592130"/>
                  </a:cubicBezTo>
                  <a:cubicBezTo>
                    <a:pt x="1787885" y="2542516"/>
                    <a:pt x="1778938" y="2481515"/>
                    <a:pt x="1778938" y="2430275"/>
                  </a:cubicBezTo>
                  <a:cubicBezTo>
                    <a:pt x="1779752" y="2287127"/>
                    <a:pt x="1788699" y="2145605"/>
                    <a:pt x="1791952" y="2003270"/>
                  </a:cubicBezTo>
                  <a:cubicBezTo>
                    <a:pt x="1794392" y="1882896"/>
                    <a:pt x="1801712" y="1762521"/>
                    <a:pt x="1809032" y="1642146"/>
                  </a:cubicBezTo>
                  <a:cubicBezTo>
                    <a:pt x="1813099" y="1581959"/>
                    <a:pt x="1814725" y="1521772"/>
                    <a:pt x="1819606" y="1461584"/>
                  </a:cubicBezTo>
                  <a:cubicBezTo>
                    <a:pt x="1822859" y="1419290"/>
                    <a:pt x="1840752" y="1368050"/>
                    <a:pt x="1820419" y="1327383"/>
                  </a:cubicBezTo>
                  <a:cubicBezTo>
                    <a:pt x="1820419" y="1327383"/>
                    <a:pt x="1820419" y="1327383"/>
                    <a:pt x="1820419" y="1327383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EFFF9BF-DDED-48A0-B270-1BC53D95F855}"/>
                </a:ext>
              </a:extLst>
            </p:cNvPr>
            <p:cNvSpPr/>
            <p:nvPr/>
          </p:nvSpPr>
          <p:spPr>
            <a:xfrm flipH="1">
              <a:off x="8314449" y="2055728"/>
              <a:ext cx="936240" cy="1739463"/>
            </a:xfrm>
            <a:custGeom>
              <a:avLst/>
              <a:gdLst>
                <a:gd name="connsiteX0" fmla="*/ 1491640 w 1488416"/>
                <a:gd name="connsiteY0" fmla="*/ 1253669 h 2765363"/>
                <a:gd name="connsiteX1" fmla="*/ 1449346 w 1488416"/>
                <a:gd name="connsiteY1" fmla="*/ 1108081 h 2765363"/>
                <a:gd name="connsiteX2" fmla="*/ 1323278 w 1488416"/>
                <a:gd name="connsiteY2" fmla="*/ 807144 h 2765363"/>
                <a:gd name="connsiteX3" fmla="*/ 865366 w 1488416"/>
                <a:gd name="connsiteY3" fmla="*/ 193071 h 2765363"/>
                <a:gd name="connsiteX4" fmla="*/ 458695 w 1488416"/>
                <a:gd name="connsiteY4" fmla="*/ 2749 h 2765363"/>
                <a:gd name="connsiteX5" fmla="*/ 174839 w 1488416"/>
                <a:gd name="connsiteY5" fmla="*/ 292299 h 2765363"/>
                <a:gd name="connsiteX6" fmla="*/ 22744 w 1488416"/>
                <a:gd name="connsiteY6" fmla="*/ 991773 h 2765363"/>
                <a:gd name="connsiteX7" fmla="*/ 1597 w 1488416"/>
                <a:gd name="connsiteY7" fmla="*/ 1509059 h 2765363"/>
                <a:gd name="connsiteX8" fmla="*/ 31691 w 1488416"/>
                <a:gd name="connsiteY8" fmla="*/ 1844156 h 2765363"/>
                <a:gd name="connsiteX9" fmla="*/ 141492 w 1488416"/>
                <a:gd name="connsiteY9" fmla="*/ 2328094 h 2765363"/>
                <a:gd name="connsiteX10" fmla="*/ 438362 w 1488416"/>
                <a:gd name="connsiteY10" fmla="*/ 2742899 h 2765363"/>
                <a:gd name="connsiteX11" fmla="*/ 653897 w 1488416"/>
                <a:gd name="connsiteY11" fmla="*/ 2764046 h 2765363"/>
                <a:gd name="connsiteX12" fmla="*/ 1215104 w 1488416"/>
                <a:gd name="connsiteY12" fmla="*/ 2466363 h 2765363"/>
                <a:gd name="connsiteX13" fmla="*/ 1435519 w 1488416"/>
                <a:gd name="connsiteY13" fmla="*/ 2207720 h 2765363"/>
                <a:gd name="connsiteX14" fmla="*/ 1455853 w 1488416"/>
                <a:gd name="connsiteY14" fmla="*/ 1707514 h 2765363"/>
                <a:gd name="connsiteX15" fmla="*/ 1491640 w 1488416"/>
                <a:gd name="connsiteY15" fmla="*/ 1253669 h 2765363"/>
                <a:gd name="connsiteX16" fmla="*/ 1491640 w 1488416"/>
                <a:gd name="connsiteY16" fmla="*/ 1253669 h 276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416" h="2765363">
                  <a:moveTo>
                    <a:pt x="1491640" y="1253669"/>
                  </a:moveTo>
                  <a:cubicBezTo>
                    <a:pt x="1489200" y="1204869"/>
                    <a:pt x="1465613" y="1155255"/>
                    <a:pt x="1449346" y="1108081"/>
                  </a:cubicBezTo>
                  <a:cubicBezTo>
                    <a:pt x="1414372" y="1003160"/>
                    <a:pt x="1379399" y="903119"/>
                    <a:pt x="1323278" y="807144"/>
                  </a:cubicBezTo>
                  <a:cubicBezTo>
                    <a:pt x="1193143" y="585915"/>
                    <a:pt x="1055688" y="367126"/>
                    <a:pt x="865366" y="193071"/>
                  </a:cubicBezTo>
                  <a:cubicBezTo>
                    <a:pt x="756379" y="94656"/>
                    <a:pt x="616484" y="-19212"/>
                    <a:pt x="458695" y="2749"/>
                  </a:cubicBezTo>
                  <a:cubicBezTo>
                    <a:pt x="314734" y="23082"/>
                    <a:pt x="226079" y="171111"/>
                    <a:pt x="174839" y="292299"/>
                  </a:cubicBezTo>
                  <a:cubicBezTo>
                    <a:pt x="80491" y="515154"/>
                    <a:pt x="41451" y="751837"/>
                    <a:pt x="22744" y="991773"/>
                  </a:cubicBezTo>
                  <a:cubicBezTo>
                    <a:pt x="9730" y="1164202"/>
                    <a:pt x="-4910" y="1335817"/>
                    <a:pt x="1597" y="1509059"/>
                  </a:cubicBezTo>
                  <a:cubicBezTo>
                    <a:pt x="5664" y="1620487"/>
                    <a:pt x="5664" y="1735168"/>
                    <a:pt x="31691" y="1844156"/>
                  </a:cubicBezTo>
                  <a:cubicBezTo>
                    <a:pt x="69918" y="2006011"/>
                    <a:pt x="92691" y="2168679"/>
                    <a:pt x="141492" y="2328094"/>
                  </a:cubicBezTo>
                  <a:cubicBezTo>
                    <a:pt x="187852" y="2480189"/>
                    <a:pt x="277320" y="2681898"/>
                    <a:pt x="438362" y="2742899"/>
                  </a:cubicBezTo>
                  <a:cubicBezTo>
                    <a:pt x="506682" y="2768926"/>
                    <a:pt x="577443" y="2777059"/>
                    <a:pt x="653897" y="2764046"/>
                  </a:cubicBezTo>
                  <a:cubicBezTo>
                    <a:pt x="860486" y="2728259"/>
                    <a:pt x="1053249" y="2592431"/>
                    <a:pt x="1215104" y="2466363"/>
                  </a:cubicBezTo>
                  <a:cubicBezTo>
                    <a:pt x="1289931" y="2407802"/>
                    <a:pt x="1435519" y="2315081"/>
                    <a:pt x="1435519" y="2207720"/>
                  </a:cubicBezTo>
                  <a:cubicBezTo>
                    <a:pt x="1435519" y="2040984"/>
                    <a:pt x="1442839" y="1873436"/>
                    <a:pt x="1455853" y="1707514"/>
                  </a:cubicBezTo>
                  <a:cubicBezTo>
                    <a:pt x="1465613" y="1558673"/>
                    <a:pt x="1497333" y="1404138"/>
                    <a:pt x="1491640" y="1253669"/>
                  </a:cubicBezTo>
                  <a:cubicBezTo>
                    <a:pt x="1491640" y="1253669"/>
                    <a:pt x="1491640" y="1253669"/>
                    <a:pt x="1491640" y="1253669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8DA2D42-4FBE-4EFB-AED0-033434406478}"/>
                </a:ext>
              </a:extLst>
            </p:cNvPr>
            <p:cNvSpPr/>
            <p:nvPr/>
          </p:nvSpPr>
          <p:spPr>
            <a:xfrm flipH="1">
              <a:off x="8576303" y="3578688"/>
              <a:ext cx="5116" cy="511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4B01CA0-7EC1-4366-81DA-FE744CB7986D}"/>
                </a:ext>
              </a:extLst>
            </p:cNvPr>
            <p:cNvSpPr/>
            <p:nvPr/>
          </p:nvSpPr>
          <p:spPr>
            <a:xfrm flipH="1">
              <a:off x="6845379" y="3735173"/>
              <a:ext cx="1094996" cy="1442988"/>
            </a:xfrm>
            <a:custGeom>
              <a:avLst/>
              <a:gdLst>
                <a:gd name="connsiteX0" fmla="*/ 1742637 w 1740552"/>
                <a:gd name="connsiteY0" fmla="*/ 386434 h 2228557"/>
                <a:gd name="connsiteX1" fmla="*/ 1382326 w 1740552"/>
                <a:gd name="connsiteY1" fmla="*/ 323806 h 2228557"/>
                <a:gd name="connsiteX2" fmla="*/ 1235111 w 1740552"/>
                <a:gd name="connsiteY2" fmla="*/ 221325 h 2228557"/>
                <a:gd name="connsiteX3" fmla="*/ 1174924 w 1740552"/>
                <a:gd name="connsiteY3" fmla="*/ 87124 h 2228557"/>
                <a:gd name="connsiteX4" fmla="*/ 1131004 w 1740552"/>
                <a:gd name="connsiteY4" fmla="*/ 5789 h 2228557"/>
                <a:gd name="connsiteX5" fmla="*/ 595011 w 1740552"/>
                <a:gd name="connsiteY5" fmla="*/ 166018 h 2228557"/>
                <a:gd name="connsiteX6" fmla="*/ 57392 w 1740552"/>
                <a:gd name="connsiteY6" fmla="*/ 144871 h 2228557"/>
                <a:gd name="connsiteX7" fmla="*/ 8591 w 1740552"/>
                <a:gd name="connsiteY7" fmla="*/ 308353 h 2228557"/>
                <a:gd name="connsiteX8" fmla="*/ 80165 w 1740552"/>
                <a:gd name="connsiteY8" fmla="*/ 601969 h 2228557"/>
                <a:gd name="connsiteX9" fmla="*/ 212740 w 1740552"/>
                <a:gd name="connsiteY9" fmla="*/ 1211163 h 2228557"/>
                <a:gd name="connsiteX10" fmla="*/ 348568 w 1740552"/>
                <a:gd name="connsiteY10" fmla="*/ 1808969 h 2228557"/>
                <a:gd name="connsiteX11" fmla="*/ 952068 w 1740552"/>
                <a:gd name="connsiteY11" fmla="*/ 2214014 h 2228557"/>
                <a:gd name="connsiteX12" fmla="*/ 1211525 w 1740552"/>
                <a:gd name="connsiteY12" fmla="*/ 1997665 h 2228557"/>
                <a:gd name="connsiteX13" fmla="*/ 1406727 w 1740552"/>
                <a:gd name="connsiteY13" fmla="*/ 1553580 h 2228557"/>
                <a:gd name="connsiteX14" fmla="*/ 1621449 w 1740552"/>
                <a:gd name="connsiteY14" fmla="*/ 1035481 h 2228557"/>
                <a:gd name="connsiteX15" fmla="*/ 1742637 w 1740552"/>
                <a:gd name="connsiteY15" fmla="*/ 386434 h 2228557"/>
                <a:gd name="connsiteX0" fmla="*/ 1748503 w 1750266"/>
                <a:gd name="connsiteY0" fmla="*/ 383983 h 2230158"/>
                <a:gd name="connsiteX1" fmla="*/ 1388192 w 1750266"/>
                <a:gd name="connsiteY1" fmla="*/ 321355 h 2230158"/>
                <a:gd name="connsiteX2" fmla="*/ 1240977 w 1750266"/>
                <a:gd name="connsiteY2" fmla="*/ 218874 h 2230158"/>
                <a:gd name="connsiteX3" fmla="*/ 1180790 w 1750266"/>
                <a:gd name="connsiteY3" fmla="*/ 84673 h 2230158"/>
                <a:gd name="connsiteX4" fmla="*/ 1136870 w 1750266"/>
                <a:gd name="connsiteY4" fmla="*/ 3338 h 2230158"/>
                <a:gd name="connsiteX5" fmla="*/ 585734 w 1750266"/>
                <a:gd name="connsiteY5" fmla="*/ 208995 h 2230158"/>
                <a:gd name="connsiteX6" fmla="*/ 63258 w 1750266"/>
                <a:gd name="connsiteY6" fmla="*/ 142420 h 2230158"/>
                <a:gd name="connsiteX7" fmla="*/ 14457 w 1750266"/>
                <a:gd name="connsiteY7" fmla="*/ 305902 h 2230158"/>
                <a:gd name="connsiteX8" fmla="*/ 86031 w 1750266"/>
                <a:gd name="connsiteY8" fmla="*/ 599518 h 2230158"/>
                <a:gd name="connsiteX9" fmla="*/ 218606 w 1750266"/>
                <a:gd name="connsiteY9" fmla="*/ 1208712 h 2230158"/>
                <a:gd name="connsiteX10" fmla="*/ 354434 w 1750266"/>
                <a:gd name="connsiteY10" fmla="*/ 1806518 h 2230158"/>
                <a:gd name="connsiteX11" fmla="*/ 957934 w 1750266"/>
                <a:gd name="connsiteY11" fmla="*/ 2211563 h 2230158"/>
                <a:gd name="connsiteX12" fmla="*/ 1217391 w 1750266"/>
                <a:gd name="connsiteY12" fmla="*/ 1995214 h 2230158"/>
                <a:gd name="connsiteX13" fmla="*/ 1412593 w 1750266"/>
                <a:gd name="connsiteY13" fmla="*/ 1551129 h 2230158"/>
                <a:gd name="connsiteX14" fmla="*/ 1627315 w 1750266"/>
                <a:gd name="connsiteY14" fmla="*/ 1033030 h 2230158"/>
                <a:gd name="connsiteX15" fmla="*/ 1748503 w 1750266"/>
                <a:gd name="connsiteY15" fmla="*/ 383983 h 2230158"/>
                <a:gd name="connsiteX0" fmla="*/ 1738583 w 1740346"/>
                <a:gd name="connsiteY0" fmla="*/ 383983 h 2230160"/>
                <a:gd name="connsiteX1" fmla="*/ 1378272 w 1740346"/>
                <a:gd name="connsiteY1" fmla="*/ 321355 h 2230160"/>
                <a:gd name="connsiteX2" fmla="*/ 1231057 w 1740346"/>
                <a:gd name="connsiteY2" fmla="*/ 218874 h 2230160"/>
                <a:gd name="connsiteX3" fmla="*/ 1170870 w 1740346"/>
                <a:gd name="connsiteY3" fmla="*/ 84673 h 2230160"/>
                <a:gd name="connsiteX4" fmla="*/ 1126950 w 1740346"/>
                <a:gd name="connsiteY4" fmla="*/ 3338 h 2230160"/>
                <a:gd name="connsiteX5" fmla="*/ 575814 w 1740346"/>
                <a:gd name="connsiteY5" fmla="*/ 208995 h 2230160"/>
                <a:gd name="connsiteX6" fmla="*/ 83623 w 1740346"/>
                <a:gd name="connsiteY6" fmla="*/ 202991 h 2230160"/>
                <a:gd name="connsiteX7" fmla="*/ 4537 w 1740346"/>
                <a:gd name="connsiteY7" fmla="*/ 305902 h 2230160"/>
                <a:gd name="connsiteX8" fmla="*/ 76111 w 1740346"/>
                <a:gd name="connsiteY8" fmla="*/ 599518 h 2230160"/>
                <a:gd name="connsiteX9" fmla="*/ 208686 w 1740346"/>
                <a:gd name="connsiteY9" fmla="*/ 1208712 h 2230160"/>
                <a:gd name="connsiteX10" fmla="*/ 344514 w 1740346"/>
                <a:gd name="connsiteY10" fmla="*/ 1806518 h 2230160"/>
                <a:gd name="connsiteX11" fmla="*/ 948014 w 1740346"/>
                <a:gd name="connsiteY11" fmla="*/ 2211563 h 2230160"/>
                <a:gd name="connsiteX12" fmla="*/ 1207471 w 1740346"/>
                <a:gd name="connsiteY12" fmla="*/ 1995214 h 2230160"/>
                <a:gd name="connsiteX13" fmla="*/ 1402673 w 1740346"/>
                <a:gd name="connsiteY13" fmla="*/ 1551129 h 2230160"/>
                <a:gd name="connsiteX14" fmla="*/ 1617395 w 1740346"/>
                <a:gd name="connsiteY14" fmla="*/ 1033030 h 2230160"/>
                <a:gd name="connsiteX15" fmla="*/ 1738583 w 1740346"/>
                <a:gd name="connsiteY15" fmla="*/ 383983 h 2230160"/>
                <a:gd name="connsiteX0" fmla="*/ 1738583 w 1740346"/>
                <a:gd name="connsiteY0" fmla="*/ 406213 h 2252388"/>
                <a:gd name="connsiteX1" fmla="*/ 1378272 w 1740346"/>
                <a:gd name="connsiteY1" fmla="*/ 343585 h 2252388"/>
                <a:gd name="connsiteX2" fmla="*/ 1231057 w 1740346"/>
                <a:gd name="connsiteY2" fmla="*/ 241104 h 2252388"/>
                <a:gd name="connsiteX3" fmla="*/ 1170870 w 1740346"/>
                <a:gd name="connsiteY3" fmla="*/ 106903 h 2252388"/>
                <a:gd name="connsiteX4" fmla="*/ 1126950 w 1740346"/>
                <a:gd name="connsiteY4" fmla="*/ 25568 h 2252388"/>
                <a:gd name="connsiteX5" fmla="*/ 575814 w 1740346"/>
                <a:gd name="connsiteY5" fmla="*/ 231225 h 2252388"/>
                <a:gd name="connsiteX6" fmla="*/ 83623 w 1740346"/>
                <a:gd name="connsiteY6" fmla="*/ 225221 h 2252388"/>
                <a:gd name="connsiteX7" fmla="*/ 4537 w 1740346"/>
                <a:gd name="connsiteY7" fmla="*/ 328132 h 2252388"/>
                <a:gd name="connsiteX8" fmla="*/ 76111 w 1740346"/>
                <a:gd name="connsiteY8" fmla="*/ 621748 h 2252388"/>
                <a:gd name="connsiteX9" fmla="*/ 208686 w 1740346"/>
                <a:gd name="connsiteY9" fmla="*/ 1230942 h 2252388"/>
                <a:gd name="connsiteX10" fmla="*/ 344514 w 1740346"/>
                <a:gd name="connsiteY10" fmla="*/ 1828748 h 2252388"/>
                <a:gd name="connsiteX11" fmla="*/ 948014 w 1740346"/>
                <a:gd name="connsiteY11" fmla="*/ 2233793 h 2252388"/>
                <a:gd name="connsiteX12" fmla="*/ 1207471 w 1740346"/>
                <a:gd name="connsiteY12" fmla="*/ 2017444 h 2252388"/>
                <a:gd name="connsiteX13" fmla="*/ 1402673 w 1740346"/>
                <a:gd name="connsiteY13" fmla="*/ 1573359 h 2252388"/>
                <a:gd name="connsiteX14" fmla="*/ 1617395 w 1740346"/>
                <a:gd name="connsiteY14" fmla="*/ 1055260 h 2252388"/>
                <a:gd name="connsiteX15" fmla="*/ 1738583 w 1740346"/>
                <a:gd name="connsiteY15" fmla="*/ 406213 h 2252388"/>
                <a:gd name="connsiteX0" fmla="*/ 1739027 w 1740790"/>
                <a:gd name="connsiteY0" fmla="*/ 385384 h 2231560"/>
                <a:gd name="connsiteX1" fmla="*/ 1378716 w 1740790"/>
                <a:gd name="connsiteY1" fmla="*/ 322756 h 2231560"/>
                <a:gd name="connsiteX2" fmla="*/ 1231501 w 1740790"/>
                <a:gd name="connsiteY2" fmla="*/ 220275 h 2231560"/>
                <a:gd name="connsiteX3" fmla="*/ 1171314 w 1740790"/>
                <a:gd name="connsiteY3" fmla="*/ 86074 h 2231560"/>
                <a:gd name="connsiteX4" fmla="*/ 1127394 w 1740790"/>
                <a:gd name="connsiteY4" fmla="*/ 4739 h 2231560"/>
                <a:gd name="connsiteX5" fmla="*/ 591401 w 1740790"/>
                <a:gd name="connsiteY5" fmla="*/ 240682 h 2231560"/>
                <a:gd name="connsiteX6" fmla="*/ 84067 w 1740790"/>
                <a:gd name="connsiteY6" fmla="*/ 204392 h 2231560"/>
                <a:gd name="connsiteX7" fmla="*/ 4981 w 1740790"/>
                <a:gd name="connsiteY7" fmla="*/ 307303 h 2231560"/>
                <a:gd name="connsiteX8" fmla="*/ 76555 w 1740790"/>
                <a:gd name="connsiteY8" fmla="*/ 600919 h 2231560"/>
                <a:gd name="connsiteX9" fmla="*/ 209130 w 1740790"/>
                <a:gd name="connsiteY9" fmla="*/ 1210113 h 2231560"/>
                <a:gd name="connsiteX10" fmla="*/ 344958 w 1740790"/>
                <a:gd name="connsiteY10" fmla="*/ 1807919 h 2231560"/>
                <a:gd name="connsiteX11" fmla="*/ 948458 w 1740790"/>
                <a:gd name="connsiteY11" fmla="*/ 2212964 h 2231560"/>
                <a:gd name="connsiteX12" fmla="*/ 1207915 w 1740790"/>
                <a:gd name="connsiteY12" fmla="*/ 1996615 h 2231560"/>
                <a:gd name="connsiteX13" fmla="*/ 1403117 w 1740790"/>
                <a:gd name="connsiteY13" fmla="*/ 1552530 h 2231560"/>
                <a:gd name="connsiteX14" fmla="*/ 1617839 w 1740790"/>
                <a:gd name="connsiteY14" fmla="*/ 1034431 h 2231560"/>
                <a:gd name="connsiteX15" fmla="*/ 1739027 w 1740790"/>
                <a:gd name="connsiteY15" fmla="*/ 385384 h 2231560"/>
                <a:gd name="connsiteX0" fmla="*/ 1739027 w 1740790"/>
                <a:gd name="connsiteY0" fmla="*/ 385384 h 2231560"/>
                <a:gd name="connsiteX1" fmla="*/ 1378716 w 1740790"/>
                <a:gd name="connsiteY1" fmla="*/ 322756 h 2231560"/>
                <a:gd name="connsiteX2" fmla="*/ 1231501 w 1740790"/>
                <a:gd name="connsiteY2" fmla="*/ 220275 h 2231560"/>
                <a:gd name="connsiteX3" fmla="*/ 1171314 w 1740790"/>
                <a:gd name="connsiteY3" fmla="*/ 86074 h 2231560"/>
                <a:gd name="connsiteX4" fmla="*/ 1127394 w 1740790"/>
                <a:gd name="connsiteY4" fmla="*/ 4739 h 2231560"/>
                <a:gd name="connsiteX5" fmla="*/ 591401 w 1740790"/>
                <a:gd name="connsiteY5" fmla="*/ 240682 h 2231560"/>
                <a:gd name="connsiteX6" fmla="*/ 84067 w 1740790"/>
                <a:gd name="connsiteY6" fmla="*/ 204392 h 2231560"/>
                <a:gd name="connsiteX7" fmla="*/ 4981 w 1740790"/>
                <a:gd name="connsiteY7" fmla="*/ 307303 h 2231560"/>
                <a:gd name="connsiteX8" fmla="*/ 76555 w 1740790"/>
                <a:gd name="connsiteY8" fmla="*/ 600919 h 2231560"/>
                <a:gd name="connsiteX9" fmla="*/ 209130 w 1740790"/>
                <a:gd name="connsiteY9" fmla="*/ 1210113 h 2231560"/>
                <a:gd name="connsiteX10" fmla="*/ 344958 w 1740790"/>
                <a:gd name="connsiteY10" fmla="*/ 1807919 h 2231560"/>
                <a:gd name="connsiteX11" fmla="*/ 948458 w 1740790"/>
                <a:gd name="connsiteY11" fmla="*/ 2212964 h 2231560"/>
                <a:gd name="connsiteX12" fmla="*/ 1207915 w 1740790"/>
                <a:gd name="connsiteY12" fmla="*/ 1996615 h 2231560"/>
                <a:gd name="connsiteX13" fmla="*/ 1617839 w 1740790"/>
                <a:gd name="connsiteY13" fmla="*/ 1034431 h 2231560"/>
                <a:gd name="connsiteX14" fmla="*/ 1739027 w 1740790"/>
                <a:gd name="connsiteY14" fmla="*/ 385384 h 2231560"/>
                <a:gd name="connsiteX0" fmla="*/ 1739027 w 1740790"/>
                <a:gd name="connsiteY0" fmla="*/ 385384 h 2233666"/>
                <a:gd name="connsiteX1" fmla="*/ 1378716 w 1740790"/>
                <a:gd name="connsiteY1" fmla="*/ 322756 h 2233666"/>
                <a:gd name="connsiteX2" fmla="*/ 1231501 w 1740790"/>
                <a:gd name="connsiteY2" fmla="*/ 220275 h 2233666"/>
                <a:gd name="connsiteX3" fmla="*/ 1171314 w 1740790"/>
                <a:gd name="connsiteY3" fmla="*/ 86074 h 2233666"/>
                <a:gd name="connsiteX4" fmla="*/ 1127394 w 1740790"/>
                <a:gd name="connsiteY4" fmla="*/ 4739 h 2233666"/>
                <a:gd name="connsiteX5" fmla="*/ 591401 w 1740790"/>
                <a:gd name="connsiteY5" fmla="*/ 240682 h 2233666"/>
                <a:gd name="connsiteX6" fmla="*/ 84067 w 1740790"/>
                <a:gd name="connsiteY6" fmla="*/ 204392 h 2233666"/>
                <a:gd name="connsiteX7" fmla="*/ 4981 w 1740790"/>
                <a:gd name="connsiteY7" fmla="*/ 307303 h 2233666"/>
                <a:gd name="connsiteX8" fmla="*/ 76555 w 1740790"/>
                <a:gd name="connsiteY8" fmla="*/ 600919 h 2233666"/>
                <a:gd name="connsiteX9" fmla="*/ 344958 w 1740790"/>
                <a:gd name="connsiteY9" fmla="*/ 1807919 h 2233666"/>
                <a:gd name="connsiteX10" fmla="*/ 948458 w 1740790"/>
                <a:gd name="connsiteY10" fmla="*/ 2212964 h 2233666"/>
                <a:gd name="connsiteX11" fmla="*/ 1207915 w 1740790"/>
                <a:gd name="connsiteY11" fmla="*/ 1996615 h 2233666"/>
                <a:gd name="connsiteX12" fmla="*/ 1617839 w 1740790"/>
                <a:gd name="connsiteY12" fmla="*/ 1034431 h 2233666"/>
                <a:gd name="connsiteX13" fmla="*/ 1739027 w 1740790"/>
                <a:gd name="connsiteY13" fmla="*/ 385384 h 2233666"/>
                <a:gd name="connsiteX0" fmla="*/ 1739027 w 1740790"/>
                <a:gd name="connsiteY0" fmla="*/ 380697 h 2228979"/>
                <a:gd name="connsiteX1" fmla="*/ 1378716 w 1740790"/>
                <a:gd name="connsiteY1" fmla="*/ 318069 h 2228979"/>
                <a:gd name="connsiteX2" fmla="*/ 1231501 w 1740790"/>
                <a:gd name="connsiteY2" fmla="*/ 215588 h 2228979"/>
                <a:gd name="connsiteX3" fmla="*/ 1127394 w 1740790"/>
                <a:gd name="connsiteY3" fmla="*/ 52 h 2228979"/>
                <a:gd name="connsiteX4" fmla="*/ 591401 w 1740790"/>
                <a:gd name="connsiteY4" fmla="*/ 235995 h 2228979"/>
                <a:gd name="connsiteX5" fmla="*/ 84067 w 1740790"/>
                <a:gd name="connsiteY5" fmla="*/ 199705 h 2228979"/>
                <a:gd name="connsiteX6" fmla="*/ 4981 w 1740790"/>
                <a:gd name="connsiteY6" fmla="*/ 302616 h 2228979"/>
                <a:gd name="connsiteX7" fmla="*/ 76555 w 1740790"/>
                <a:gd name="connsiteY7" fmla="*/ 596232 h 2228979"/>
                <a:gd name="connsiteX8" fmla="*/ 344958 w 1740790"/>
                <a:gd name="connsiteY8" fmla="*/ 1803232 h 2228979"/>
                <a:gd name="connsiteX9" fmla="*/ 948458 w 1740790"/>
                <a:gd name="connsiteY9" fmla="*/ 2208277 h 2228979"/>
                <a:gd name="connsiteX10" fmla="*/ 1207915 w 1740790"/>
                <a:gd name="connsiteY10" fmla="*/ 1991928 h 2228979"/>
                <a:gd name="connsiteX11" fmla="*/ 1617839 w 1740790"/>
                <a:gd name="connsiteY11" fmla="*/ 1029744 h 2228979"/>
                <a:gd name="connsiteX12" fmla="*/ 1739027 w 1740790"/>
                <a:gd name="connsiteY12" fmla="*/ 380697 h 2228979"/>
                <a:gd name="connsiteX0" fmla="*/ 1739027 w 1740790"/>
                <a:gd name="connsiteY0" fmla="*/ 380645 h 2228927"/>
                <a:gd name="connsiteX1" fmla="*/ 1378716 w 1740790"/>
                <a:gd name="connsiteY1" fmla="*/ 318017 h 2228927"/>
                <a:gd name="connsiteX2" fmla="*/ 1231501 w 1740790"/>
                <a:gd name="connsiteY2" fmla="*/ 215536 h 2228927"/>
                <a:gd name="connsiteX3" fmla="*/ 1127394 w 1740790"/>
                <a:gd name="connsiteY3" fmla="*/ 0 h 2228927"/>
                <a:gd name="connsiteX4" fmla="*/ 591401 w 1740790"/>
                <a:gd name="connsiteY4" fmla="*/ 235943 h 2228927"/>
                <a:gd name="connsiteX5" fmla="*/ 84067 w 1740790"/>
                <a:gd name="connsiteY5" fmla="*/ 199653 h 2228927"/>
                <a:gd name="connsiteX6" fmla="*/ 4981 w 1740790"/>
                <a:gd name="connsiteY6" fmla="*/ 302564 h 2228927"/>
                <a:gd name="connsiteX7" fmla="*/ 76555 w 1740790"/>
                <a:gd name="connsiteY7" fmla="*/ 596180 h 2228927"/>
                <a:gd name="connsiteX8" fmla="*/ 344958 w 1740790"/>
                <a:gd name="connsiteY8" fmla="*/ 1803180 h 2228927"/>
                <a:gd name="connsiteX9" fmla="*/ 948458 w 1740790"/>
                <a:gd name="connsiteY9" fmla="*/ 2208225 h 2228927"/>
                <a:gd name="connsiteX10" fmla="*/ 1207915 w 1740790"/>
                <a:gd name="connsiteY10" fmla="*/ 1991876 h 2228927"/>
                <a:gd name="connsiteX11" fmla="*/ 1617839 w 1740790"/>
                <a:gd name="connsiteY11" fmla="*/ 1029692 h 2228927"/>
                <a:gd name="connsiteX12" fmla="*/ 1739027 w 1740790"/>
                <a:gd name="connsiteY12" fmla="*/ 380645 h 2228927"/>
                <a:gd name="connsiteX0" fmla="*/ 1739027 w 1740790"/>
                <a:gd name="connsiteY0" fmla="*/ 380645 h 2228927"/>
                <a:gd name="connsiteX1" fmla="*/ 1378716 w 1740790"/>
                <a:gd name="connsiteY1" fmla="*/ 318017 h 2228927"/>
                <a:gd name="connsiteX2" fmla="*/ 1231501 w 1740790"/>
                <a:gd name="connsiteY2" fmla="*/ 215536 h 2228927"/>
                <a:gd name="connsiteX3" fmla="*/ 1152372 w 1740790"/>
                <a:gd name="connsiteY3" fmla="*/ 0 h 2228927"/>
                <a:gd name="connsiteX4" fmla="*/ 591401 w 1740790"/>
                <a:gd name="connsiteY4" fmla="*/ 235943 h 2228927"/>
                <a:gd name="connsiteX5" fmla="*/ 84067 w 1740790"/>
                <a:gd name="connsiteY5" fmla="*/ 199653 h 2228927"/>
                <a:gd name="connsiteX6" fmla="*/ 4981 w 1740790"/>
                <a:gd name="connsiteY6" fmla="*/ 302564 h 2228927"/>
                <a:gd name="connsiteX7" fmla="*/ 76555 w 1740790"/>
                <a:gd name="connsiteY7" fmla="*/ 596180 h 2228927"/>
                <a:gd name="connsiteX8" fmla="*/ 344958 w 1740790"/>
                <a:gd name="connsiteY8" fmla="*/ 1803180 h 2228927"/>
                <a:gd name="connsiteX9" fmla="*/ 948458 w 1740790"/>
                <a:gd name="connsiteY9" fmla="*/ 2208225 h 2228927"/>
                <a:gd name="connsiteX10" fmla="*/ 1207915 w 1740790"/>
                <a:gd name="connsiteY10" fmla="*/ 1991876 h 2228927"/>
                <a:gd name="connsiteX11" fmla="*/ 1617839 w 1740790"/>
                <a:gd name="connsiteY11" fmla="*/ 1029692 h 2228927"/>
                <a:gd name="connsiteX12" fmla="*/ 1739027 w 1740790"/>
                <a:gd name="connsiteY12" fmla="*/ 380645 h 2228927"/>
                <a:gd name="connsiteX0" fmla="*/ 1739027 w 1740790"/>
                <a:gd name="connsiteY0" fmla="*/ 380645 h 2228927"/>
                <a:gd name="connsiteX1" fmla="*/ 1378716 w 1740790"/>
                <a:gd name="connsiteY1" fmla="*/ 318017 h 2228927"/>
                <a:gd name="connsiteX2" fmla="*/ 1231501 w 1740790"/>
                <a:gd name="connsiteY2" fmla="*/ 215536 h 2228927"/>
                <a:gd name="connsiteX3" fmla="*/ 1152372 w 1740790"/>
                <a:gd name="connsiteY3" fmla="*/ 0 h 2228927"/>
                <a:gd name="connsiteX4" fmla="*/ 591401 w 1740790"/>
                <a:gd name="connsiteY4" fmla="*/ 235943 h 2228927"/>
                <a:gd name="connsiteX5" fmla="*/ 84067 w 1740790"/>
                <a:gd name="connsiteY5" fmla="*/ 199653 h 2228927"/>
                <a:gd name="connsiteX6" fmla="*/ 4981 w 1740790"/>
                <a:gd name="connsiteY6" fmla="*/ 302564 h 2228927"/>
                <a:gd name="connsiteX7" fmla="*/ 76555 w 1740790"/>
                <a:gd name="connsiteY7" fmla="*/ 596180 h 2228927"/>
                <a:gd name="connsiteX8" fmla="*/ 344958 w 1740790"/>
                <a:gd name="connsiteY8" fmla="*/ 1803180 h 2228927"/>
                <a:gd name="connsiteX9" fmla="*/ 948458 w 1740790"/>
                <a:gd name="connsiteY9" fmla="*/ 2208225 h 2228927"/>
                <a:gd name="connsiteX10" fmla="*/ 1207915 w 1740790"/>
                <a:gd name="connsiteY10" fmla="*/ 1991876 h 2228927"/>
                <a:gd name="connsiteX11" fmla="*/ 1617839 w 1740790"/>
                <a:gd name="connsiteY11" fmla="*/ 1029692 h 2228927"/>
                <a:gd name="connsiteX12" fmla="*/ 1739027 w 1740790"/>
                <a:gd name="connsiteY12" fmla="*/ 380645 h 2228927"/>
                <a:gd name="connsiteX0" fmla="*/ 1739498 w 1741261"/>
                <a:gd name="connsiteY0" fmla="*/ 380645 h 2228927"/>
                <a:gd name="connsiteX1" fmla="*/ 1379187 w 1741261"/>
                <a:gd name="connsiteY1" fmla="*/ 318017 h 2228927"/>
                <a:gd name="connsiteX2" fmla="*/ 1231972 w 1741261"/>
                <a:gd name="connsiteY2" fmla="*/ 215536 h 2228927"/>
                <a:gd name="connsiteX3" fmla="*/ 1152843 w 1741261"/>
                <a:gd name="connsiteY3" fmla="*/ 0 h 2228927"/>
                <a:gd name="connsiteX4" fmla="*/ 606858 w 1741261"/>
                <a:gd name="connsiteY4" fmla="*/ 210965 h 2228927"/>
                <a:gd name="connsiteX5" fmla="*/ 84538 w 1741261"/>
                <a:gd name="connsiteY5" fmla="*/ 199653 h 2228927"/>
                <a:gd name="connsiteX6" fmla="*/ 5452 w 1741261"/>
                <a:gd name="connsiteY6" fmla="*/ 302564 h 2228927"/>
                <a:gd name="connsiteX7" fmla="*/ 77026 w 1741261"/>
                <a:gd name="connsiteY7" fmla="*/ 596180 h 2228927"/>
                <a:gd name="connsiteX8" fmla="*/ 345429 w 1741261"/>
                <a:gd name="connsiteY8" fmla="*/ 1803180 h 2228927"/>
                <a:gd name="connsiteX9" fmla="*/ 948929 w 1741261"/>
                <a:gd name="connsiteY9" fmla="*/ 2208225 h 2228927"/>
                <a:gd name="connsiteX10" fmla="*/ 1208386 w 1741261"/>
                <a:gd name="connsiteY10" fmla="*/ 1991876 h 2228927"/>
                <a:gd name="connsiteX11" fmla="*/ 1618310 w 1741261"/>
                <a:gd name="connsiteY11" fmla="*/ 1029692 h 2228927"/>
                <a:gd name="connsiteX12" fmla="*/ 1739498 w 1741261"/>
                <a:gd name="connsiteY12" fmla="*/ 380645 h 2228927"/>
                <a:gd name="connsiteX0" fmla="*/ 1743616 w 1745379"/>
                <a:gd name="connsiteY0" fmla="*/ 380645 h 2228927"/>
                <a:gd name="connsiteX1" fmla="*/ 1383305 w 1745379"/>
                <a:gd name="connsiteY1" fmla="*/ 318017 h 2228927"/>
                <a:gd name="connsiteX2" fmla="*/ 1236090 w 1745379"/>
                <a:gd name="connsiteY2" fmla="*/ 215536 h 2228927"/>
                <a:gd name="connsiteX3" fmla="*/ 1156961 w 1745379"/>
                <a:gd name="connsiteY3" fmla="*/ 0 h 2228927"/>
                <a:gd name="connsiteX4" fmla="*/ 610976 w 1745379"/>
                <a:gd name="connsiteY4" fmla="*/ 210965 h 2228927"/>
                <a:gd name="connsiteX5" fmla="*/ 88656 w 1745379"/>
                <a:gd name="connsiteY5" fmla="*/ 199653 h 2228927"/>
                <a:gd name="connsiteX6" fmla="*/ 4573 w 1745379"/>
                <a:gd name="connsiteY6" fmla="*/ 177675 h 2228927"/>
                <a:gd name="connsiteX7" fmla="*/ 81144 w 1745379"/>
                <a:gd name="connsiteY7" fmla="*/ 596180 h 2228927"/>
                <a:gd name="connsiteX8" fmla="*/ 349547 w 1745379"/>
                <a:gd name="connsiteY8" fmla="*/ 1803180 h 2228927"/>
                <a:gd name="connsiteX9" fmla="*/ 953047 w 1745379"/>
                <a:gd name="connsiteY9" fmla="*/ 2208225 h 2228927"/>
                <a:gd name="connsiteX10" fmla="*/ 1212504 w 1745379"/>
                <a:gd name="connsiteY10" fmla="*/ 1991876 h 2228927"/>
                <a:gd name="connsiteX11" fmla="*/ 1622428 w 1745379"/>
                <a:gd name="connsiteY11" fmla="*/ 1029692 h 2228927"/>
                <a:gd name="connsiteX12" fmla="*/ 1743616 w 1745379"/>
                <a:gd name="connsiteY12" fmla="*/ 380645 h 2228927"/>
                <a:gd name="connsiteX0" fmla="*/ 1739044 w 1740807"/>
                <a:gd name="connsiteY0" fmla="*/ 380645 h 2228927"/>
                <a:gd name="connsiteX1" fmla="*/ 1378733 w 1740807"/>
                <a:gd name="connsiteY1" fmla="*/ 318017 h 2228927"/>
                <a:gd name="connsiteX2" fmla="*/ 1231518 w 1740807"/>
                <a:gd name="connsiteY2" fmla="*/ 215536 h 2228927"/>
                <a:gd name="connsiteX3" fmla="*/ 1152389 w 1740807"/>
                <a:gd name="connsiteY3" fmla="*/ 0 h 2228927"/>
                <a:gd name="connsiteX4" fmla="*/ 606404 w 1740807"/>
                <a:gd name="connsiteY4" fmla="*/ 210965 h 2228927"/>
                <a:gd name="connsiteX5" fmla="*/ 84084 w 1740807"/>
                <a:gd name="connsiteY5" fmla="*/ 199653 h 2228927"/>
                <a:gd name="connsiteX6" fmla="*/ 1 w 1740807"/>
                <a:gd name="connsiteY6" fmla="*/ 177675 h 2228927"/>
                <a:gd name="connsiteX7" fmla="*/ 76572 w 1740807"/>
                <a:gd name="connsiteY7" fmla="*/ 596180 h 2228927"/>
                <a:gd name="connsiteX8" fmla="*/ 344975 w 1740807"/>
                <a:gd name="connsiteY8" fmla="*/ 1803180 h 2228927"/>
                <a:gd name="connsiteX9" fmla="*/ 948475 w 1740807"/>
                <a:gd name="connsiteY9" fmla="*/ 2208225 h 2228927"/>
                <a:gd name="connsiteX10" fmla="*/ 1207932 w 1740807"/>
                <a:gd name="connsiteY10" fmla="*/ 1991876 h 2228927"/>
                <a:gd name="connsiteX11" fmla="*/ 1617856 w 1740807"/>
                <a:gd name="connsiteY11" fmla="*/ 1029692 h 2228927"/>
                <a:gd name="connsiteX12" fmla="*/ 1739044 w 1740807"/>
                <a:gd name="connsiteY12" fmla="*/ 380645 h 2228927"/>
                <a:gd name="connsiteX0" fmla="*/ 1772607 w 1774370"/>
                <a:gd name="connsiteY0" fmla="*/ 380645 h 2228927"/>
                <a:gd name="connsiteX1" fmla="*/ 1412296 w 1774370"/>
                <a:gd name="connsiteY1" fmla="*/ 318017 h 2228927"/>
                <a:gd name="connsiteX2" fmla="*/ 1265081 w 1774370"/>
                <a:gd name="connsiteY2" fmla="*/ 215536 h 2228927"/>
                <a:gd name="connsiteX3" fmla="*/ 1185952 w 1774370"/>
                <a:gd name="connsiteY3" fmla="*/ 0 h 2228927"/>
                <a:gd name="connsiteX4" fmla="*/ 639967 w 1774370"/>
                <a:gd name="connsiteY4" fmla="*/ 210965 h 2228927"/>
                <a:gd name="connsiteX5" fmla="*/ 33564 w 1774370"/>
                <a:gd name="connsiteY5" fmla="*/ 177675 h 2228927"/>
                <a:gd name="connsiteX6" fmla="*/ 110135 w 1774370"/>
                <a:gd name="connsiteY6" fmla="*/ 596180 h 2228927"/>
                <a:gd name="connsiteX7" fmla="*/ 378538 w 1774370"/>
                <a:gd name="connsiteY7" fmla="*/ 1803180 h 2228927"/>
                <a:gd name="connsiteX8" fmla="*/ 982038 w 1774370"/>
                <a:gd name="connsiteY8" fmla="*/ 2208225 h 2228927"/>
                <a:gd name="connsiteX9" fmla="*/ 1241495 w 1774370"/>
                <a:gd name="connsiteY9" fmla="*/ 1991876 h 2228927"/>
                <a:gd name="connsiteX10" fmla="*/ 1651419 w 1774370"/>
                <a:gd name="connsiteY10" fmla="*/ 1029692 h 2228927"/>
                <a:gd name="connsiteX11" fmla="*/ 1772607 w 1774370"/>
                <a:gd name="connsiteY11" fmla="*/ 380645 h 2228927"/>
                <a:gd name="connsiteX0" fmla="*/ 1739044 w 1740807"/>
                <a:gd name="connsiteY0" fmla="*/ 380645 h 2228927"/>
                <a:gd name="connsiteX1" fmla="*/ 1378733 w 1740807"/>
                <a:gd name="connsiteY1" fmla="*/ 318017 h 2228927"/>
                <a:gd name="connsiteX2" fmla="*/ 1231518 w 1740807"/>
                <a:gd name="connsiteY2" fmla="*/ 215536 h 2228927"/>
                <a:gd name="connsiteX3" fmla="*/ 1152389 w 1740807"/>
                <a:gd name="connsiteY3" fmla="*/ 0 h 2228927"/>
                <a:gd name="connsiteX4" fmla="*/ 606404 w 1740807"/>
                <a:gd name="connsiteY4" fmla="*/ 210965 h 2228927"/>
                <a:gd name="connsiteX5" fmla="*/ 1 w 1740807"/>
                <a:gd name="connsiteY5" fmla="*/ 177675 h 2228927"/>
                <a:gd name="connsiteX6" fmla="*/ 76572 w 1740807"/>
                <a:gd name="connsiteY6" fmla="*/ 596180 h 2228927"/>
                <a:gd name="connsiteX7" fmla="*/ 344975 w 1740807"/>
                <a:gd name="connsiteY7" fmla="*/ 1803180 h 2228927"/>
                <a:gd name="connsiteX8" fmla="*/ 948475 w 1740807"/>
                <a:gd name="connsiteY8" fmla="*/ 2208225 h 2228927"/>
                <a:gd name="connsiteX9" fmla="*/ 1207932 w 1740807"/>
                <a:gd name="connsiteY9" fmla="*/ 1991876 h 2228927"/>
                <a:gd name="connsiteX10" fmla="*/ 1617856 w 1740807"/>
                <a:gd name="connsiteY10" fmla="*/ 1029692 h 2228927"/>
                <a:gd name="connsiteX11" fmla="*/ 1739044 w 1740807"/>
                <a:gd name="connsiteY11" fmla="*/ 380645 h 2228927"/>
                <a:gd name="connsiteX0" fmla="*/ 1739042 w 1740805"/>
                <a:gd name="connsiteY0" fmla="*/ 380645 h 2228927"/>
                <a:gd name="connsiteX1" fmla="*/ 1378731 w 1740805"/>
                <a:gd name="connsiteY1" fmla="*/ 318017 h 2228927"/>
                <a:gd name="connsiteX2" fmla="*/ 1231516 w 1740805"/>
                <a:gd name="connsiteY2" fmla="*/ 215536 h 2228927"/>
                <a:gd name="connsiteX3" fmla="*/ 1152387 w 1740805"/>
                <a:gd name="connsiteY3" fmla="*/ 0 h 2228927"/>
                <a:gd name="connsiteX4" fmla="*/ 606402 w 1740805"/>
                <a:gd name="connsiteY4" fmla="*/ 210965 h 2228927"/>
                <a:gd name="connsiteX5" fmla="*/ -1 w 1740805"/>
                <a:gd name="connsiteY5" fmla="*/ 177675 h 2228927"/>
                <a:gd name="connsiteX6" fmla="*/ 76570 w 1740805"/>
                <a:gd name="connsiteY6" fmla="*/ 596180 h 2228927"/>
                <a:gd name="connsiteX7" fmla="*/ 344973 w 1740805"/>
                <a:gd name="connsiteY7" fmla="*/ 1803180 h 2228927"/>
                <a:gd name="connsiteX8" fmla="*/ 948473 w 1740805"/>
                <a:gd name="connsiteY8" fmla="*/ 2208225 h 2228927"/>
                <a:gd name="connsiteX9" fmla="*/ 1207930 w 1740805"/>
                <a:gd name="connsiteY9" fmla="*/ 1991876 h 2228927"/>
                <a:gd name="connsiteX10" fmla="*/ 1617854 w 1740805"/>
                <a:gd name="connsiteY10" fmla="*/ 1029692 h 2228927"/>
                <a:gd name="connsiteX11" fmla="*/ 1739042 w 1740805"/>
                <a:gd name="connsiteY11" fmla="*/ 380645 h 2228927"/>
                <a:gd name="connsiteX0" fmla="*/ 1739044 w 1740807"/>
                <a:gd name="connsiteY0" fmla="*/ 381774 h 2230056"/>
                <a:gd name="connsiteX1" fmla="*/ 1378733 w 1740807"/>
                <a:gd name="connsiteY1" fmla="*/ 319146 h 2230056"/>
                <a:gd name="connsiteX2" fmla="*/ 1152389 w 1740807"/>
                <a:gd name="connsiteY2" fmla="*/ 1129 h 2230056"/>
                <a:gd name="connsiteX3" fmla="*/ 606404 w 1740807"/>
                <a:gd name="connsiteY3" fmla="*/ 212094 h 2230056"/>
                <a:gd name="connsiteX4" fmla="*/ 1 w 1740807"/>
                <a:gd name="connsiteY4" fmla="*/ 178804 h 2230056"/>
                <a:gd name="connsiteX5" fmla="*/ 76572 w 1740807"/>
                <a:gd name="connsiteY5" fmla="*/ 597309 h 2230056"/>
                <a:gd name="connsiteX6" fmla="*/ 344975 w 1740807"/>
                <a:gd name="connsiteY6" fmla="*/ 1804309 h 2230056"/>
                <a:gd name="connsiteX7" fmla="*/ 948475 w 1740807"/>
                <a:gd name="connsiteY7" fmla="*/ 2209354 h 2230056"/>
                <a:gd name="connsiteX8" fmla="*/ 1207932 w 1740807"/>
                <a:gd name="connsiteY8" fmla="*/ 1993005 h 2230056"/>
                <a:gd name="connsiteX9" fmla="*/ 1617856 w 1740807"/>
                <a:gd name="connsiteY9" fmla="*/ 1030821 h 2230056"/>
                <a:gd name="connsiteX10" fmla="*/ 1739044 w 1740807"/>
                <a:gd name="connsiteY10" fmla="*/ 381774 h 2230056"/>
                <a:gd name="connsiteX0" fmla="*/ 1739042 w 1740805"/>
                <a:gd name="connsiteY0" fmla="*/ 380645 h 2228927"/>
                <a:gd name="connsiteX1" fmla="*/ 1378731 w 1740805"/>
                <a:gd name="connsiteY1" fmla="*/ 318017 h 2228927"/>
                <a:gd name="connsiteX2" fmla="*/ 1152387 w 1740805"/>
                <a:gd name="connsiteY2" fmla="*/ 0 h 2228927"/>
                <a:gd name="connsiteX3" fmla="*/ 606402 w 1740805"/>
                <a:gd name="connsiteY3" fmla="*/ 210965 h 2228927"/>
                <a:gd name="connsiteX4" fmla="*/ -1 w 1740805"/>
                <a:gd name="connsiteY4" fmla="*/ 177675 h 2228927"/>
                <a:gd name="connsiteX5" fmla="*/ 76570 w 1740805"/>
                <a:gd name="connsiteY5" fmla="*/ 596180 h 2228927"/>
                <a:gd name="connsiteX6" fmla="*/ 344973 w 1740805"/>
                <a:gd name="connsiteY6" fmla="*/ 1803180 h 2228927"/>
                <a:gd name="connsiteX7" fmla="*/ 948473 w 1740805"/>
                <a:gd name="connsiteY7" fmla="*/ 2208225 h 2228927"/>
                <a:gd name="connsiteX8" fmla="*/ 1207930 w 1740805"/>
                <a:gd name="connsiteY8" fmla="*/ 1991876 h 2228927"/>
                <a:gd name="connsiteX9" fmla="*/ 1617854 w 1740805"/>
                <a:gd name="connsiteY9" fmla="*/ 1029692 h 2228927"/>
                <a:gd name="connsiteX10" fmla="*/ 1739042 w 1740805"/>
                <a:gd name="connsiteY10" fmla="*/ 380645 h 2228927"/>
                <a:gd name="connsiteX0" fmla="*/ 1739044 w 1740807"/>
                <a:gd name="connsiteY0" fmla="*/ 380645 h 2228927"/>
                <a:gd name="connsiteX1" fmla="*/ 1378733 w 1740807"/>
                <a:gd name="connsiteY1" fmla="*/ 318017 h 2228927"/>
                <a:gd name="connsiteX2" fmla="*/ 1152389 w 1740807"/>
                <a:gd name="connsiteY2" fmla="*/ 0 h 2228927"/>
                <a:gd name="connsiteX3" fmla="*/ 606404 w 1740807"/>
                <a:gd name="connsiteY3" fmla="*/ 210965 h 2228927"/>
                <a:gd name="connsiteX4" fmla="*/ 1 w 1740807"/>
                <a:gd name="connsiteY4" fmla="*/ 177675 h 2228927"/>
                <a:gd name="connsiteX5" fmla="*/ 76572 w 1740807"/>
                <a:gd name="connsiteY5" fmla="*/ 596180 h 2228927"/>
                <a:gd name="connsiteX6" fmla="*/ 344975 w 1740807"/>
                <a:gd name="connsiteY6" fmla="*/ 1803180 h 2228927"/>
                <a:gd name="connsiteX7" fmla="*/ 948475 w 1740807"/>
                <a:gd name="connsiteY7" fmla="*/ 2208225 h 2228927"/>
                <a:gd name="connsiteX8" fmla="*/ 1207932 w 1740807"/>
                <a:gd name="connsiteY8" fmla="*/ 1991876 h 2228927"/>
                <a:gd name="connsiteX9" fmla="*/ 1617856 w 1740807"/>
                <a:gd name="connsiteY9" fmla="*/ 1029692 h 2228927"/>
                <a:gd name="connsiteX10" fmla="*/ 1739044 w 1740807"/>
                <a:gd name="connsiteY10" fmla="*/ 380645 h 2228927"/>
                <a:gd name="connsiteX0" fmla="*/ 1739042 w 1740805"/>
                <a:gd name="connsiteY0" fmla="*/ 380645 h 2238396"/>
                <a:gd name="connsiteX1" fmla="*/ 1378731 w 1740805"/>
                <a:gd name="connsiteY1" fmla="*/ 318017 h 2238396"/>
                <a:gd name="connsiteX2" fmla="*/ 1152387 w 1740805"/>
                <a:gd name="connsiteY2" fmla="*/ 0 h 2238396"/>
                <a:gd name="connsiteX3" fmla="*/ 606402 w 1740805"/>
                <a:gd name="connsiteY3" fmla="*/ 210965 h 2238396"/>
                <a:gd name="connsiteX4" fmla="*/ -1 w 1740805"/>
                <a:gd name="connsiteY4" fmla="*/ 177675 h 2238396"/>
                <a:gd name="connsiteX5" fmla="*/ 76570 w 1740805"/>
                <a:gd name="connsiteY5" fmla="*/ 596180 h 2238396"/>
                <a:gd name="connsiteX6" fmla="*/ 344973 w 1740805"/>
                <a:gd name="connsiteY6" fmla="*/ 1803180 h 2238396"/>
                <a:gd name="connsiteX7" fmla="*/ 928491 w 1740805"/>
                <a:gd name="connsiteY7" fmla="*/ 2218217 h 2238396"/>
                <a:gd name="connsiteX8" fmla="*/ 1207930 w 1740805"/>
                <a:gd name="connsiteY8" fmla="*/ 1991876 h 2238396"/>
                <a:gd name="connsiteX9" fmla="*/ 1617854 w 1740805"/>
                <a:gd name="connsiteY9" fmla="*/ 1029692 h 2238396"/>
                <a:gd name="connsiteX10" fmla="*/ 1739042 w 1740805"/>
                <a:gd name="connsiteY10" fmla="*/ 380645 h 2238396"/>
                <a:gd name="connsiteX0" fmla="*/ 1739044 w 1740807"/>
                <a:gd name="connsiteY0" fmla="*/ 380645 h 2221198"/>
                <a:gd name="connsiteX1" fmla="*/ 1378733 w 1740807"/>
                <a:gd name="connsiteY1" fmla="*/ 318017 h 2221198"/>
                <a:gd name="connsiteX2" fmla="*/ 1152389 w 1740807"/>
                <a:gd name="connsiteY2" fmla="*/ 0 h 2221198"/>
                <a:gd name="connsiteX3" fmla="*/ 606404 w 1740807"/>
                <a:gd name="connsiteY3" fmla="*/ 210965 h 2221198"/>
                <a:gd name="connsiteX4" fmla="*/ 1 w 1740807"/>
                <a:gd name="connsiteY4" fmla="*/ 177675 h 2221198"/>
                <a:gd name="connsiteX5" fmla="*/ 76572 w 1740807"/>
                <a:gd name="connsiteY5" fmla="*/ 596180 h 2221198"/>
                <a:gd name="connsiteX6" fmla="*/ 344975 w 1740807"/>
                <a:gd name="connsiteY6" fmla="*/ 1803180 h 2221198"/>
                <a:gd name="connsiteX7" fmla="*/ 928493 w 1740807"/>
                <a:gd name="connsiteY7" fmla="*/ 2218217 h 2221198"/>
                <a:gd name="connsiteX8" fmla="*/ 1207932 w 1740807"/>
                <a:gd name="connsiteY8" fmla="*/ 1991876 h 2221198"/>
                <a:gd name="connsiteX9" fmla="*/ 1617856 w 1740807"/>
                <a:gd name="connsiteY9" fmla="*/ 1029692 h 2221198"/>
                <a:gd name="connsiteX10" fmla="*/ 1739044 w 1740807"/>
                <a:gd name="connsiteY10" fmla="*/ 380645 h 2221198"/>
                <a:gd name="connsiteX0" fmla="*/ 1739042 w 1740805"/>
                <a:gd name="connsiteY0" fmla="*/ 380645 h 2295430"/>
                <a:gd name="connsiteX1" fmla="*/ 1378731 w 1740805"/>
                <a:gd name="connsiteY1" fmla="*/ 318017 h 2295430"/>
                <a:gd name="connsiteX2" fmla="*/ 1152387 w 1740805"/>
                <a:gd name="connsiteY2" fmla="*/ 0 h 2295430"/>
                <a:gd name="connsiteX3" fmla="*/ 606402 w 1740805"/>
                <a:gd name="connsiteY3" fmla="*/ 210965 h 2295430"/>
                <a:gd name="connsiteX4" fmla="*/ -1 w 1740805"/>
                <a:gd name="connsiteY4" fmla="*/ 177675 h 2295430"/>
                <a:gd name="connsiteX5" fmla="*/ 76570 w 1740805"/>
                <a:gd name="connsiteY5" fmla="*/ 596180 h 2295430"/>
                <a:gd name="connsiteX6" fmla="*/ 344973 w 1740805"/>
                <a:gd name="connsiteY6" fmla="*/ 1803180 h 2295430"/>
                <a:gd name="connsiteX7" fmla="*/ 858554 w 1740805"/>
                <a:gd name="connsiteY7" fmla="*/ 2293150 h 2295430"/>
                <a:gd name="connsiteX8" fmla="*/ 1207930 w 1740805"/>
                <a:gd name="connsiteY8" fmla="*/ 1991876 h 2295430"/>
                <a:gd name="connsiteX9" fmla="*/ 1617854 w 1740805"/>
                <a:gd name="connsiteY9" fmla="*/ 1029692 h 2295430"/>
                <a:gd name="connsiteX10" fmla="*/ 1739042 w 1740805"/>
                <a:gd name="connsiteY10" fmla="*/ 380645 h 2295430"/>
                <a:gd name="connsiteX0" fmla="*/ 1739044 w 1740807"/>
                <a:gd name="connsiteY0" fmla="*/ 380645 h 2295241"/>
                <a:gd name="connsiteX1" fmla="*/ 1378733 w 1740807"/>
                <a:gd name="connsiteY1" fmla="*/ 318017 h 2295241"/>
                <a:gd name="connsiteX2" fmla="*/ 1152389 w 1740807"/>
                <a:gd name="connsiteY2" fmla="*/ 0 h 2295241"/>
                <a:gd name="connsiteX3" fmla="*/ 606404 w 1740807"/>
                <a:gd name="connsiteY3" fmla="*/ 210965 h 2295241"/>
                <a:gd name="connsiteX4" fmla="*/ 1 w 1740807"/>
                <a:gd name="connsiteY4" fmla="*/ 177675 h 2295241"/>
                <a:gd name="connsiteX5" fmla="*/ 76572 w 1740807"/>
                <a:gd name="connsiteY5" fmla="*/ 596180 h 2295241"/>
                <a:gd name="connsiteX6" fmla="*/ 344975 w 1740807"/>
                <a:gd name="connsiteY6" fmla="*/ 1803180 h 2295241"/>
                <a:gd name="connsiteX7" fmla="*/ 858556 w 1740807"/>
                <a:gd name="connsiteY7" fmla="*/ 2293150 h 2295241"/>
                <a:gd name="connsiteX8" fmla="*/ 1207932 w 1740807"/>
                <a:gd name="connsiteY8" fmla="*/ 1991876 h 2295241"/>
                <a:gd name="connsiteX9" fmla="*/ 1617856 w 1740807"/>
                <a:gd name="connsiteY9" fmla="*/ 1029692 h 2295241"/>
                <a:gd name="connsiteX10" fmla="*/ 1739044 w 1740807"/>
                <a:gd name="connsiteY10" fmla="*/ 380645 h 2295241"/>
                <a:gd name="connsiteX0" fmla="*/ 1739042 w 1740805"/>
                <a:gd name="connsiteY0" fmla="*/ 380645 h 2294034"/>
                <a:gd name="connsiteX1" fmla="*/ 1378731 w 1740805"/>
                <a:gd name="connsiteY1" fmla="*/ 318017 h 2294034"/>
                <a:gd name="connsiteX2" fmla="*/ 1152387 w 1740805"/>
                <a:gd name="connsiteY2" fmla="*/ 0 h 2294034"/>
                <a:gd name="connsiteX3" fmla="*/ 606402 w 1740805"/>
                <a:gd name="connsiteY3" fmla="*/ 210965 h 2294034"/>
                <a:gd name="connsiteX4" fmla="*/ -1 w 1740805"/>
                <a:gd name="connsiteY4" fmla="*/ 177675 h 2294034"/>
                <a:gd name="connsiteX5" fmla="*/ 76570 w 1740805"/>
                <a:gd name="connsiteY5" fmla="*/ 596180 h 2294034"/>
                <a:gd name="connsiteX6" fmla="*/ 344973 w 1740805"/>
                <a:gd name="connsiteY6" fmla="*/ 1803180 h 2294034"/>
                <a:gd name="connsiteX7" fmla="*/ 858554 w 1740805"/>
                <a:gd name="connsiteY7" fmla="*/ 2293150 h 2294034"/>
                <a:gd name="connsiteX8" fmla="*/ 1207930 w 1740805"/>
                <a:gd name="connsiteY8" fmla="*/ 1991876 h 2294034"/>
                <a:gd name="connsiteX9" fmla="*/ 1617854 w 1740805"/>
                <a:gd name="connsiteY9" fmla="*/ 1029692 h 2294034"/>
                <a:gd name="connsiteX10" fmla="*/ 1739042 w 1740805"/>
                <a:gd name="connsiteY10" fmla="*/ 380645 h 22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805" h="2294034">
                  <a:moveTo>
                    <a:pt x="1739042" y="380645"/>
                  </a:moveTo>
                  <a:cubicBezTo>
                    <a:pt x="1622734" y="385525"/>
                    <a:pt x="1476507" y="381458"/>
                    <a:pt x="1378731" y="318017"/>
                  </a:cubicBezTo>
                  <a:cubicBezTo>
                    <a:pt x="1280955" y="254576"/>
                    <a:pt x="1241144" y="132739"/>
                    <a:pt x="1152387" y="0"/>
                  </a:cubicBezTo>
                  <a:cubicBezTo>
                    <a:pt x="993692" y="87064"/>
                    <a:pt x="798467" y="181353"/>
                    <a:pt x="606402" y="210965"/>
                  </a:cubicBezTo>
                  <a:cubicBezTo>
                    <a:pt x="414337" y="240577"/>
                    <a:pt x="298116" y="213385"/>
                    <a:pt x="-1" y="177675"/>
                  </a:cubicBezTo>
                  <a:cubicBezTo>
                    <a:pt x="1612" y="296828"/>
                    <a:pt x="19074" y="325263"/>
                    <a:pt x="76570" y="596180"/>
                  </a:cubicBezTo>
                  <a:cubicBezTo>
                    <a:pt x="134066" y="867098"/>
                    <a:pt x="214642" y="1520352"/>
                    <a:pt x="344973" y="1803180"/>
                  </a:cubicBezTo>
                  <a:cubicBezTo>
                    <a:pt x="475304" y="2086008"/>
                    <a:pt x="578019" y="2309929"/>
                    <a:pt x="858554" y="2293150"/>
                  </a:cubicBezTo>
                  <a:cubicBezTo>
                    <a:pt x="982850" y="2285716"/>
                    <a:pt x="1081380" y="2202452"/>
                    <a:pt x="1207930" y="1991876"/>
                  </a:cubicBezTo>
                  <a:cubicBezTo>
                    <a:pt x="1334480" y="1781300"/>
                    <a:pt x="1529335" y="1298230"/>
                    <a:pt x="1617854" y="1029692"/>
                  </a:cubicBezTo>
                  <a:cubicBezTo>
                    <a:pt x="1673975" y="819850"/>
                    <a:pt x="1753682" y="599434"/>
                    <a:pt x="1739042" y="380645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8ABA52C-C56C-4739-ABB7-213117F57955}"/>
                </a:ext>
              </a:extLst>
            </p:cNvPr>
            <p:cNvSpPr/>
            <p:nvPr/>
          </p:nvSpPr>
          <p:spPr>
            <a:xfrm>
              <a:off x="2710282" y="3439983"/>
              <a:ext cx="935096" cy="1860132"/>
            </a:xfrm>
            <a:custGeom>
              <a:avLst/>
              <a:gdLst>
                <a:gd name="connsiteX0" fmla="*/ 1514128 w 1512816"/>
                <a:gd name="connsiteY0" fmla="*/ 1125666 h 2944299"/>
                <a:gd name="connsiteX1" fmla="*/ 1453127 w 1512816"/>
                <a:gd name="connsiteY1" fmla="*/ 939410 h 2944299"/>
                <a:gd name="connsiteX2" fmla="*/ 1437674 w 1512816"/>
                <a:gd name="connsiteY2" fmla="*/ 681581 h 2944299"/>
                <a:gd name="connsiteX3" fmla="*/ 1347393 w 1512816"/>
                <a:gd name="connsiteY3" fmla="*/ 652301 h 2944299"/>
                <a:gd name="connsiteX4" fmla="*/ 807333 w 1512816"/>
                <a:gd name="connsiteY4" fmla="*/ 352991 h 2944299"/>
                <a:gd name="connsiteX5" fmla="*/ 741453 w 1512816"/>
                <a:gd name="connsiteY5" fmla="*/ 0 h 2944299"/>
                <a:gd name="connsiteX6" fmla="*/ 618638 w 1512816"/>
                <a:gd name="connsiteY6" fmla="*/ 106548 h 2944299"/>
                <a:gd name="connsiteX7" fmla="*/ 498 w 1512816"/>
                <a:gd name="connsiteY7" fmla="*/ 480685 h 2944299"/>
                <a:gd name="connsiteX8" fmla="*/ 30592 w 1512816"/>
                <a:gd name="connsiteY8" fmla="*/ 795449 h 2944299"/>
                <a:gd name="connsiteX9" fmla="*/ 100539 w 1512816"/>
                <a:gd name="connsiteY9" fmla="*/ 1594151 h 2944299"/>
                <a:gd name="connsiteX10" fmla="*/ 153406 w 1512816"/>
                <a:gd name="connsiteY10" fmla="*/ 2048809 h 2944299"/>
                <a:gd name="connsiteX11" fmla="*/ 270528 w 1512816"/>
                <a:gd name="connsiteY11" fmla="*/ 2545761 h 2944299"/>
                <a:gd name="connsiteX12" fmla="*/ 401476 w 1512816"/>
                <a:gd name="connsiteY12" fmla="*/ 2791391 h 2944299"/>
                <a:gd name="connsiteX13" fmla="*/ 784560 w 1512816"/>
                <a:gd name="connsiteY13" fmla="*/ 2922339 h 2944299"/>
                <a:gd name="connsiteX14" fmla="*/ 988709 w 1512816"/>
                <a:gd name="connsiteY14" fmla="*/ 2697857 h 2944299"/>
                <a:gd name="connsiteX15" fmla="*/ 1183911 w 1512816"/>
                <a:gd name="connsiteY15" fmla="*/ 2237505 h 2944299"/>
                <a:gd name="connsiteX16" fmla="*/ 1371793 w 1512816"/>
                <a:gd name="connsiteY16" fmla="*/ 1715339 h 2944299"/>
                <a:gd name="connsiteX17" fmla="*/ 1449874 w 1512816"/>
                <a:gd name="connsiteY17" fmla="*/ 1459949 h 2944299"/>
                <a:gd name="connsiteX18" fmla="*/ 1517381 w 1512816"/>
                <a:gd name="connsiteY18" fmla="*/ 1202120 h 2944299"/>
                <a:gd name="connsiteX19" fmla="*/ 1514128 w 1512816"/>
                <a:gd name="connsiteY19" fmla="*/ 1125666 h 2944299"/>
                <a:gd name="connsiteX0" fmla="*/ 1517381 w 1517385"/>
                <a:gd name="connsiteY0" fmla="*/ 1202120 h 2952207"/>
                <a:gd name="connsiteX1" fmla="*/ 1453127 w 1517385"/>
                <a:gd name="connsiteY1" fmla="*/ 939410 h 2952207"/>
                <a:gd name="connsiteX2" fmla="*/ 1437674 w 1517385"/>
                <a:gd name="connsiteY2" fmla="*/ 681581 h 2952207"/>
                <a:gd name="connsiteX3" fmla="*/ 1347393 w 1517385"/>
                <a:gd name="connsiteY3" fmla="*/ 652301 h 2952207"/>
                <a:gd name="connsiteX4" fmla="*/ 807333 w 1517385"/>
                <a:gd name="connsiteY4" fmla="*/ 352991 h 2952207"/>
                <a:gd name="connsiteX5" fmla="*/ 741453 w 1517385"/>
                <a:gd name="connsiteY5" fmla="*/ 0 h 2952207"/>
                <a:gd name="connsiteX6" fmla="*/ 618638 w 1517385"/>
                <a:gd name="connsiteY6" fmla="*/ 106548 h 2952207"/>
                <a:gd name="connsiteX7" fmla="*/ 498 w 1517385"/>
                <a:gd name="connsiteY7" fmla="*/ 480685 h 2952207"/>
                <a:gd name="connsiteX8" fmla="*/ 30592 w 1517385"/>
                <a:gd name="connsiteY8" fmla="*/ 795449 h 2952207"/>
                <a:gd name="connsiteX9" fmla="*/ 100539 w 1517385"/>
                <a:gd name="connsiteY9" fmla="*/ 1594151 h 2952207"/>
                <a:gd name="connsiteX10" fmla="*/ 153406 w 1517385"/>
                <a:gd name="connsiteY10" fmla="*/ 2048809 h 2952207"/>
                <a:gd name="connsiteX11" fmla="*/ 270528 w 1517385"/>
                <a:gd name="connsiteY11" fmla="*/ 2545761 h 2952207"/>
                <a:gd name="connsiteX12" fmla="*/ 401476 w 1517385"/>
                <a:gd name="connsiteY12" fmla="*/ 2791391 h 2952207"/>
                <a:gd name="connsiteX13" fmla="*/ 784560 w 1517385"/>
                <a:gd name="connsiteY13" fmla="*/ 2922339 h 2952207"/>
                <a:gd name="connsiteX14" fmla="*/ 988709 w 1517385"/>
                <a:gd name="connsiteY14" fmla="*/ 2697857 h 2952207"/>
                <a:gd name="connsiteX15" fmla="*/ 1183911 w 1517385"/>
                <a:gd name="connsiteY15" fmla="*/ 2237505 h 2952207"/>
                <a:gd name="connsiteX16" fmla="*/ 1371793 w 1517385"/>
                <a:gd name="connsiteY16" fmla="*/ 1715339 h 2952207"/>
                <a:gd name="connsiteX17" fmla="*/ 1449874 w 1517385"/>
                <a:gd name="connsiteY17" fmla="*/ 1459949 h 2952207"/>
                <a:gd name="connsiteX18" fmla="*/ 1517381 w 1517385"/>
                <a:gd name="connsiteY18" fmla="*/ 1202120 h 2952207"/>
                <a:gd name="connsiteX0" fmla="*/ 1517381 w 1517380"/>
                <a:gd name="connsiteY0" fmla="*/ 1202120 h 2952207"/>
                <a:gd name="connsiteX1" fmla="*/ 1437674 w 1517380"/>
                <a:gd name="connsiteY1" fmla="*/ 681581 h 2952207"/>
                <a:gd name="connsiteX2" fmla="*/ 1347393 w 1517380"/>
                <a:gd name="connsiteY2" fmla="*/ 652301 h 2952207"/>
                <a:gd name="connsiteX3" fmla="*/ 807333 w 1517380"/>
                <a:gd name="connsiteY3" fmla="*/ 352991 h 2952207"/>
                <a:gd name="connsiteX4" fmla="*/ 741453 w 1517380"/>
                <a:gd name="connsiteY4" fmla="*/ 0 h 2952207"/>
                <a:gd name="connsiteX5" fmla="*/ 618638 w 1517380"/>
                <a:gd name="connsiteY5" fmla="*/ 106548 h 2952207"/>
                <a:gd name="connsiteX6" fmla="*/ 498 w 1517380"/>
                <a:gd name="connsiteY6" fmla="*/ 480685 h 2952207"/>
                <a:gd name="connsiteX7" fmla="*/ 30592 w 1517380"/>
                <a:gd name="connsiteY7" fmla="*/ 795449 h 2952207"/>
                <a:gd name="connsiteX8" fmla="*/ 100539 w 1517380"/>
                <a:gd name="connsiteY8" fmla="*/ 1594151 h 2952207"/>
                <a:gd name="connsiteX9" fmla="*/ 153406 w 1517380"/>
                <a:gd name="connsiteY9" fmla="*/ 2048809 h 2952207"/>
                <a:gd name="connsiteX10" fmla="*/ 270528 w 1517380"/>
                <a:gd name="connsiteY10" fmla="*/ 2545761 h 2952207"/>
                <a:gd name="connsiteX11" fmla="*/ 401476 w 1517380"/>
                <a:gd name="connsiteY11" fmla="*/ 2791391 h 2952207"/>
                <a:gd name="connsiteX12" fmla="*/ 784560 w 1517380"/>
                <a:gd name="connsiteY12" fmla="*/ 2922339 h 2952207"/>
                <a:gd name="connsiteX13" fmla="*/ 988709 w 1517380"/>
                <a:gd name="connsiteY13" fmla="*/ 2697857 h 2952207"/>
                <a:gd name="connsiteX14" fmla="*/ 1183911 w 1517380"/>
                <a:gd name="connsiteY14" fmla="*/ 2237505 h 2952207"/>
                <a:gd name="connsiteX15" fmla="*/ 1371793 w 1517380"/>
                <a:gd name="connsiteY15" fmla="*/ 1715339 h 2952207"/>
                <a:gd name="connsiteX16" fmla="*/ 1449874 w 1517380"/>
                <a:gd name="connsiteY16" fmla="*/ 1459949 h 2952207"/>
                <a:gd name="connsiteX17" fmla="*/ 1517381 w 1517380"/>
                <a:gd name="connsiteY17" fmla="*/ 1202120 h 2952207"/>
                <a:gd name="connsiteX0" fmla="*/ 1517381 w 1517382"/>
                <a:gd name="connsiteY0" fmla="*/ 1202120 h 2952207"/>
                <a:gd name="connsiteX1" fmla="*/ 1347393 w 1517382"/>
                <a:gd name="connsiteY1" fmla="*/ 652301 h 2952207"/>
                <a:gd name="connsiteX2" fmla="*/ 807333 w 1517382"/>
                <a:gd name="connsiteY2" fmla="*/ 352991 h 2952207"/>
                <a:gd name="connsiteX3" fmla="*/ 741453 w 1517382"/>
                <a:gd name="connsiteY3" fmla="*/ 0 h 2952207"/>
                <a:gd name="connsiteX4" fmla="*/ 618638 w 1517382"/>
                <a:gd name="connsiteY4" fmla="*/ 106548 h 2952207"/>
                <a:gd name="connsiteX5" fmla="*/ 498 w 1517382"/>
                <a:gd name="connsiteY5" fmla="*/ 480685 h 2952207"/>
                <a:gd name="connsiteX6" fmla="*/ 30592 w 1517382"/>
                <a:gd name="connsiteY6" fmla="*/ 795449 h 2952207"/>
                <a:gd name="connsiteX7" fmla="*/ 100539 w 1517382"/>
                <a:gd name="connsiteY7" fmla="*/ 1594151 h 2952207"/>
                <a:gd name="connsiteX8" fmla="*/ 153406 w 1517382"/>
                <a:gd name="connsiteY8" fmla="*/ 2048809 h 2952207"/>
                <a:gd name="connsiteX9" fmla="*/ 270528 w 1517382"/>
                <a:gd name="connsiteY9" fmla="*/ 2545761 h 2952207"/>
                <a:gd name="connsiteX10" fmla="*/ 401476 w 1517382"/>
                <a:gd name="connsiteY10" fmla="*/ 2791391 h 2952207"/>
                <a:gd name="connsiteX11" fmla="*/ 784560 w 1517382"/>
                <a:gd name="connsiteY11" fmla="*/ 2922339 h 2952207"/>
                <a:gd name="connsiteX12" fmla="*/ 988709 w 1517382"/>
                <a:gd name="connsiteY12" fmla="*/ 2697857 h 2952207"/>
                <a:gd name="connsiteX13" fmla="*/ 1183911 w 1517382"/>
                <a:gd name="connsiteY13" fmla="*/ 2237505 h 2952207"/>
                <a:gd name="connsiteX14" fmla="*/ 1371793 w 1517382"/>
                <a:gd name="connsiteY14" fmla="*/ 1715339 h 2952207"/>
                <a:gd name="connsiteX15" fmla="*/ 1449874 w 1517382"/>
                <a:gd name="connsiteY15" fmla="*/ 1459949 h 2952207"/>
                <a:gd name="connsiteX16" fmla="*/ 1517381 w 1517382"/>
                <a:gd name="connsiteY16" fmla="*/ 1202120 h 2952207"/>
                <a:gd name="connsiteX0" fmla="*/ 1517381 w 1517380"/>
                <a:gd name="connsiteY0" fmla="*/ 1202120 h 2952207"/>
                <a:gd name="connsiteX1" fmla="*/ 1347393 w 1517380"/>
                <a:gd name="connsiteY1" fmla="*/ 652301 h 2952207"/>
                <a:gd name="connsiteX2" fmla="*/ 807333 w 1517380"/>
                <a:gd name="connsiteY2" fmla="*/ 352991 h 2952207"/>
                <a:gd name="connsiteX3" fmla="*/ 741453 w 1517380"/>
                <a:gd name="connsiteY3" fmla="*/ 0 h 2952207"/>
                <a:gd name="connsiteX4" fmla="*/ 618638 w 1517380"/>
                <a:gd name="connsiteY4" fmla="*/ 106548 h 2952207"/>
                <a:gd name="connsiteX5" fmla="*/ 498 w 1517380"/>
                <a:gd name="connsiteY5" fmla="*/ 480685 h 2952207"/>
                <a:gd name="connsiteX6" fmla="*/ 30592 w 1517380"/>
                <a:gd name="connsiteY6" fmla="*/ 795449 h 2952207"/>
                <a:gd name="connsiteX7" fmla="*/ 100539 w 1517380"/>
                <a:gd name="connsiteY7" fmla="*/ 1594151 h 2952207"/>
                <a:gd name="connsiteX8" fmla="*/ 153406 w 1517380"/>
                <a:gd name="connsiteY8" fmla="*/ 2048809 h 2952207"/>
                <a:gd name="connsiteX9" fmla="*/ 270528 w 1517380"/>
                <a:gd name="connsiteY9" fmla="*/ 2545761 h 2952207"/>
                <a:gd name="connsiteX10" fmla="*/ 401476 w 1517380"/>
                <a:gd name="connsiteY10" fmla="*/ 2791391 h 2952207"/>
                <a:gd name="connsiteX11" fmla="*/ 784560 w 1517380"/>
                <a:gd name="connsiteY11" fmla="*/ 2922339 h 2952207"/>
                <a:gd name="connsiteX12" fmla="*/ 988709 w 1517380"/>
                <a:gd name="connsiteY12" fmla="*/ 2697857 h 2952207"/>
                <a:gd name="connsiteX13" fmla="*/ 1183911 w 1517380"/>
                <a:gd name="connsiteY13" fmla="*/ 2237505 h 2952207"/>
                <a:gd name="connsiteX14" fmla="*/ 1371793 w 1517380"/>
                <a:gd name="connsiteY14" fmla="*/ 1715339 h 2952207"/>
                <a:gd name="connsiteX15" fmla="*/ 1449874 w 1517380"/>
                <a:gd name="connsiteY15" fmla="*/ 1459949 h 2952207"/>
                <a:gd name="connsiteX16" fmla="*/ 1517381 w 1517380"/>
                <a:gd name="connsiteY16" fmla="*/ 1202120 h 2952207"/>
                <a:gd name="connsiteX0" fmla="*/ 1517381 w 1517382"/>
                <a:gd name="connsiteY0" fmla="*/ 1202120 h 2952207"/>
                <a:gd name="connsiteX1" fmla="*/ 1347393 w 1517382"/>
                <a:gd name="connsiteY1" fmla="*/ 652301 h 2952207"/>
                <a:gd name="connsiteX2" fmla="*/ 807333 w 1517382"/>
                <a:gd name="connsiteY2" fmla="*/ 352991 h 2952207"/>
                <a:gd name="connsiteX3" fmla="*/ 741453 w 1517382"/>
                <a:gd name="connsiteY3" fmla="*/ 0 h 2952207"/>
                <a:gd name="connsiteX4" fmla="*/ 618638 w 1517382"/>
                <a:gd name="connsiteY4" fmla="*/ 106548 h 2952207"/>
                <a:gd name="connsiteX5" fmla="*/ 498 w 1517382"/>
                <a:gd name="connsiteY5" fmla="*/ 480685 h 2952207"/>
                <a:gd name="connsiteX6" fmla="*/ 30592 w 1517382"/>
                <a:gd name="connsiteY6" fmla="*/ 795449 h 2952207"/>
                <a:gd name="connsiteX7" fmla="*/ 100539 w 1517382"/>
                <a:gd name="connsiteY7" fmla="*/ 1594151 h 2952207"/>
                <a:gd name="connsiteX8" fmla="*/ 153406 w 1517382"/>
                <a:gd name="connsiteY8" fmla="*/ 2048809 h 2952207"/>
                <a:gd name="connsiteX9" fmla="*/ 270528 w 1517382"/>
                <a:gd name="connsiteY9" fmla="*/ 2545761 h 2952207"/>
                <a:gd name="connsiteX10" fmla="*/ 401476 w 1517382"/>
                <a:gd name="connsiteY10" fmla="*/ 2791391 h 2952207"/>
                <a:gd name="connsiteX11" fmla="*/ 784560 w 1517382"/>
                <a:gd name="connsiteY11" fmla="*/ 2922339 h 2952207"/>
                <a:gd name="connsiteX12" fmla="*/ 988709 w 1517382"/>
                <a:gd name="connsiteY12" fmla="*/ 2697857 h 2952207"/>
                <a:gd name="connsiteX13" fmla="*/ 1183911 w 1517382"/>
                <a:gd name="connsiteY13" fmla="*/ 2237505 h 2952207"/>
                <a:gd name="connsiteX14" fmla="*/ 1371793 w 1517382"/>
                <a:gd name="connsiteY14" fmla="*/ 1715339 h 2952207"/>
                <a:gd name="connsiteX15" fmla="*/ 1449874 w 1517382"/>
                <a:gd name="connsiteY15" fmla="*/ 1459949 h 2952207"/>
                <a:gd name="connsiteX16" fmla="*/ 1517381 w 1517382"/>
                <a:gd name="connsiteY16" fmla="*/ 1202120 h 2952207"/>
                <a:gd name="connsiteX0" fmla="*/ 1517381 w 1517380"/>
                <a:gd name="connsiteY0" fmla="*/ 1202120 h 2952207"/>
                <a:gd name="connsiteX1" fmla="*/ 1347393 w 1517380"/>
                <a:gd name="connsiteY1" fmla="*/ 652301 h 2952207"/>
                <a:gd name="connsiteX2" fmla="*/ 807333 w 1517380"/>
                <a:gd name="connsiteY2" fmla="*/ 352991 h 2952207"/>
                <a:gd name="connsiteX3" fmla="*/ 741453 w 1517380"/>
                <a:gd name="connsiteY3" fmla="*/ 0 h 2952207"/>
                <a:gd name="connsiteX4" fmla="*/ 618638 w 1517380"/>
                <a:gd name="connsiteY4" fmla="*/ 106548 h 2952207"/>
                <a:gd name="connsiteX5" fmla="*/ 498 w 1517380"/>
                <a:gd name="connsiteY5" fmla="*/ 480685 h 2952207"/>
                <a:gd name="connsiteX6" fmla="*/ 30592 w 1517380"/>
                <a:gd name="connsiteY6" fmla="*/ 795449 h 2952207"/>
                <a:gd name="connsiteX7" fmla="*/ 100539 w 1517380"/>
                <a:gd name="connsiteY7" fmla="*/ 1594151 h 2952207"/>
                <a:gd name="connsiteX8" fmla="*/ 153406 w 1517380"/>
                <a:gd name="connsiteY8" fmla="*/ 2048809 h 2952207"/>
                <a:gd name="connsiteX9" fmla="*/ 270528 w 1517380"/>
                <a:gd name="connsiteY9" fmla="*/ 2545761 h 2952207"/>
                <a:gd name="connsiteX10" fmla="*/ 401476 w 1517380"/>
                <a:gd name="connsiteY10" fmla="*/ 2791391 h 2952207"/>
                <a:gd name="connsiteX11" fmla="*/ 784560 w 1517380"/>
                <a:gd name="connsiteY11" fmla="*/ 2922339 h 2952207"/>
                <a:gd name="connsiteX12" fmla="*/ 988709 w 1517380"/>
                <a:gd name="connsiteY12" fmla="*/ 2697857 h 2952207"/>
                <a:gd name="connsiteX13" fmla="*/ 1183911 w 1517380"/>
                <a:gd name="connsiteY13" fmla="*/ 2237505 h 2952207"/>
                <a:gd name="connsiteX14" fmla="*/ 1371793 w 1517380"/>
                <a:gd name="connsiteY14" fmla="*/ 1715339 h 2952207"/>
                <a:gd name="connsiteX15" fmla="*/ 1449874 w 1517380"/>
                <a:gd name="connsiteY15" fmla="*/ 1459949 h 2952207"/>
                <a:gd name="connsiteX16" fmla="*/ 1517381 w 1517380"/>
                <a:gd name="connsiteY16" fmla="*/ 1202120 h 2952207"/>
                <a:gd name="connsiteX0" fmla="*/ 1487096 w 1487096"/>
                <a:gd name="connsiteY0" fmla="*/ 1232406 h 2952207"/>
                <a:gd name="connsiteX1" fmla="*/ 1347393 w 1487096"/>
                <a:gd name="connsiteY1" fmla="*/ 652301 h 2952207"/>
                <a:gd name="connsiteX2" fmla="*/ 807333 w 1487096"/>
                <a:gd name="connsiteY2" fmla="*/ 352991 h 2952207"/>
                <a:gd name="connsiteX3" fmla="*/ 741453 w 1487096"/>
                <a:gd name="connsiteY3" fmla="*/ 0 h 2952207"/>
                <a:gd name="connsiteX4" fmla="*/ 618638 w 1487096"/>
                <a:gd name="connsiteY4" fmla="*/ 106548 h 2952207"/>
                <a:gd name="connsiteX5" fmla="*/ 498 w 1487096"/>
                <a:gd name="connsiteY5" fmla="*/ 480685 h 2952207"/>
                <a:gd name="connsiteX6" fmla="*/ 30592 w 1487096"/>
                <a:gd name="connsiteY6" fmla="*/ 795449 h 2952207"/>
                <a:gd name="connsiteX7" fmla="*/ 100539 w 1487096"/>
                <a:gd name="connsiteY7" fmla="*/ 1594151 h 2952207"/>
                <a:gd name="connsiteX8" fmla="*/ 153406 w 1487096"/>
                <a:gd name="connsiteY8" fmla="*/ 2048809 h 2952207"/>
                <a:gd name="connsiteX9" fmla="*/ 270528 w 1487096"/>
                <a:gd name="connsiteY9" fmla="*/ 2545761 h 2952207"/>
                <a:gd name="connsiteX10" fmla="*/ 401476 w 1487096"/>
                <a:gd name="connsiteY10" fmla="*/ 2791391 h 2952207"/>
                <a:gd name="connsiteX11" fmla="*/ 784560 w 1487096"/>
                <a:gd name="connsiteY11" fmla="*/ 2922339 h 2952207"/>
                <a:gd name="connsiteX12" fmla="*/ 988709 w 1487096"/>
                <a:gd name="connsiteY12" fmla="*/ 2697857 h 2952207"/>
                <a:gd name="connsiteX13" fmla="*/ 1183911 w 1487096"/>
                <a:gd name="connsiteY13" fmla="*/ 2237505 h 2952207"/>
                <a:gd name="connsiteX14" fmla="*/ 1371793 w 1487096"/>
                <a:gd name="connsiteY14" fmla="*/ 1715339 h 2952207"/>
                <a:gd name="connsiteX15" fmla="*/ 1449874 w 1487096"/>
                <a:gd name="connsiteY15" fmla="*/ 1459949 h 2952207"/>
                <a:gd name="connsiteX16" fmla="*/ 1487096 w 1487096"/>
                <a:gd name="connsiteY16" fmla="*/ 1232406 h 2952207"/>
                <a:gd name="connsiteX0" fmla="*/ 1487096 w 1487096"/>
                <a:gd name="connsiteY0" fmla="*/ 1232406 h 2952207"/>
                <a:gd name="connsiteX1" fmla="*/ 1347393 w 1487096"/>
                <a:gd name="connsiteY1" fmla="*/ 652301 h 2952207"/>
                <a:gd name="connsiteX2" fmla="*/ 807333 w 1487096"/>
                <a:gd name="connsiteY2" fmla="*/ 352991 h 2952207"/>
                <a:gd name="connsiteX3" fmla="*/ 741453 w 1487096"/>
                <a:gd name="connsiteY3" fmla="*/ 0 h 2952207"/>
                <a:gd name="connsiteX4" fmla="*/ 618638 w 1487096"/>
                <a:gd name="connsiteY4" fmla="*/ 106548 h 2952207"/>
                <a:gd name="connsiteX5" fmla="*/ 498 w 1487096"/>
                <a:gd name="connsiteY5" fmla="*/ 480685 h 2952207"/>
                <a:gd name="connsiteX6" fmla="*/ 30592 w 1487096"/>
                <a:gd name="connsiteY6" fmla="*/ 795449 h 2952207"/>
                <a:gd name="connsiteX7" fmla="*/ 100539 w 1487096"/>
                <a:gd name="connsiteY7" fmla="*/ 1594151 h 2952207"/>
                <a:gd name="connsiteX8" fmla="*/ 153406 w 1487096"/>
                <a:gd name="connsiteY8" fmla="*/ 2048809 h 2952207"/>
                <a:gd name="connsiteX9" fmla="*/ 270528 w 1487096"/>
                <a:gd name="connsiteY9" fmla="*/ 2545761 h 2952207"/>
                <a:gd name="connsiteX10" fmla="*/ 401476 w 1487096"/>
                <a:gd name="connsiteY10" fmla="*/ 2791391 h 2952207"/>
                <a:gd name="connsiteX11" fmla="*/ 784560 w 1487096"/>
                <a:gd name="connsiteY11" fmla="*/ 2922339 h 2952207"/>
                <a:gd name="connsiteX12" fmla="*/ 988709 w 1487096"/>
                <a:gd name="connsiteY12" fmla="*/ 2697857 h 2952207"/>
                <a:gd name="connsiteX13" fmla="*/ 1183911 w 1487096"/>
                <a:gd name="connsiteY13" fmla="*/ 2237505 h 2952207"/>
                <a:gd name="connsiteX14" fmla="*/ 1371793 w 1487096"/>
                <a:gd name="connsiteY14" fmla="*/ 1715339 h 2952207"/>
                <a:gd name="connsiteX15" fmla="*/ 1449874 w 1487096"/>
                <a:gd name="connsiteY15" fmla="*/ 1459949 h 2952207"/>
                <a:gd name="connsiteX16" fmla="*/ 1487096 w 1487096"/>
                <a:gd name="connsiteY16" fmla="*/ 1232406 h 2952207"/>
                <a:gd name="connsiteX0" fmla="*/ 1487096 w 1487096"/>
                <a:gd name="connsiteY0" fmla="*/ 1147788 h 2867589"/>
                <a:gd name="connsiteX1" fmla="*/ 1347393 w 1487096"/>
                <a:gd name="connsiteY1" fmla="*/ 567683 h 2867589"/>
                <a:gd name="connsiteX2" fmla="*/ 807333 w 1487096"/>
                <a:gd name="connsiteY2" fmla="*/ 268373 h 2867589"/>
                <a:gd name="connsiteX3" fmla="*/ 756440 w 1487096"/>
                <a:gd name="connsiteY3" fmla="*/ 25284 h 2867589"/>
                <a:gd name="connsiteX4" fmla="*/ 618638 w 1487096"/>
                <a:gd name="connsiteY4" fmla="*/ 21930 h 2867589"/>
                <a:gd name="connsiteX5" fmla="*/ 498 w 1487096"/>
                <a:gd name="connsiteY5" fmla="*/ 396067 h 2867589"/>
                <a:gd name="connsiteX6" fmla="*/ 30592 w 1487096"/>
                <a:gd name="connsiteY6" fmla="*/ 710831 h 2867589"/>
                <a:gd name="connsiteX7" fmla="*/ 100539 w 1487096"/>
                <a:gd name="connsiteY7" fmla="*/ 1509533 h 2867589"/>
                <a:gd name="connsiteX8" fmla="*/ 153406 w 1487096"/>
                <a:gd name="connsiteY8" fmla="*/ 1964191 h 2867589"/>
                <a:gd name="connsiteX9" fmla="*/ 270528 w 1487096"/>
                <a:gd name="connsiteY9" fmla="*/ 2461143 h 2867589"/>
                <a:gd name="connsiteX10" fmla="*/ 401476 w 1487096"/>
                <a:gd name="connsiteY10" fmla="*/ 2706773 h 2867589"/>
                <a:gd name="connsiteX11" fmla="*/ 784560 w 1487096"/>
                <a:gd name="connsiteY11" fmla="*/ 2837721 h 2867589"/>
                <a:gd name="connsiteX12" fmla="*/ 988709 w 1487096"/>
                <a:gd name="connsiteY12" fmla="*/ 2613239 h 2867589"/>
                <a:gd name="connsiteX13" fmla="*/ 1183911 w 1487096"/>
                <a:gd name="connsiteY13" fmla="*/ 2152887 h 2867589"/>
                <a:gd name="connsiteX14" fmla="*/ 1371793 w 1487096"/>
                <a:gd name="connsiteY14" fmla="*/ 1630721 h 2867589"/>
                <a:gd name="connsiteX15" fmla="*/ 1449874 w 1487096"/>
                <a:gd name="connsiteY15" fmla="*/ 1375331 h 2867589"/>
                <a:gd name="connsiteX16" fmla="*/ 1487096 w 1487096"/>
                <a:gd name="connsiteY16" fmla="*/ 1147788 h 2867589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07333 w 1487096"/>
                <a:gd name="connsiteY2" fmla="*/ 357986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487096 w 1487096"/>
                <a:gd name="connsiteY0" fmla="*/ 1237401 h 2957202"/>
                <a:gd name="connsiteX1" fmla="*/ 1347393 w 1487096"/>
                <a:gd name="connsiteY1" fmla="*/ 657296 h 2957202"/>
                <a:gd name="connsiteX2" fmla="*/ 817325 w 1487096"/>
                <a:gd name="connsiteY2" fmla="*/ 357985 h 2957202"/>
                <a:gd name="connsiteX3" fmla="*/ 741453 w 1487096"/>
                <a:gd name="connsiteY3" fmla="*/ 0 h 2957202"/>
                <a:gd name="connsiteX4" fmla="*/ 618638 w 1487096"/>
                <a:gd name="connsiteY4" fmla="*/ 111543 h 2957202"/>
                <a:gd name="connsiteX5" fmla="*/ 498 w 1487096"/>
                <a:gd name="connsiteY5" fmla="*/ 485680 h 2957202"/>
                <a:gd name="connsiteX6" fmla="*/ 30592 w 1487096"/>
                <a:gd name="connsiteY6" fmla="*/ 800444 h 2957202"/>
                <a:gd name="connsiteX7" fmla="*/ 100539 w 1487096"/>
                <a:gd name="connsiteY7" fmla="*/ 1599146 h 2957202"/>
                <a:gd name="connsiteX8" fmla="*/ 153406 w 1487096"/>
                <a:gd name="connsiteY8" fmla="*/ 2053804 h 2957202"/>
                <a:gd name="connsiteX9" fmla="*/ 270528 w 1487096"/>
                <a:gd name="connsiteY9" fmla="*/ 2550756 h 2957202"/>
                <a:gd name="connsiteX10" fmla="*/ 401476 w 1487096"/>
                <a:gd name="connsiteY10" fmla="*/ 2796386 h 2957202"/>
                <a:gd name="connsiteX11" fmla="*/ 784560 w 1487096"/>
                <a:gd name="connsiteY11" fmla="*/ 2927334 h 2957202"/>
                <a:gd name="connsiteX12" fmla="*/ 988709 w 1487096"/>
                <a:gd name="connsiteY12" fmla="*/ 2702852 h 2957202"/>
                <a:gd name="connsiteX13" fmla="*/ 1183911 w 1487096"/>
                <a:gd name="connsiteY13" fmla="*/ 2242500 h 2957202"/>
                <a:gd name="connsiteX14" fmla="*/ 1371793 w 1487096"/>
                <a:gd name="connsiteY14" fmla="*/ 1720334 h 2957202"/>
                <a:gd name="connsiteX15" fmla="*/ 1449874 w 1487096"/>
                <a:gd name="connsiteY15" fmla="*/ 1464944 h 2957202"/>
                <a:gd name="connsiteX16" fmla="*/ 1487096 w 1487096"/>
                <a:gd name="connsiteY16" fmla="*/ 1237401 h 2957202"/>
                <a:gd name="connsiteX0" fmla="*/ 1510622 w 1510622"/>
                <a:gd name="connsiteY0" fmla="*/ 1237401 h 2957202"/>
                <a:gd name="connsiteX1" fmla="*/ 1370919 w 1510622"/>
                <a:gd name="connsiteY1" fmla="*/ 657296 h 2957202"/>
                <a:gd name="connsiteX2" fmla="*/ 840851 w 1510622"/>
                <a:gd name="connsiteY2" fmla="*/ 357985 h 2957202"/>
                <a:gd name="connsiteX3" fmla="*/ 764979 w 1510622"/>
                <a:gd name="connsiteY3" fmla="*/ 0 h 2957202"/>
                <a:gd name="connsiteX4" fmla="*/ 457329 w 1510622"/>
                <a:gd name="connsiteY4" fmla="*/ 291381 h 2957202"/>
                <a:gd name="connsiteX5" fmla="*/ 24024 w 1510622"/>
                <a:gd name="connsiteY5" fmla="*/ 485680 h 2957202"/>
                <a:gd name="connsiteX6" fmla="*/ 54118 w 1510622"/>
                <a:gd name="connsiteY6" fmla="*/ 800444 h 2957202"/>
                <a:gd name="connsiteX7" fmla="*/ 124065 w 1510622"/>
                <a:gd name="connsiteY7" fmla="*/ 1599146 h 2957202"/>
                <a:gd name="connsiteX8" fmla="*/ 176932 w 1510622"/>
                <a:gd name="connsiteY8" fmla="*/ 2053804 h 2957202"/>
                <a:gd name="connsiteX9" fmla="*/ 294054 w 1510622"/>
                <a:gd name="connsiteY9" fmla="*/ 2550756 h 2957202"/>
                <a:gd name="connsiteX10" fmla="*/ 425002 w 1510622"/>
                <a:gd name="connsiteY10" fmla="*/ 2796386 h 2957202"/>
                <a:gd name="connsiteX11" fmla="*/ 808086 w 1510622"/>
                <a:gd name="connsiteY11" fmla="*/ 2927334 h 2957202"/>
                <a:gd name="connsiteX12" fmla="*/ 1012235 w 1510622"/>
                <a:gd name="connsiteY12" fmla="*/ 2702852 h 2957202"/>
                <a:gd name="connsiteX13" fmla="*/ 1207437 w 1510622"/>
                <a:gd name="connsiteY13" fmla="*/ 2242500 h 2957202"/>
                <a:gd name="connsiteX14" fmla="*/ 1395319 w 1510622"/>
                <a:gd name="connsiteY14" fmla="*/ 1720334 h 2957202"/>
                <a:gd name="connsiteX15" fmla="*/ 1473400 w 1510622"/>
                <a:gd name="connsiteY15" fmla="*/ 1464944 h 2957202"/>
                <a:gd name="connsiteX16" fmla="*/ 1510622 w 1510622"/>
                <a:gd name="connsiteY16" fmla="*/ 1237401 h 2957202"/>
                <a:gd name="connsiteX0" fmla="*/ 1507786 w 1507786"/>
                <a:gd name="connsiteY0" fmla="*/ 1237401 h 2957202"/>
                <a:gd name="connsiteX1" fmla="*/ 1368083 w 1507786"/>
                <a:gd name="connsiteY1" fmla="*/ 657296 h 2957202"/>
                <a:gd name="connsiteX2" fmla="*/ 838015 w 1507786"/>
                <a:gd name="connsiteY2" fmla="*/ 357985 h 2957202"/>
                <a:gd name="connsiteX3" fmla="*/ 762143 w 1507786"/>
                <a:gd name="connsiteY3" fmla="*/ 0 h 2957202"/>
                <a:gd name="connsiteX4" fmla="*/ 414529 w 1507786"/>
                <a:gd name="connsiteY4" fmla="*/ 301373 h 2957202"/>
                <a:gd name="connsiteX5" fmla="*/ 21188 w 1507786"/>
                <a:gd name="connsiteY5" fmla="*/ 485680 h 2957202"/>
                <a:gd name="connsiteX6" fmla="*/ 51282 w 1507786"/>
                <a:gd name="connsiteY6" fmla="*/ 800444 h 2957202"/>
                <a:gd name="connsiteX7" fmla="*/ 121229 w 1507786"/>
                <a:gd name="connsiteY7" fmla="*/ 1599146 h 2957202"/>
                <a:gd name="connsiteX8" fmla="*/ 174096 w 1507786"/>
                <a:gd name="connsiteY8" fmla="*/ 2053804 h 2957202"/>
                <a:gd name="connsiteX9" fmla="*/ 291218 w 1507786"/>
                <a:gd name="connsiteY9" fmla="*/ 2550756 h 2957202"/>
                <a:gd name="connsiteX10" fmla="*/ 422166 w 1507786"/>
                <a:gd name="connsiteY10" fmla="*/ 2796386 h 2957202"/>
                <a:gd name="connsiteX11" fmla="*/ 805250 w 1507786"/>
                <a:gd name="connsiteY11" fmla="*/ 2927334 h 2957202"/>
                <a:gd name="connsiteX12" fmla="*/ 1009399 w 1507786"/>
                <a:gd name="connsiteY12" fmla="*/ 2702852 h 2957202"/>
                <a:gd name="connsiteX13" fmla="*/ 1204601 w 1507786"/>
                <a:gd name="connsiteY13" fmla="*/ 2242500 h 2957202"/>
                <a:gd name="connsiteX14" fmla="*/ 1392483 w 1507786"/>
                <a:gd name="connsiteY14" fmla="*/ 1720334 h 2957202"/>
                <a:gd name="connsiteX15" fmla="*/ 1470564 w 1507786"/>
                <a:gd name="connsiteY15" fmla="*/ 1464944 h 2957202"/>
                <a:gd name="connsiteX16" fmla="*/ 1507786 w 1507786"/>
                <a:gd name="connsiteY16" fmla="*/ 1237401 h 2957202"/>
                <a:gd name="connsiteX0" fmla="*/ 1486807 w 1486807"/>
                <a:gd name="connsiteY0" fmla="*/ 1237401 h 2957202"/>
                <a:gd name="connsiteX1" fmla="*/ 1347104 w 1486807"/>
                <a:gd name="connsiteY1" fmla="*/ 657296 h 2957202"/>
                <a:gd name="connsiteX2" fmla="*/ 817036 w 1486807"/>
                <a:gd name="connsiteY2" fmla="*/ 357985 h 2957202"/>
                <a:gd name="connsiteX3" fmla="*/ 741164 w 1486807"/>
                <a:gd name="connsiteY3" fmla="*/ 0 h 2957202"/>
                <a:gd name="connsiteX4" fmla="*/ 393550 w 1486807"/>
                <a:gd name="connsiteY4" fmla="*/ 301373 h 2957202"/>
                <a:gd name="connsiteX5" fmla="*/ 209 w 1486807"/>
                <a:gd name="connsiteY5" fmla="*/ 485680 h 2957202"/>
                <a:gd name="connsiteX6" fmla="*/ 30303 w 1486807"/>
                <a:gd name="connsiteY6" fmla="*/ 800444 h 2957202"/>
                <a:gd name="connsiteX7" fmla="*/ 100250 w 1486807"/>
                <a:gd name="connsiteY7" fmla="*/ 1599146 h 2957202"/>
                <a:gd name="connsiteX8" fmla="*/ 153117 w 1486807"/>
                <a:gd name="connsiteY8" fmla="*/ 2053804 h 2957202"/>
                <a:gd name="connsiteX9" fmla="*/ 270239 w 1486807"/>
                <a:gd name="connsiteY9" fmla="*/ 2550756 h 2957202"/>
                <a:gd name="connsiteX10" fmla="*/ 401187 w 1486807"/>
                <a:gd name="connsiteY10" fmla="*/ 2796386 h 2957202"/>
                <a:gd name="connsiteX11" fmla="*/ 784271 w 1486807"/>
                <a:gd name="connsiteY11" fmla="*/ 2927334 h 2957202"/>
                <a:gd name="connsiteX12" fmla="*/ 988420 w 1486807"/>
                <a:gd name="connsiteY12" fmla="*/ 2702852 h 2957202"/>
                <a:gd name="connsiteX13" fmla="*/ 1183622 w 1486807"/>
                <a:gd name="connsiteY13" fmla="*/ 2242500 h 2957202"/>
                <a:gd name="connsiteX14" fmla="*/ 1371504 w 1486807"/>
                <a:gd name="connsiteY14" fmla="*/ 1720334 h 2957202"/>
                <a:gd name="connsiteX15" fmla="*/ 1449585 w 1486807"/>
                <a:gd name="connsiteY15" fmla="*/ 1464944 h 2957202"/>
                <a:gd name="connsiteX16" fmla="*/ 1486807 w 1486807"/>
                <a:gd name="connsiteY16" fmla="*/ 1237401 h 2957202"/>
                <a:gd name="connsiteX0" fmla="*/ 1486599 w 1486599"/>
                <a:gd name="connsiteY0" fmla="*/ 1237401 h 2957202"/>
                <a:gd name="connsiteX1" fmla="*/ 1346896 w 1486599"/>
                <a:gd name="connsiteY1" fmla="*/ 657296 h 2957202"/>
                <a:gd name="connsiteX2" fmla="*/ 816828 w 1486599"/>
                <a:gd name="connsiteY2" fmla="*/ 357985 h 2957202"/>
                <a:gd name="connsiteX3" fmla="*/ 740956 w 1486599"/>
                <a:gd name="connsiteY3" fmla="*/ 0 h 2957202"/>
                <a:gd name="connsiteX4" fmla="*/ 393342 w 1486599"/>
                <a:gd name="connsiteY4" fmla="*/ 301373 h 2957202"/>
                <a:gd name="connsiteX5" fmla="*/ 1 w 1486599"/>
                <a:gd name="connsiteY5" fmla="*/ 485680 h 2957202"/>
                <a:gd name="connsiteX6" fmla="*/ 30095 w 1486599"/>
                <a:gd name="connsiteY6" fmla="*/ 800444 h 2957202"/>
                <a:gd name="connsiteX7" fmla="*/ 100042 w 1486599"/>
                <a:gd name="connsiteY7" fmla="*/ 1599146 h 2957202"/>
                <a:gd name="connsiteX8" fmla="*/ 152909 w 1486599"/>
                <a:gd name="connsiteY8" fmla="*/ 2053804 h 2957202"/>
                <a:gd name="connsiteX9" fmla="*/ 270031 w 1486599"/>
                <a:gd name="connsiteY9" fmla="*/ 2550756 h 2957202"/>
                <a:gd name="connsiteX10" fmla="*/ 400979 w 1486599"/>
                <a:gd name="connsiteY10" fmla="*/ 2796386 h 2957202"/>
                <a:gd name="connsiteX11" fmla="*/ 784063 w 1486599"/>
                <a:gd name="connsiteY11" fmla="*/ 2927334 h 2957202"/>
                <a:gd name="connsiteX12" fmla="*/ 988212 w 1486599"/>
                <a:gd name="connsiteY12" fmla="*/ 2702852 h 2957202"/>
                <a:gd name="connsiteX13" fmla="*/ 1183414 w 1486599"/>
                <a:gd name="connsiteY13" fmla="*/ 2242500 h 2957202"/>
                <a:gd name="connsiteX14" fmla="*/ 1371296 w 1486599"/>
                <a:gd name="connsiteY14" fmla="*/ 1720334 h 2957202"/>
                <a:gd name="connsiteX15" fmla="*/ 1449377 w 1486599"/>
                <a:gd name="connsiteY15" fmla="*/ 1464944 h 2957202"/>
                <a:gd name="connsiteX16" fmla="*/ 1486599 w 1486599"/>
                <a:gd name="connsiteY16" fmla="*/ 1237401 h 2957202"/>
                <a:gd name="connsiteX0" fmla="*/ 1486597 w 1486597"/>
                <a:gd name="connsiteY0" fmla="*/ 1237401 h 2957202"/>
                <a:gd name="connsiteX1" fmla="*/ 1346894 w 1486597"/>
                <a:gd name="connsiteY1" fmla="*/ 657296 h 2957202"/>
                <a:gd name="connsiteX2" fmla="*/ 816826 w 1486597"/>
                <a:gd name="connsiteY2" fmla="*/ 357985 h 2957202"/>
                <a:gd name="connsiteX3" fmla="*/ 740954 w 1486597"/>
                <a:gd name="connsiteY3" fmla="*/ 0 h 2957202"/>
                <a:gd name="connsiteX4" fmla="*/ 393340 w 1486597"/>
                <a:gd name="connsiteY4" fmla="*/ 301373 h 2957202"/>
                <a:gd name="connsiteX5" fmla="*/ 0 w 1486597"/>
                <a:gd name="connsiteY5" fmla="*/ 485680 h 2957202"/>
                <a:gd name="connsiteX6" fmla="*/ 30093 w 1486597"/>
                <a:gd name="connsiteY6" fmla="*/ 800444 h 2957202"/>
                <a:gd name="connsiteX7" fmla="*/ 100040 w 1486597"/>
                <a:gd name="connsiteY7" fmla="*/ 1599146 h 2957202"/>
                <a:gd name="connsiteX8" fmla="*/ 152907 w 1486597"/>
                <a:gd name="connsiteY8" fmla="*/ 2053804 h 2957202"/>
                <a:gd name="connsiteX9" fmla="*/ 270029 w 1486597"/>
                <a:gd name="connsiteY9" fmla="*/ 2550756 h 2957202"/>
                <a:gd name="connsiteX10" fmla="*/ 400977 w 1486597"/>
                <a:gd name="connsiteY10" fmla="*/ 2796386 h 2957202"/>
                <a:gd name="connsiteX11" fmla="*/ 784061 w 1486597"/>
                <a:gd name="connsiteY11" fmla="*/ 2927334 h 2957202"/>
                <a:gd name="connsiteX12" fmla="*/ 988210 w 1486597"/>
                <a:gd name="connsiteY12" fmla="*/ 2702852 h 2957202"/>
                <a:gd name="connsiteX13" fmla="*/ 1183412 w 1486597"/>
                <a:gd name="connsiteY13" fmla="*/ 2242500 h 2957202"/>
                <a:gd name="connsiteX14" fmla="*/ 1371294 w 1486597"/>
                <a:gd name="connsiteY14" fmla="*/ 1720334 h 2957202"/>
                <a:gd name="connsiteX15" fmla="*/ 1449375 w 1486597"/>
                <a:gd name="connsiteY15" fmla="*/ 1464944 h 2957202"/>
                <a:gd name="connsiteX16" fmla="*/ 1486597 w 1486597"/>
                <a:gd name="connsiteY16" fmla="*/ 1237401 h 29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6597" h="2957202">
                  <a:moveTo>
                    <a:pt x="1486597" y="1237401"/>
                  </a:moveTo>
                  <a:cubicBezTo>
                    <a:pt x="1439231" y="1102793"/>
                    <a:pt x="1420193" y="897573"/>
                    <a:pt x="1346894" y="657296"/>
                  </a:cubicBezTo>
                  <a:cubicBezTo>
                    <a:pt x="1144164" y="584968"/>
                    <a:pt x="917681" y="560507"/>
                    <a:pt x="816826" y="357985"/>
                  </a:cubicBezTo>
                  <a:cubicBezTo>
                    <a:pt x="760706" y="244117"/>
                    <a:pt x="768261" y="185432"/>
                    <a:pt x="740954" y="0"/>
                  </a:cubicBezTo>
                  <a:cubicBezTo>
                    <a:pt x="684960" y="75980"/>
                    <a:pt x="516832" y="220426"/>
                    <a:pt x="393340" y="301373"/>
                  </a:cubicBezTo>
                  <a:cubicBezTo>
                    <a:pt x="269848" y="382320"/>
                    <a:pt x="105993" y="448129"/>
                    <a:pt x="0" y="485680"/>
                  </a:cubicBezTo>
                  <a:cubicBezTo>
                    <a:pt x="9395" y="593836"/>
                    <a:pt x="27653" y="774417"/>
                    <a:pt x="30093" y="800444"/>
                  </a:cubicBezTo>
                  <a:cubicBezTo>
                    <a:pt x="52866" y="1067220"/>
                    <a:pt x="76453" y="1333183"/>
                    <a:pt x="100040" y="1599146"/>
                  </a:cubicBezTo>
                  <a:cubicBezTo>
                    <a:pt x="113054" y="1749614"/>
                    <a:pt x="121187" y="1904962"/>
                    <a:pt x="152907" y="2053804"/>
                  </a:cubicBezTo>
                  <a:cubicBezTo>
                    <a:pt x="187881" y="2221353"/>
                    <a:pt x="207401" y="2390528"/>
                    <a:pt x="270029" y="2550756"/>
                  </a:cubicBezTo>
                  <a:cubicBezTo>
                    <a:pt x="303376" y="2636971"/>
                    <a:pt x="349736" y="2719932"/>
                    <a:pt x="400977" y="2796386"/>
                  </a:cubicBezTo>
                  <a:cubicBezTo>
                    <a:pt x="485564" y="2921640"/>
                    <a:pt x="636846" y="3004601"/>
                    <a:pt x="784061" y="2927334"/>
                  </a:cubicBezTo>
                  <a:cubicBezTo>
                    <a:pt x="879222" y="2876906"/>
                    <a:pt x="938596" y="2795572"/>
                    <a:pt x="988210" y="2702852"/>
                  </a:cubicBezTo>
                  <a:cubicBezTo>
                    <a:pt x="1067104" y="2555636"/>
                    <a:pt x="1132985" y="2401101"/>
                    <a:pt x="1183412" y="2242500"/>
                  </a:cubicBezTo>
                  <a:cubicBezTo>
                    <a:pt x="1239533" y="2066005"/>
                    <a:pt x="1308667" y="1894389"/>
                    <a:pt x="1371294" y="1720334"/>
                  </a:cubicBezTo>
                  <a:cubicBezTo>
                    <a:pt x="1401388" y="1636560"/>
                    <a:pt x="1426601" y="1550345"/>
                    <a:pt x="1449375" y="1464944"/>
                  </a:cubicBezTo>
                  <a:cubicBezTo>
                    <a:pt x="1472149" y="1380357"/>
                    <a:pt x="1471144" y="1323615"/>
                    <a:pt x="1486597" y="1237401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5E86F1D-B611-4744-BC82-012027E0D8A2}"/>
                </a:ext>
              </a:extLst>
            </p:cNvPr>
            <p:cNvSpPr/>
            <p:nvPr/>
          </p:nvSpPr>
          <p:spPr>
            <a:xfrm>
              <a:off x="2104451" y="2237782"/>
              <a:ext cx="228572" cy="1340906"/>
            </a:xfrm>
            <a:custGeom>
              <a:avLst/>
              <a:gdLst>
                <a:gd name="connsiteX0" fmla="*/ 294243 w 357870"/>
                <a:gd name="connsiteY0" fmla="*/ 403418 h 2147223"/>
                <a:gd name="connsiteX1" fmla="*/ 250322 w 357870"/>
                <a:gd name="connsiteY1" fmla="*/ 890610 h 2147223"/>
                <a:gd name="connsiteX2" fmla="*/ 278789 w 357870"/>
                <a:gd name="connsiteY2" fmla="*/ 1613671 h 2147223"/>
                <a:gd name="connsiteX3" fmla="*/ 361750 w 357870"/>
                <a:gd name="connsiteY3" fmla="*/ 2000009 h 2147223"/>
                <a:gd name="connsiteX4" fmla="*/ 363377 w 357870"/>
                <a:gd name="connsiteY4" fmla="*/ 2018716 h 2147223"/>
                <a:gd name="connsiteX5" fmla="*/ 213722 w 357870"/>
                <a:gd name="connsiteY5" fmla="*/ 2124450 h 2147223"/>
                <a:gd name="connsiteX6" fmla="*/ 2253 w 357870"/>
                <a:gd name="connsiteY6" fmla="*/ 2151290 h 2147223"/>
                <a:gd name="connsiteX7" fmla="*/ 2253 w 357870"/>
                <a:gd name="connsiteY7" fmla="*/ 815782 h 2147223"/>
                <a:gd name="connsiteX8" fmla="*/ 2253 w 357870"/>
                <a:gd name="connsiteY8" fmla="*/ 402604 h 2147223"/>
                <a:gd name="connsiteX9" fmla="*/ 2253 w 357870"/>
                <a:gd name="connsiteY9" fmla="*/ 192762 h 2147223"/>
                <a:gd name="connsiteX10" fmla="*/ 8760 w 357870"/>
                <a:gd name="connsiteY10" fmla="*/ 0 h 2147223"/>
                <a:gd name="connsiteX11" fmla="*/ 164921 w 357870"/>
                <a:gd name="connsiteY11" fmla="*/ 209029 h 2147223"/>
                <a:gd name="connsiteX12" fmla="*/ 232429 w 357870"/>
                <a:gd name="connsiteY12" fmla="*/ 324524 h 2147223"/>
                <a:gd name="connsiteX13" fmla="*/ 259269 w 357870"/>
                <a:gd name="connsiteY13" fmla="*/ 374137 h 2147223"/>
                <a:gd name="connsiteX14" fmla="*/ 294243 w 357870"/>
                <a:gd name="connsiteY14" fmla="*/ 403418 h 2147223"/>
                <a:gd name="connsiteX0" fmla="*/ 294243 w 363377"/>
                <a:gd name="connsiteY0" fmla="*/ 403418 h 2153220"/>
                <a:gd name="connsiteX1" fmla="*/ 250322 w 363377"/>
                <a:gd name="connsiteY1" fmla="*/ 890610 h 2153220"/>
                <a:gd name="connsiteX2" fmla="*/ 278789 w 363377"/>
                <a:gd name="connsiteY2" fmla="*/ 1613671 h 2153220"/>
                <a:gd name="connsiteX3" fmla="*/ 361750 w 363377"/>
                <a:gd name="connsiteY3" fmla="*/ 2000009 h 2153220"/>
                <a:gd name="connsiteX4" fmla="*/ 363377 w 363377"/>
                <a:gd name="connsiteY4" fmla="*/ 2018716 h 2153220"/>
                <a:gd name="connsiteX5" fmla="*/ 213722 w 363377"/>
                <a:gd name="connsiteY5" fmla="*/ 2124450 h 2153220"/>
                <a:gd name="connsiteX6" fmla="*/ 2253 w 363377"/>
                <a:gd name="connsiteY6" fmla="*/ 2151290 h 2153220"/>
                <a:gd name="connsiteX7" fmla="*/ 2253 w 363377"/>
                <a:gd name="connsiteY7" fmla="*/ 815782 h 2153220"/>
                <a:gd name="connsiteX8" fmla="*/ 2253 w 363377"/>
                <a:gd name="connsiteY8" fmla="*/ 402604 h 2153220"/>
                <a:gd name="connsiteX9" fmla="*/ 2253 w 363377"/>
                <a:gd name="connsiteY9" fmla="*/ 192762 h 2153220"/>
                <a:gd name="connsiteX10" fmla="*/ 8760 w 363377"/>
                <a:gd name="connsiteY10" fmla="*/ 0 h 2153220"/>
                <a:gd name="connsiteX11" fmla="*/ 164921 w 363377"/>
                <a:gd name="connsiteY11" fmla="*/ 209029 h 2153220"/>
                <a:gd name="connsiteX12" fmla="*/ 232429 w 363377"/>
                <a:gd name="connsiteY12" fmla="*/ 324524 h 2153220"/>
                <a:gd name="connsiteX13" fmla="*/ 294243 w 363377"/>
                <a:gd name="connsiteY13" fmla="*/ 403418 h 2153220"/>
                <a:gd name="connsiteX0" fmla="*/ 294243 w 363377"/>
                <a:gd name="connsiteY0" fmla="*/ 403418 h 2153220"/>
                <a:gd name="connsiteX1" fmla="*/ 250322 w 363377"/>
                <a:gd name="connsiteY1" fmla="*/ 890610 h 2153220"/>
                <a:gd name="connsiteX2" fmla="*/ 278789 w 363377"/>
                <a:gd name="connsiteY2" fmla="*/ 1613671 h 2153220"/>
                <a:gd name="connsiteX3" fmla="*/ 361750 w 363377"/>
                <a:gd name="connsiteY3" fmla="*/ 2000009 h 2153220"/>
                <a:gd name="connsiteX4" fmla="*/ 363377 w 363377"/>
                <a:gd name="connsiteY4" fmla="*/ 2018716 h 2153220"/>
                <a:gd name="connsiteX5" fmla="*/ 213722 w 363377"/>
                <a:gd name="connsiteY5" fmla="*/ 2124450 h 2153220"/>
                <a:gd name="connsiteX6" fmla="*/ 2253 w 363377"/>
                <a:gd name="connsiteY6" fmla="*/ 2151290 h 2153220"/>
                <a:gd name="connsiteX7" fmla="*/ 2253 w 363377"/>
                <a:gd name="connsiteY7" fmla="*/ 815782 h 2153220"/>
                <a:gd name="connsiteX8" fmla="*/ 2253 w 363377"/>
                <a:gd name="connsiteY8" fmla="*/ 402604 h 2153220"/>
                <a:gd name="connsiteX9" fmla="*/ 2253 w 363377"/>
                <a:gd name="connsiteY9" fmla="*/ 192762 h 2153220"/>
                <a:gd name="connsiteX10" fmla="*/ 8760 w 363377"/>
                <a:gd name="connsiteY10" fmla="*/ 0 h 2153220"/>
                <a:gd name="connsiteX11" fmla="*/ 164921 w 363377"/>
                <a:gd name="connsiteY11" fmla="*/ 209029 h 2153220"/>
                <a:gd name="connsiteX12" fmla="*/ 294243 w 363377"/>
                <a:gd name="connsiteY12" fmla="*/ 403418 h 2153220"/>
                <a:gd name="connsiteX0" fmla="*/ 294243 w 363377"/>
                <a:gd name="connsiteY0" fmla="*/ 403418 h 2153220"/>
                <a:gd name="connsiteX1" fmla="*/ 250322 w 363377"/>
                <a:gd name="connsiteY1" fmla="*/ 890610 h 2153220"/>
                <a:gd name="connsiteX2" fmla="*/ 278789 w 363377"/>
                <a:gd name="connsiteY2" fmla="*/ 1613671 h 2153220"/>
                <a:gd name="connsiteX3" fmla="*/ 361750 w 363377"/>
                <a:gd name="connsiteY3" fmla="*/ 2000009 h 2153220"/>
                <a:gd name="connsiteX4" fmla="*/ 363377 w 363377"/>
                <a:gd name="connsiteY4" fmla="*/ 2018716 h 2153220"/>
                <a:gd name="connsiteX5" fmla="*/ 213722 w 363377"/>
                <a:gd name="connsiteY5" fmla="*/ 2124450 h 2153220"/>
                <a:gd name="connsiteX6" fmla="*/ 2253 w 363377"/>
                <a:gd name="connsiteY6" fmla="*/ 2151290 h 2153220"/>
                <a:gd name="connsiteX7" fmla="*/ 2253 w 363377"/>
                <a:gd name="connsiteY7" fmla="*/ 815782 h 2153220"/>
                <a:gd name="connsiteX8" fmla="*/ 2253 w 363377"/>
                <a:gd name="connsiteY8" fmla="*/ 402604 h 2153220"/>
                <a:gd name="connsiteX9" fmla="*/ 2253 w 363377"/>
                <a:gd name="connsiteY9" fmla="*/ 192762 h 2153220"/>
                <a:gd name="connsiteX10" fmla="*/ 8760 w 363377"/>
                <a:gd name="connsiteY10" fmla="*/ 0 h 2153220"/>
                <a:gd name="connsiteX11" fmla="*/ 164921 w 363377"/>
                <a:gd name="connsiteY11" fmla="*/ 209029 h 2153220"/>
                <a:gd name="connsiteX12" fmla="*/ 294243 w 363377"/>
                <a:gd name="connsiteY12" fmla="*/ 403418 h 2153220"/>
                <a:gd name="connsiteX0" fmla="*/ 294243 w 370920"/>
                <a:gd name="connsiteY0" fmla="*/ 403418 h 2153220"/>
                <a:gd name="connsiteX1" fmla="*/ 250322 w 370920"/>
                <a:gd name="connsiteY1" fmla="*/ 890610 h 2153220"/>
                <a:gd name="connsiteX2" fmla="*/ 278789 w 370920"/>
                <a:gd name="connsiteY2" fmla="*/ 1613671 h 2153220"/>
                <a:gd name="connsiteX3" fmla="*/ 361750 w 370920"/>
                <a:gd name="connsiteY3" fmla="*/ 2000009 h 2153220"/>
                <a:gd name="connsiteX4" fmla="*/ 350024 w 370920"/>
                <a:gd name="connsiteY4" fmla="*/ 1974351 h 2153220"/>
                <a:gd name="connsiteX5" fmla="*/ 363377 w 370920"/>
                <a:gd name="connsiteY5" fmla="*/ 2018716 h 2153220"/>
                <a:gd name="connsiteX6" fmla="*/ 213722 w 370920"/>
                <a:gd name="connsiteY6" fmla="*/ 2124450 h 2153220"/>
                <a:gd name="connsiteX7" fmla="*/ 2253 w 370920"/>
                <a:gd name="connsiteY7" fmla="*/ 2151290 h 2153220"/>
                <a:gd name="connsiteX8" fmla="*/ 2253 w 370920"/>
                <a:gd name="connsiteY8" fmla="*/ 815782 h 2153220"/>
                <a:gd name="connsiteX9" fmla="*/ 2253 w 370920"/>
                <a:gd name="connsiteY9" fmla="*/ 402604 h 2153220"/>
                <a:gd name="connsiteX10" fmla="*/ 2253 w 370920"/>
                <a:gd name="connsiteY10" fmla="*/ 192762 h 2153220"/>
                <a:gd name="connsiteX11" fmla="*/ 8760 w 370920"/>
                <a:gd name="connsiteY11" fmla="*/ 0 h 2153220"/>
                <a:gd name="connsiteX12" fmla="*/ 164921 w 370920"/>
                <a:gd name="connsiteY12" fmla="*/ 209029 h 2153220"/>
                <a:gd name="connsiteX13" fmla="*/ 294243 w 370920"/>
                <a:gd name="connsiteY13" fmla="*/ 403418 h 2153220"/>
                <a:gd name="connsiteX0" fmla="*/ 294243 w 377541"/>
                <a:gd name="connsiteY0" fmla="*/ 403418 h 2153220"/>
                <a:gd name="connsiteX1" fmla="*/ 250322 w 377541"/>
                <a:gd name="connsiteY1" fmla="*/ 890610 h 2153220"/>
                <a:gd name="connsiteX2" fmla="*/ 278789 w 377541"/>
                <a:gd name="connsiteY2" fmla="*/ 1613671 h 2153220"/>
                <a:gd name="connsiteX3" fmla="*/ 361750 w 377541"/>
                <a:gd name="connsiteY3" fmla="*/ 2000009 h 2153220"/>
                <a:gd name="connsiteX4" fmla="*/ 363377 w 377541"/>
                <a:gd name="connsiteY4" fmla="*/ 2018716 h 2153220"/>
                <a:gd name="connsiteX5" fmla="*/ 213722 w 377541"/>
                <a:gd name="connsiteY5" fmla="*/ 2124450 h 2153220"/>
                <a:gd name="connsiteX6" fmla="*/ 2253 w 377541"/>
                <a:gd name="connsiteY6" fmla="*/ 2151290 h 2153220"/>
                <a:gd name="connsiteX7" fmla="*/ 2253 w 377541"/>
                <a:gd name="connsiteY7" fmla="*/ 815782 h 2153220"/>
                <a:gd name="connsiteX8" fmla="*/ 2253 w 377541"/>
                <a:gd name="connsiteY8" fmla="*/ 402604 h 2153220"/>
                <a:gd name="connsiteX9" fmla="*/ 2253 w 377541"/>
                <a:gd name="connsiteY9" fmla="*/ 192762 h 2153220"/>
                <a:gd name="connsiteX10" fmla="*/ 8760 w 377541"/>
                <a:gd name="connsiteY10" fmla="*/ 0 h 2153220"/>
                <a:gd name="connsiteX11" fmla="*/ 164921 w 377541"/>
                <a:gd name="connsiteY11" fmla="*/ 209029 h 2153220"/>
                <a:gd name="connsiteX12" fmla="*/ 294243 w 377541"/>
                <a:gd name="connsiteY12" fmla="*/ 403418 h 2153220"/>
                <a:gd name="connsiteX0" fmla="*/ 294243 w 364424"/>
                <a:gd name="connsiteY0" fmla="*/ 403418 h 2153220"/>
                <a:gd name="connsiteX1" fmla="*/ 250322 w 364424"/>
                <a:gd name="connsiteY1" fmla="*/ 890610 h 2153220"/>
                <a:gd name="connsiteX2" fmla="*/ 278789 w 364424"/>
                <a:gd name="connsiteY2" fmla="*/ 1613671 h 2153220"/>
                <a:gd name="connsiteX3" fmla="*/ 363377 w 364424"/>
                <a:gd name="connsiteY3" fmla="*/ 2018716 h 2153220"/>
                <a:gd name="connsiteX4" fmla="*/ 213722 w 364424"/>
                <a:gd name="connsiteY4" fmla="*/ 2124450 h 2153220"/>
                <a:gd name="connsiteX5" fmla="*/ 2253 w 364424"/>
                <a:gd name="connsiteY5" fmla="*/ 2151290 h 2153220"/>
                <a:gd name="connsiteX6" fmla="*/ 2253 w 364424"/>
                <a:gd name="connsiteY6" fmla="*/ 815782 h 2153220"/>
                <a:gd name="connsiteX7" fmla="*/ 2253 w 364424"/>
                <a:gd name="connsiteY7" fmla="*/ 402604 h 2153220"/>
                <a:gd name="connsiteX8" fmla="*/ 2253 w 364424"/>
                <a:gd name="connsiteY8" fmla="*/ 192762 h 2153220"/>
                <a:gd name="connsiteX9" fmla="*/ 8760 w 364424"/>
                <a:gd name="connsiteY9" fmla="*/ 0 h 2153220"/>
                <a:gd name="connsiteX10" fmla="*/ 164921 w 364424"/>
                <a:gd name="connsiteY10" fmla="*/ 209029 h 2153220"/>
                <a:gd name="connsiteX11" fmla="*/ 294243 w 364424"/>
                <a:gd name="connsiteY11" fmla="*/ 403418 h 2153220"/>
                <a:gd name="connsiteX0" fmla="*/ 294243 w 363376"/>
                <a:gd name="connsiteY0" fmla="*/ 403418 h 2153220"/>
                <a:gd name="connsiteX1" fmla="*/ 250322 w 363376"/>
                <a:gd name="connsiteY1" fmla="*/ 890610 h 2153220"/>
                <a:gd name="connsiteX2" fmla="*/ 278789 w 363376"/>
                <a:gd name="connsiteY2" fmla="*/ 1613671 h 2153220"/>
                <a:gd name="connsiteX3" fmla="*/ 363377 w 363376"/>
                <a:gd name="connsiteY3" fmla="*/ 2018716 h 2153220"/>
                <a:gd name="connsiteX4" fmla="*/ 213722 w 363376"/>
                <a:gd name="connsiteY4" fmla="*/ 2124450 h 2153220"/>
                <a:gd name="connsiteX5" fmla="*/ 2253 w 363376"/>
                <a:gd name="connsiteY5" fmla="*/ 2151290 h 2153220"/>
                <a:gd name="connsiteX6" fmla="*/ 2253 w 363376"/>
                <a:gd name="connsiteY6" fmla="*/ 815782 h 2153220"/>
                <a:gd name="connsiteX7" fmla="*/ 2253 w 363376"/>
                <a:gd name="connsiteY7" fmla="*/ 402604 h 2153220"/>
                <a:gd name="connsiteX8" fmla="*/ 2253 w 363376"/>
                <a:gd name="connsiteY8" fmla="*/ 192762 h 2153220"/>
                <a:gd name="connsiteX9" fmla="*/ 8760 w 363376"/>
                <a:gd name="connsiteY9" fmla="*/ 0 h 2153220"/>
                <a:gd name="connsiteX10" fmla="*/ 164921 w 363376"/>
                <a:gd name="connsiteY10" fmla="*/ 209029 h 2153220"/>
                <a:gd name="connsiteX11" fmla="*/ 294243 w 363376"/>
                <a:gd name="connsiteY11" fmla="*/ 403418 h 2153220"/>
                <a:gd name="connsiteX0" fmla="*/ 294243 w 363378"/>
                <a:gd name="connsiteY0" fmla="*/ 403418 h 2131745"/>
                <a:gd name="connsiteX1" fmla="*/ 250322 w 363378"/>
                <a:gd name="connsiteY1" fmla="*/ 890610 h 2131745"/>
                <a:gd name="connsiteX2" fmla="*/ 278789 w 363378"/>
                <a:gd name="connsiteY2" fmla="*/ 1613671 h 2131745"/>
                <a:gd name="connsiteX3" fmla="*/ 363377 w 363378"/>
                <a:gd name="connsiteY3" fmla="*/ 2018716 h 2131745"/>
                <a:gd name="connsiteX4" fmla="*/ 213722 w 363378"/>
                <a:gd name="connsiteY4" fmla="*/ 2124450 h 2131745"/>
                <a:gd name="connsiteX5" fmla="*/ 2253 w 363378"/>
                <a:gd name="connsiteY5" fmla="*/ 2116321 h 2131745"/>
                <a:gd name="connsiteX6" fmla="*/ 2253 w 363378"/>
                <a:gd name="connsiteY6" fmla="*/ 815782 h 2131745"/>
                <a:gd name="connsiteX7" fmla="*/ 2253 w 363378"/>
                <a:gd name="connsiteY7" fmla="*/ 402604 h 2131745"/>
                <a:gd name="connsiteX8" fmla="*/ 2253 w 363378"/>
                <a:gd name="connsiteY8" fmla="*/ 192762 h 2131745"/>
                <a:gd name="connsiteX9" fmla="*/ 8760 w 363378"/>
                <a:gd name="connsiteY9" fmla="*/ 0 h 2131745"/>
                <a:gd name="connsiteX10" fmla="*/ 164921 w 363378"/>
                <a:gd name="connsiteY10" fmla="*/ 209029 h 2131745"/>
                <a:gd name="connsiteX11" fmla="*/ 294243 w 363378"/>
                <a:gd name="connsiteY11" fmla="*/ 403418 h 21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78" h="2131745">
                  <a:moveTo>
                    <a:pt x="294243" y="403418"/>
                  </a:moveTo>
                  <a:cubicBezTo>
                    <a:pt x="287736" y="566086"/>
                    <a:pt x="258456" y="727128"/>
                    <a:pt x="250322" y="890610"/>
                  </a:cubicBezTo>
                  <a:cubicBezTo>
                    <a:pt x="238936" y="1131359"/>
                    <a:pt x="243816" y="1375362"/>
                    <a:pt x="278789" y="1613671"/>
                  </a:cubicBezTo>
                  <a:cubicBezTo>
                    <a:pt x="297631" y="1801688"/>
                    <a:pt x="344248" y="1933586"/>
                    <a:pt x="363377" y="2018716"/>
                  </a:cubicBezTo>
                  <a:cubicBezTo>
                    <a:pt x="335723" y="2076463"/>
                    <a:pt x="273909" y="2108183"/>
                    <a:pt x="213722" y="2124450"/>
                  </a:cubicBezTo>
                  <a:cubicBezTo>
                    <a:pt x="153535" y="2140717"/>
                    <a:pt x="2253" y="2126082"/>
                    <a:pt x="2253" y="2116321"/>
                  </a:cubicBezTo>
                  <a:lnTo>
                    <a:pt x="2253" y="815782"/>
                  </a:lnTo>
                  <a:lnTo>
                    <a:pt x="2253" y="402604"/>
                  </a:lnTo>
                  <a:lnTo>
                    <a:pt x="2253" y="192762"/>
                  </a:lnTo>
                  <a:cubicBezTo>
                    <a:pt x="2253" y="128508"/>
                    <a:pt x="-5880" y="62627"/>
                    <a:pt x="8760" y="0"/>
                  </a:cubicBezTo>
                  <a:cubicBezTo>
                    <a:pt x="65694" y="65881"/>
                    <a:pt x="118561" y="135828"/>
                    <a:pt x="164921" y="209029"/>
                  </a:cubicBezTo>
                  <a:cubicBezTo>
                    <a:pt x="212502" y="276265"/>
                    <a:pt x="240047" y="304808"/>
                    <a:pt x="294243" y="403418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C9FC517-F0E8-4BD0-A92E-1E27FD9CAFB2}"/>
                </a:ext>
              </a:extLst>
            </p:cNvPr>
            <p:cNvSpPr/>
            <p:nvPr/>
          </p:nvSpPr>
          <p:spPr>
            <a:xfrm>
              <a:off x="2108589" y="3458106"/>
              <a:ext cx="642350" cy="1344847"/>
            </a:xfrm>
            <a:custGeom>
              <a:avLst/>
              <a:gdLst>
                <a:gd name="connsiteX0" fmla="*/ 1021026 w 1016677"/>
                <a:gd name="connsiteY0" fmla="*/ 1260681 h 2130956"/>
                <a:gd name="connsiteX1" fmla="*/ 943759 w 1016677"/>
                <a:gd name="connsiteY1" fmla="*/ 482312 h 2130956"/>
                <a:gd name="connsiteX2" fmla="*/ 921798 w 1016677"/>
                <a:gd name="connsiteY2" fmla="*/ 463605 h 2130956"/>
                <a:gd name="connsiteX3" fmla="*/ 502927 w 1016677"/>
                <a:gd name="connsiteY3" fmla="*/ 247256 h 2130956"/>
                <a:gd name="connsiteX4" fmla="*/ 385806 w 1016677"/>
                <a:gd name="connsiteY4" fmla="*/ 0 h 2130956"/>
                <a:gd name="connsiteX5" fmla="*/ 306912 w 1016677"/>
                <a:gd name="connsiteY5" fmla="*/ 45547 h 2130956"/>
                <a:gd name="connsiteX6" fmla="*/ 209310 w 1016677"/>
                <a:gd name="connsiteY6" fmla="*/ 82961 h 2130956"/>
                <a:gd name="connsiteX7" fmla="*/ 5162 w 1016677"/>
                <a:gd name="connsiteY7" fmla="*/ 113868 h 2130956"/>
                <a:gd name="connsiteX8" fmla="*/ 3535 w 1016677"/>
                <a:gd name="connsiteY8" fmla="*/ 584793 h 2130956"/>
                <a:gd name="connsiteX9" fmla="*/ 5162 w 1016677"/>
                <a:gd name="connsiteY9" fmla="*/ 1154133 h 2130956"/>
                <a:gd name="connsiteX10" fmla="*/ 5162 w 1016677"/>
                <a:gd name="connsiteY10" fmla="*/ 1165519 h 2130956"/>
                <a:gd name="connsiteX11" fmla="*/ 28748 w 1016677"/>
                <a:gd name="connsiteY11" fmla="*/ 1198053 h 2130956"/>
                <a:gd name="connsiteX12" fmla="*/ 240217 w 1016677"/>
                <a:gd name="connsiteY12" fmla="*/ 1684432 h 2130956"/>
                <a:gd name="connsiteX13" fmla="*/ 497234 w 1016677"/>
                <a:gd name="connsiteY13" fmla="*/ 2105743 h 2130956"/>
                <a:gd name="connsiteX14" fmla="*/ 925052 w 1016677"/>
                <a:gd name="connsiteY14" fmla="*/ 1593338 h 2130956"/>
                <a:gd name="connsiteX15" fmla="*/ 982799 w 1016677"/>
                <a:gd name="connsiteY15" fmla="*/ 1411149 h 2130956"/>
                <a:gd name="connsiteX16" fmla="*/ 1021026 w 1016677"/>
                <a:gd name="connsiteY16" fmla="*/ 1260681 h 2130956"/>
                <a:gd name="connsiteX0" fmla="*/ 1021026 w 1021195"/>
                <a:gd name="connsiteY0" fmla="*/ 1260681 h 2138011"/>
                <a:gd name="connsiteX1" fmla="*/ 943759 w 1021195"/>
                <a:gd name="connsiteY1" fmla="*/ 482312 h 2138011"/>
                <a:gd name="connsiteX2" fmla="*/ 921798 w 1021195"/>
                <a:gd name="connsiteY2" fmla="*/ 463605 h 2138011"/>
                <a:gd name="connsiteX3" fmla="*/ 502927 w 1021195"/>
                <a:gd name="connsiteY3" fmla="*/ 247256 h 2138011"/>
                <a:gd name="connsiteX4" fmla="*/ 385806 w 1021195"/>
                <a:gd name="connsiteY4" fmla="*/ 0 h 2138011"/>
                <a:gd name="connsiteX5" fmla="*/ 306912 w 1021195"/>
                <a:gd name="connsiteY5" fmla="*/ 45547 h 2138011"/>
                <a:gd name="connsiteX6" fmla="*/ 209310 w 1021195"/>
                <a:gd name="connsiteY6" fmla="*/ 82961 h 2138011"/>
                <a:gd name="connsiteX7" fmla="*/ 5162 w 1021195"/>
                <a:gd name="connsiteY7" fmla="*/ 113868 h 2138011"/>
                <a:gd name="connsiteX8" fmla="*/ 3535 w 1021195"/>
                <a:gd name="connsiteY8" fmla="*/ 584793 h 2138011"/>
                <a:gd name="connsiteX9" fmla="*/ 5162 w 1021195"/>
                <a:gd name="connsiteY9" fmla="*/ 1154133 h 2138011"/>
                <a:gd name="connsiteX10" fmla="*/ 28748 w 1021195"/>
                <a:gd name="connsiteY10" fmla="*/ 1198053 h 2138011"/>
                <a:gd name="connsiteX11" fmla="*/ 240217 w 1021195"/>
                <a:gd name="connsiteY11" fmla="*/ 1684432 h 2138011"/>
                <a:gd name="connsiteX12" fmla="*/ 497234 w 1021195"/>
                <a:gd name="connsiteY12" fmla="*/ 2105743 h 2138011"/>
                <a:gd name="connsiteX13" fmla="*/ 925052 w 1021195"/>
                <a:gd name="connsiteY13" fmla="*/ 1593338 h 2138011"/>
                <a:gd name="connsiteX14" fmla="*/ 982799 w 1021195"/>
                <a:gd name="connsiteY14" fmla="*/ 1411149 h 2138011"/>
                <a:gd name="connsiteX15" fmla="*/ 1021026 w 1021195"/>
                <a:gd name="connsiteY15" fmla="*/ 1260681 h 2138011"/>
                <a:gd name="connsiteX0" fmla="*/ 1021026 w 1021195"/>
                <a:gd name="connsiteY0" fmla="*/ 1260681 h 2138013"/>
                <a:gd name="connsiteX1" fmla="*/ 943759 w 1021195"/>
                <a:gd name="connsiteY1" fmla="*/ 482312 h 2138013"/>
                <a:gd name="connsiteX2" fmla="*/ 921798 w 1021195"/>
                <a:gd name="connsiteY2" fmla="*/ 463605 h 2138013"/>
                <a:gd name="connsiteX3" fmla="*/ 502927 w 1021195"/>
                <a:gd name="connsiteY3" fmla="*/ 247256 h 2138013"/>
                <a:gd name="connsiteX4" fmla="*/ 385806 w 1021195"/>
                <a:gd name="connsiteY4" fmla="*/ 0 h 2138013"/>
                <a:gd name="connsiteX5" fmla="*/ 306912 w 1021195"/>
                <a:gd name="connsiteY5" fmla="*/ 45547 h 2138013"/>
                <a:gd name="connsiteX6" fmla="*/ 209310 w 1021195"/>
                <a:gd name="connsiteY6" fmla="*/ 82961 h 2138013"/>
                <a:gd name="connsiteX7" fmla="*/ 5162 w 1021195"/>
                <a:gd name="connsiteY7" fmla="*/ 113868 h 2138013"/>
                <a:gd name="connsiteX8" fmla="*/ 3535 w 1021195"/>
                <a:gd name="connsiteY8" fmla="*/ 584793 h 2138013"/>
                <a:gd name="connsiteX9" fmla="*/ 5162 w 1021195"/>
                <a:gd name="connsiteY9" fmla="*/ 1154133 h 2138013"/>
                <a:gd name="connsiteX10" fmla="*/ 240217 w 1021195"/>
                <a:gd name="connsiteY10" fmla="*/ 1684432 h 2138013"/>
                <a:gd name="connsiteX11" fmla="*/ 497234 w 1021195"/>
                <a:gd name="connsiteY11" fmla="*/ 2105743 h 2138013"/>
                <a:gd name="connsiteX12" fmla="*/ 925052 w 1021195"/>
                <a:gd name="connsiteY12" fmla="*/ 1593338 h 2138013"/>
                <a:gd name="connsiteX13" fmla="*/ 982799 w 1021195"/>
                <a:gd name="connsiteY13" fmla="*/ 1411149 h 2138013"/>
                <a:gd name="connsiteX14" fmla="*/ 1021026 w 1021195"/>
                <a:gd name="connsiteY14" fmla="*/ 1260681 h 2138013"/>
                <a:gd name="connsiteX0" fmla="*/ 1021026 w 1021195"/>
                <a:gd name="connsiteY0" fmla="*/ 1260681 h 2138011"/>
                <a:gd name="connsiteX1" fmla="*/ 943759 w 1021195"/>
                <a:gd name="connsiteY1" fmla="*/ 482312 h 2138011"/>
                <a:gd name="connsiteX2" fmla="*/ 921798 w 1021195"/>
                <a:gd name="connsiteY2" fmla="*/ 463605 h 2138011"/>
                <a:gd name="connsiteX3" fmla="*/ 502927 w 1021195"/>
                <a:gd name="connsiteY3" fmla="*/ 247256 h 2138011"/>
                <a:gd name="connsiteX4" fmla="*/ 385806 w 1021195"/>
                <a:gd name="connsiteY4" fmla="*/ 0 h 2138011"/>
                <a:gd name="connsiteX5" fmla="*/ 306912 w 1021195"/>
                <a:gd name="connsiteY5" fmla="*/ 45547 h 2138011"/>
                <a:gd name="connsiteX6" fmla="*/ 209310 w 1021195"/>
                <a:gd name="connsiteY6" fmla="*/ 82961 h 2138011"/>
                <a:gd name="connsiteX7" fmla="*/ 5162 w 1021195"/>
                <a:gd name="connsiteY7" fmla="*/ 113868 h 2138011"/>
                <a:gd name="connsiteX8" fmla="*/ 3535 w 1021195"/>
                <a:gd name="connsiteY8" fmla="*/ 584793 h 2138011"/>
                <a:gd name="connsiteX9" fmla="*/ 167 w 1021195"/>
                <a:gd name="connsiteY9" fmla="*/ 1194097 h 2138011"/>
                <a:gd name="connsiteX10" fmla="*/ 240217 w 1021195"/>
                <a:gd name="connsiteY10" fmla="*/ 1684432 h 2138011"/>
                <a:gd name="connsiteX11" fmla="*/ 497234 w 1021195"/>
                <a:gd name="connsiteY11" fmla="*/ 2105743 h 2138011"/>
                <a:gd name="connsiteX12" fmla="*/ 925052 w 1021195"/>
                <a:gd name="connsiteY12" fmla="*/ 1593338 h 2138011"/>
                <a:gd name="connsiteX13" fmla="*/ 982799 w 1021195"/>
                <a:gd name="connsiteY13" fmla="*/ 1411149 h 2138011"/>
                <a:gd name="connsiteX14" fmla="*/ 1021026 w 1021195"/>
                <a:gd name="connsiteY14" fmla="*/ 1260681 h 213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1195" h="2138011">
                  <a:moveTo>
                    <a:pt x="1021026" y="1260681"/>
                  </a:moveTo>
                  <a:cubicBezTo>
                    <a:pt x="1006386" y="1000411"/>
                    <a:pt x="969785" y="741768"/>
                    <a:pt x="943759" y="482312"/>
                  </a:cubicBezTo>
                  <a:cubicBezTo>
                    <a:pt x="942132" y="466858"/>
                    <a:pt x="936438" y="461978"/>
                    <a:pt x="921798" y="463605"/>
                  </a:cubicBezTo>
                  <a:cubicBezTo>
                    <a:pt x="732290" y="488005"/>
                    <a:pt x="596461" y="409111"/>
                    <a:pt x="502927" y="247256"/>
                  </a:cubicBezTo>
                  <a:cubicBezTo>
                    <a:pt x="456567" y="168362"/>
                    <a:pt x="432980" y="78081"/>
                    <a:pt x="385806" y="0"/>
                  </a:cubicBezTo>
                  <a:cubicBezTo>
                    <a:pt x="375232" y="23587"/>
                    <a:pt x="328872" y="35787"/>
                    <a:pt x="306912" y="45547"/>
                  </a:cubicBezTo>
                  <a:cubicBezTo>
                    <a:pt x="275191" y="59374"/>
                    <a:pt x="242658" y="73201"/>
                    <a:pt x="209310" y="82961"/>
                  </a:cubicBezTo>
                  <a:cubicBezTo>
                    <a:pt x="140176" y="103294"/>
                    <a:pt x="76736" y="112241"/>
                    <a:pt x="5162" y="113868"/>
                  </a:cubicBezTo>
                  <a:cubicBezTo>
                    <a:pt x="-5412" y="114681"/>
                    <a:pt x="3535" y="554699"/>
                    <a:pt x="3535" y="584793"/>
                  </a:cubicBezTo>
                  <a:cubicBezTo>
                    <a:pt x="4348" y="774302"/>
                    <a:pt x="167" y="1004588"/>
                    <a:pt x="167" y="1194097"/>
                  </a:cubicBezTo>
                  <a:cubicBezTo>
                    <a:pt x="80184" y="1357542"/>
                    <a:pt x="157373" y="1532491"/>
                    <a:pt x="240217" y="1684432"/>
                  </a:cubicBezTo>
                  <a:cubicBezTo>
                    <a:pt x="323062" y="1836373"/>
                    <a:pt x="378486" y="1993502"/>
                    <a:pt x="497234" y="2105743"/>
                  </a:cubicBezTo>
                  <a:cubicBezTo>
                    <a:pt x="682676" y="2281425"/>
                    <a:pt x="893331" y="1686872"/>
                    <a:pt x="925052" y="1593338"/>
                  </a:cubicBezTo>
                  <a:cubicBezTo>
                    <a:pt x="945385" y="1533150"/>
                    <a:pt x="964092" y="1472150"/>
                    <a:pt x="982799" y="1411149"/>
                  </a:cubicBezTo>
                  <a:cubicBezTo>
                    <a:pt x="999066" y="1359908"/>
                    <a:pt x="1023466" y="1315174"/>
                    <a:pt x="1021026" y="1260681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C4BCA6-4DE0-4D87-B347-0959C1B198FD}"/>
                </a:ext>
              </a:extLst>
            </p:cNvPr>
            <p:cNvSpPr/>
            <p:nvPr/>
          </p:nvSpPr>
          <p:spPr>
            <a:xfrm>
              <a:off x="3153259" y="2086837"/>
              <a:ext cx="1145999" cy="1795739"/>
            </a:xfrm>
            <a:custGeom>
              <a:avLst/>
              <a:gdLst>
                <a:gd name="connsiteX0" fmla="*/ 1820419 w 1821886"/>
                <a:gd name="connsiteY0" fmla="*/ 1327383 h 2854831"/>
                <a:gd name="connsiteX1" fmla="*/ 1554456 w 1821886"/>
                <a:gd name="connsiteY1" fmla="*/ 802777 h 2854831"/>
                <a:gd name="connsiteX2" fmla="*/ 1358441 w 1821886"/>
                <a:gd name="connsiteY2" fmla="*/ 496147 h 2854831"/>
                <a:gd name="connsiteX3" fmla="*/ 1023343 w 1821886"/>
                <a:gd name="connsiteY3" fmla="*/ 104929 h 2854831"/>
                <a:gd name="connsiteX4" fmla="*/ 845222 w 1821886"/>
                <a:gd name="connsiteY4" fmla="*/ 13835 h 2854831"/>
                <a:gd name="connsiteX5" fmla="*/ 604472 w 1821886"/>
                <a:gd name="connsiteY5" fmla="*/ 59382 h 2854831"/>
                <a:gd name="connsiteX6" fmla="*/ 163641 w 1821886"/>
                <a:gd name="connsiteY6" fmla="*/ 702736 h 2854831"/>
                <a:gd name="connsiteX7" fmla="*/ 1786 w 1821886"/>
                <a:gd name="connsiteY7" fmla="*/ 1904856 h 2854831"/>
                <a:gd name="connsiteX8" fmla="*/ 17239 w 1821886"/>
                <a:gd name="connsiteY8" fmla="*/ 2261100 h 2854831"/>
                <a:gd name="connsiteX9" fmla="*/ 111587 w 1821886"/>
                <a:gd name="connsiteY9" fmla="*/ 2553903 h 2854831"/>
                <a:gd name="connsiteX10" fmla="*/ 419843 w 1821886"/>
                <a:gd name="connsiteY10" fmla="*/ 2747478 h 2854831"/>
                <a:gd name="connsiteX11" fmla="*/ 987556 w 1821886"/>
                <a:gd name="connsiteY11" fmla="*/ 2858906 h 2854831"/>
                <a:gd name="connsiteX12" fmla="*/ 1602443 w 1821886"/>
                <a:gd name="connsiteY12" fmla="*/ 2752359 h 2854831"/>
                <a:gd name="connsiteX13" fmla="*/ 1776498 w 1821886"/>
                <a:gd name="connsiteY13" fmla="*/ 2592130 h 2854831"/>
                <a:gd name="connsiteX14" fmla="*/ 1778938 w 1821886"/>
                <a:gd name="connsiteY14" fmla="*/ 2430275 h 2854831"/>
                <a:gd name="connsiteX15" fmla="*/ 1791952 w 1821886"/>
                <a:gd name="connsiteY15" fmla="*/ 2003270 h 2854831"/>
                <a:gd name="connsiteX16" fmla="*/ 1809032 w 1821886"/>
                <a:gd name="connsiteY16" fmla="*/ 1642146 h 2854831"/>
                <a:gd name="connsiteX17" fmla="*/ 1819606 w 1821886"/>
                <a:gd name="connsiteY17" fmla="*/ 1461584 h 2854831"/>
                <a:gd name="connsiteX18" fmla="*/ 1820419 w 1821886"/>
                <a:gd name="connsiteY18" fmla="*/ 1327383 h 2854831"/>
                <a:gd name="connsiteX19" fmla="*/ 1820419 w 1821886"/>
                <a:gd name="connsiteY19" fmla="*/ 1327383 h 28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1886" h="2854831">
                  <a:moveTo>
                    <a:pt x="1820419" y="1327383"/>
                  </a:moveTo>
                  <a:cubicBezTo>
                    <a:pt x="1726071" y="1154954"/>
                    <a:pt x="1650430" y="973579"/>
                    <a:pt x="1554456" y="802777"/>
                  </a:cubicBezTo>
                  <a:cubicBezTo>
                    <a:pt x="1495082" y="697042"/>
                    <a:pt x="1433268" y="591308"/>
                    <a:pt x="1358441" y="496147"/>
                  </a:cubicBezTo>
                  <a:cubicBezTo>
                    <a:pt x="1254333" y="364385"/>
                    <a:pt x="1157545" y="207410"/>
                    <a:pt x="1023343" y="104929"/>
                  </a:cubicBezTo>
                  <a:cubicBezTo>
                    <a:pt x="972916" y="65889"/>
                    <a:pt x="904595" y="35795"/>
                    <a:pt x="845222" y="13835"/>
                  </a:cubicBezTo>
                  <a:cubicBezTo>
                    <a:pt x="758194" y="-17885"/>
                    <a:pt x="678486" y="8142"/>
                    <a:pt x="604472" y="59382"/>
                  </a:cubicBezTo>
                  <a:cubicBezTo>
                    <a:pt x="392190" y="207410"/>
                    <a:pt x="257175" y="467680"/>
                    <a:pt x="163641" y="702736"/>
                  </a:cubicBezTo>
                  <a:cubicBezTo>
                    <a:pt x="13172" y="1082567"/>
                    <a:pt x="-7161" y="1500625"/>
                    <a:pt x="1786" y="1904856"/>
                  </a:cubicBezTo>
                  <a:cubicBezTo>
                    <a:pt x="4226" y="2023604"/>
                    <a:pt x="9106" y="2142352"/>
                    <a:pt x="17239" y="2261100"/>
                  </a:cubicBezTo>
                  <a:cubicBezTo>
                    <a:pt x="24559" y="2363581"/>
                    <a:pt x="46519" y="2470942"/>
                    <a:pt x="111587" y="2553903"/>
                  </a:cubicBezTo>
                  <a:cubicBezTo>
                    <a:pt x="186414" y="2649877"/>
                    <a:pt x="310042" y="2704371"/>
                    <a:pt x="419843" y="2747478"/>
                  </a:cubicBezTo>
                  <a:cubicBezTo>
                    <a:pt x="595525" y="2815799"/>
                    <a:pt x="798048" y="2846706"/>
                    <a:pt x="987556" y="2858906"/>
                  </a:cubicBezTo>
                  <a:cubicBezTo>
                    <a:pt x="1190892" y="2871920"/>
                    <a:pt x="1418628" y="2850773"/>
                    <a:pt x="1602443" y="2752359"/>
                  </a:cubicBezTo>
                  <a:cubicBezTo>
                    <a:pt x="1667511" y="2717385"/>
                    <a:pt x="1757791" y="2671024"/>
                    <a:pt x="1776498" y="2592130"/>
                  </a:cubicBezTo>
                  <a:cubicBezTo>
                    <a:pt x="1787885" y="2542516"/>
                    <a:pt x="1778938" y="2481515"/>
                    <a:pt x="1778938" y="2430275"/>
                  </a:cubicBezTo>
                  <a:cubicBezTo>
                    <a:pt x="1779752" y="2287127"/>
                    <a:pt x="1788699" y="2145605"/>
                    <a:pt x="1791952" y="2003270"/>
                  </a:cubicBezTo>
                  <a:cubicBezTo>
                    <a:pt x="1794392" y="1882896"/>
                    <a:pt x="1801712" y="1762521"/>
                    <a:pt x="1809032" y="1642146"/>
                  </a:cubicBezTo>
                  <a:cubicBezTo>
                    <a:pt x="1813099" y="1581959"/>
                    <a:pt x="1814725" y="1521772"/>
                    <a:pt x="1819606" y="1461584"/>
                  </a:cubicBezTo>
                  <a:cubicBezTo>
                    <a:pt x="1822859" y="1419290"/>
                    <a:pt x="1840752" y="1368050"/>
                    <a:pt x="1820419" y="1327383"/>
                  </a:cubicBezTo>
                  <a:cubicBezTo>
                    <a:pt x="1820419" y="1327383"/>
                    <a:pt x="1820419" y="1327383"/>
                    <a:pt x="1820419" y="1327383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0D73987-142C-492C-B94E-6254F01D6B10}"/>
                </a:ext>
              </a:extLst>
            </p:cNvPr>
            <p:cNvSpPr/>
            <p:nvPr/>
          </p:nvSpPr>
          <p:spPr>
            <a:xfrm>
              <a:off x="2247222" y="2055728"/>
              <a:ext cx="936240" cy="1739463"/>
            </a:xfrm>
            <a:custGeom>
              <a:avLst/>
              <a:gdLst>
                <a:gd name="connsiteX0" fmla="*/ 1491640 w 1488416"/>
                <a:gd name="connsiteY0" fmla="*/ 1253669 h 2765363"/>
                <a:gd name="connsiteX1" fmla="*/ 1449346 w 1488416"/>
                <a:gd name="connsiteY1" fmla="*/ 1108081 h 2765363"/>
                <a:gd name="connsiteX2" fmla="*/ 1323278 w 1488416"/>
                <a:gd name="connsiteY2" fmla="*/ 807144 h 2765363"/>
                <a:gd name="connsiteX3" fmla="*/ 865366 w 1488416"/>
                <a:gd name="connsiteY3" fmla="*/ 193071 h 2765363"/>
                <a:gd name="connsiteX4" fmla="*/ 458695 w 1488416"/>
                <a:gd name="connsiteY4" fmla="*/ 2749 h 2765363"/>
                <a:gd name="connsiteX5" fmla="*/ 174839 w 1488416"/>
                <a:gd name="connsiteY5" fmla="*/ 292299 h 2765363"/>
                <a:gd name="connsiteX6" fmla="*/ 22744 w 1488416"/>
                <a:gd name="connsiteY6" fmla="*/ 991773 h 2765363"/>
                <a:gd name="connsiteX7" fmla="*/ 1597 w 1488416"/>
                <a:gd name="connsiteY7" fmla="*/ 1509059 h 2765363"/>
                <a:gd name="connsiteX8" fmla="*/ 31691 w 1488416"/>
                <a:gd name="connsiteY8" fmla="*/ 1844156 h 2765363"/>
                <a:gd name="connsiteX9" fmla="*/ 141492 w 1488416"/>
                <a:gd name="connsiteY9" fmla="*/ 2328094 h 2765363"/>
                <a:gd name="connsiteX10" fmla="*/ 438362 w 1488416"/>
                <a:gd name="connsiteY10" fmla="*/ 2742899 h 2765363"/>
                <a:gd name="connsiteX11" fmla="*/ 653897 w 1488416"/>
                <a:gd name="connsiteY11" fmla="*/ 2764046 h 2765363"/>
                <a:gd name="connsiteX12" fmla="*/ 1215104 w 1488416"/>
                <a:gd name="connsiteY12" fmla="*/ 2466363 h 2765363"/>
                <a:gd name="connsiteX13" fmla="*/ 1435519 w 1488416"/>
                <a:gd name="connsiteY13" fmla="*/ 2207720 h 2765363"/>
                <a:gd name="connsiteX14" fmla="*/ 1455853 w 1488416"/>
                <a:gd name="connsiteY14" fmla="*/ 1707514 h 2765363"/>
                <a:gd name="connsiteX15" fmla="*/ 1491640 w 1488416"/>
                <a:gd name="connsiteY15" fmla="*/ 1253669 h 2765363"/>
                <a:gd name="connsiteX16" fmla="*/ 1491640 w 1488416"/>
                <a:gd name="connsiteY16" fmla="*/ 1253669 h 276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416" h="2765363">
                  <a:moveTo>
                    <a:pt x="1491640" y="1253669"/>
                  </a:moveTo>
                  <a:cubicBezTo>
                    <a:pt x="1489200" y="1204869"/>
                    <a:pt x="1465613" y="1155255"/>
                    <a:pt x="1449346" y="1108081"/>
                  </a:cubicBezTo>
                  <a:cubicBezTo>
                    <a:pt x="1414372" y="1003160"/>
                    <a:pt x="1379399" y="903119"/>
                    <a:pt x="1323278" y="807144"/>
                  </a:cubicBezTo>
                  <a:cubicBezTo>
                    <a:pt x="1193143" y="585915"/>
                    <a:pt x="1055688" y="367126"/>
                    <a:pt x="865366" y="193071"/>
                  </a:cubicBezTo>
                  <a:cubicBezTo>
                    <a:pt x="756379" y="94656"/>
                    <a:pt x="616484" y="-19212"/>
                    <a:pt x="458695" y="2749"/>
                  </a:cubicBezTo>
                  <a:cubicBezTo>
                    <a:pt x="314734" y="23082"/>
                    <a:pt x="226079" y="171111"/>
                    <a:pt x="174839" y="292299"/>
                  </a:cubicBezTo>
                  <a:cubicBezTo>
                    <a:pt x="80491" y="515154"/>
                    <a:pt x="41451" y="751837"/>
                    <a:pt x="22744" y="991773"/>
                  </a:cubicBezTo>
                  <a:cubicBezTo>
                    <a:pt x="9730" y="1164202"/>
                    <a:pt x="-4910" y="1335817"/>
                    <a:pt x="1597" y="1509059"/>
                  </a:cubicBezTo>
                  <a:cubicBezTo>
                    <a:pt x="5664" y="1620487"/>
                    <a:pt x="5664" y="1735168"/>
                    <a:pt x="31691" y="1844156"/>
                  </a:cubicBezTo>
                  <a:cubicBezTo>
                    <a:pt x="69918" y="2006011"/>
                    <a:pt x="92691" y="2168679"/>
                    <a:pt x="141492" y="2328094"/>
                  </a:cubicBezTo>
                  <a:cubicBezTo>
                    <a:pt x="187852" y="2480189"/>
                    <a:pt x="277320" y="2681898"/>
                    <a:pt x="438362" y="2742899"/>
                  </a:cubicBezTo>
                  <a:cubicBezTo>
                    <a:pt x="506682" y="2768926"/>
                    <a:pt x="577443" y="2777059"/>
                    <a:pt x="653897" y="2764046"/>
                  </a:cubicBezTo>
                  <a:cubicBezTo>
                    <a:pt x="860486" y="2728259"/>
                    <a:pt x="1053249" y="2592431"/>
                    <a:pt x="1215104" y="2466363"/>
                  </a:cubicBezTo>
                  <a:cubicBezTo>
                    <a:pt x="1289931" y="2407802"/>
                    <a:pt x="1435519" y="2315081"/>
                    <a:pt x="1435519" y="2207720"/>
                  </a:cubicBezTo>
                  <a:cubicBezTo>
                    <a:pt x="1435519" y="2040984"/>
                    <a:pt x="1442839" y="1873436"/>
                    <a:pt x="1455853" y="1707514"/>
                  </a:cubicBezTo>
                  <a:cubicBezTo>
                    <a:pt x="1465613" y="1558673"/>
                    <a:pt x="1497333" y="1404138"/>
                    <a:pt x="1491640" y="1253669"/>
                  </a:cubicBezTo>
                  <a:cubicBezTo>
                    <a:pt x="1491640" y="1253669"/>
                    <a:pt x="1491640" y="1253669"/>
                    <a:pt x="1491640" y="1253669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4141152-7D31-4B32-A9AA-3414BB0D9022}"/>
                </a:ext>
              </a:extLst>
            </p:cNvPr>
            <p:cNvSpPr/>
            <p:nvPr/>
          </p:nvSpPr>
          <p:spPr>
            <a:xfrm>
              <a:off x="2916492" y="3578688"/>
              <a:ext cx="5116" cy="511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1B7687C-CC90-421F-A070-1A4ECAE06648}"/>
                </a:ext>
              </a:extLst>
            </p:cNvPr>
            <p:cNvSpPr/>
            <p:nvPr/>
          </p:nvSpPr>
          <p:spPr>
            <a:xfrm>
              <a:off x="3557536" y="3735173"/>
              <a:ext cx="1094996" cy="1442988"/>
            </a:xfrm>
            <a:custGeom>
              <a:avLst/>
              <a:gdLst>
                <a:gd name="connsiteX0" fmla="*/ 1742637 w 1740552"/>
                <a:gd name="connsiteY0" fmla="*/ 386434 h 2228557"/>
                <a:gd name="connsiteX1" fmla="*/ 1382326 w 1740552"/>
                <a:gd name="connsiteY1" fmla="*/ 323806 h 2228557"/>
                <a:gd name="connsiteX2" fmla="*/ 1235111 w 1740552"/>
                <a:gd name="connsiteY2" fmla="*/ 221325 h 2228557"/>
                <a:gd name="connsiteX3" fmla="*/ 1174924 w 1740552"/>
                <a:gd name="connsiteY3" fmla="*/ 87124 h 2228557"/>
                <a:gd name="connsiteX4" fmla="*/ 1131004 w 1740552"/>
                <a:gd name="connsiteY4" fmla="*/ 5789 h 2228557"/>
                <a:gd name="connsiteX5" fmla="*/ 595011 w 1740552"/>
                <a:gd name="connsiteY5" fmla="*/ 166018 h 2228557"/>
                <a:gd name="connsiteX6" fmla="*/ 57392 w 1740552"/>
                <a:gd name="connsiteY6" fmla="*/ 144871 h 2228557"/>
                <a:gd name="connsiteX7" fmla="*/ 8591 w 1740552"/>
                <a:gd name="connsiteY7" fmla="*/ 308353 h 2228557"/>
                <a:gd name="connsiteX8" fmla="*/ 80165 w 1740552"/>
                <a:gd name="connsiteY8" fmla="*/ 601969 h 2228557"/>
                <a:gd name="connsiteX9" fmla="*/ 212740 w 1740552"/>
                <a:gd name="connsiteY9" fmla="*/ 1211163 h 2228557"/>
                <a:gd name="connsiteX10" fmla="*/ 348568 w 1740552"/>
                <a:gd name="connsiteY10" fmla="*/ 1808969 h 2228557"/>
                <a:gd name="connsiteX11" fmla="*/ 952068 w 1740552"/>
                <a:gd name="connsiteY11" fmla="*/ 2214014 h 2228557"/>
                <a:gd name="connsiteX12" fmla="*/ 1211525 w 1740552"/>
                <a:gd name="connsiteY12" fmla="*/ 1997665 h 2228557"/>
                <a:gd name="connsiteX13" fmla="*/ 1406727 w 1740552"/>
                <a:gd name="connsiteY13" fmla="*/ 1553580 h 2228557"/>
                <a:gd name="connsiteX14" fmla="*/ 1621449 w 1740552"/>
                <a:gd name="connsiteY14" fmla="*/ 1035481 h 2228557"/>
                <a:gd name="connsiteX15" fmla="*/ 1742637 w 1740552"/>
                <a:gd name="connsiteY15" fmla="*/ 386434 h 2228557"/>
                <a:gd name="connsiteX0" fmla="*/ 1748503 w 1750266"/>
                <a:gd name="connsiteY0" fmla="*/ 383983 h 2230158"/>
                <a:gd name="connsiteX1" fmla="*/ 1388192 w 1750266"/>
                <a:gd name="connsiteY1" fmla="*/ 321355 h 2230158"/>
                <a:gd name="connsiteX2" fmla="*/ 1240977 w 1750266"/>
                <a:gd name="connsiteY2" fmla="*/ 218874 h 2230158"/>
                <a:gd name="connsiteX3" fmla="*/ 1180790 w 1750266"/>
                <a:gd name="connsiteY3" fmla="*/ 84673 h 2230158"/>
                <a:gd name="connsiteX4" fmla="*/ 1136870 w 1750266"/>
                <a:gd name="connsiteY4" fmla="*/ 3338 h 2230158"/>
                <a:gd name="connsiteX5" fmla="*/ 585734 w 1750266"/>
                <a:gd name="connsiteY5" fmla="*/ 208995 h 2230158"/>
                <a:gd name="connsiteX6" fmla="*/ 63258 w 1750266"/>
                <a:gd name="connsiteY6" fmla="*/ 142420 h 2230158"/>
                <a:gd name="connsiteX7" fmla="*/ 14457 w 1750266"/>
                <a:gd name="connsiteY7" fmla="*/ 305902 h 2230158"/>
                <a:gd name="connsiteX8" fmla="*/ 86031 w 1750266"/>
                <a:gd name="connsiteY8" fmla="*/ 599518 h 2230158"/>
                <a:gd name="connsiteX9" fmla="*/ 218606 w 1750266"/>
                <a:gd name="connsiteY9" fmla="*/ 1208712 h 2230158"/>
                <a:gd name="connsiteX10" fmla="*/ 354434 w 1750266"/>
                <a:gd name="connsiteY10" fmla="*/ 1806518 h 2230158"/>
                <a:gd name="connsiteX11" fmla="*/ 957934 w 1750266"/>
                <a:gd name="connsiteY11" fmla="*/ 2211563 h 2230158"/>
                <a:gd name="connsiteX12" fmla="*/ 1217391 w 1750266"/>
                <a:gd name="connsiteY12" fmla="*/ 1995214 h 2230158"/>
                <a:gd name="connsiteX13" fmla="*/ 1412593 w 1750266"/>
                <a:gd name="connsiteY13" fmla="*/ 1551129 h 2230158"/>
                <a:gd name="connsiteX14" fmla="*/ 1627315 w 1750266"/>
                <a:gd name="connsiteY14" fmla="*/ 1033030 h 2230158"/>
                <a:gd name="connsiteX15" fmla="*/ 1748503 w 1750266"/>
                <a:gd name="connsiteY15" fmla="*/ 383983 h 2230158"/>
                <a:gd name="connsiteX0" fmla="*/ 1738583 w 1740346"/>
                <a:gd name="connsiteY0" fmla="*/ 383983 h 2230160"/>
                <a:gd name="connsiteX1" fmla="*/ 1378272 w 1740346"/>
                <a:gd name="connsiteY1" fmla="*/ 321355 h 2230160"/>
                <a:gd name="connsiteX2" fmla="*/ 1231057 w 1740346"/>
                <a:gd name="connsiteY2" fmla="*/ 218874 h 2230160"/>
                <a:gd name="connsiteX3" fmla="*/ 1170870 w 1740346"/>
                <a:gd name="connsiteY3" fmla="*/ 84673 h 2230160"/>
                <a:gd name="connsiteX4" fmla="*/ 1126950 w 1740346"/>
                <a:gd name="connsiteY4" fmla="*/ 3338 h 2230160"/>
                <a:gd name="connsiteX5" fmla="*/ 575814 w 1740346"/>
                <a:gd name="connsiteY5" fmla="*/ 208995 h 2230160"/>
                <a:gd name="connsiteX6" fmla="*/ 83623 w 1740346"/>
                <a:gd name="connsiteY6" fmla="*/ 202991 h 2230160"/>
                <a:gd name="connsiteX7" fmla="*/ 4537 w 1740346"/>
                <a:gd name="connsiteY7" fmla="*/ 305902 h 2230160"/>
                <a:gd name="connsiteX8" fmla="*/ 76111 w 1740346"/>
                <a:gd name="connsiteY8" fmla="*/ 599518 h 2230160"/>
                <a:gd name="connsiteX9" fmla="*/ 208686 w 1740346"/>
                <a:gd name="connsiteY9" fmla="*/ 1208712 h 2230160"/>
                <a:gd name="connsiteX10" fmla="*/ 344514 w 1740346"/>
                <a:gd name="connsiteY10" fmla="*/ 1806518 h 2230160"/>
                <a:gd name="connsiteX11" fmla="*/ 948014 w 1740346"/>
                <a:gd name="connsiteY11" fmla="*/ 2211563 h 2230160"/>
                <a:gd name="connsiteX12" fmla="*/ 1207471 w 1740346"/>
                <a:gd name="connsiteY12" fmla="*/ 1995214 h 2230160"/>
                <a:gd name="connsiteX13" fmla="*/ 1402673 w 1740346"/>
                <a:gd name="connsiteY13" fmla="*/ 1551129 h 2230160"/>
                <a:gd name="connsiteX14" fmla="*/ 1617395 w 1740346"/>
                <a:gd name="connsiteY14" fmla="*/ 1033030 h 2230160"/>
                <a:gd name="connsiteX15" fmla="*/ 1738583 w 1740346"/>
                <a:gd name="connsiteY15" fmla="*/ 383983 h 2230160"/>
                <a:gd name="connsiteX0" fmla="*/ 1738583 w 1740346"/>
                <a:gd name="connsiteY0" fmla="*/ 406213 h 2252388"/>
                <a:gd name="connsiteX1" fmla="*/ 1378272 w 1740346"/>
                <a:gd name="connsiteY1" fmla="*/ 343585 h 2252388"/>
                <a:gd name="connsiteX2" fmla="*/ 1231057 w 1740346"/>
                <a:gd name="connsiteY2" fmla="*/ 241104 h 2252388"/>
                <a:gd name="connsiteX3" fmla="*/ 1170870 w 1740346"/>
                <a:gd name="connsiteY3" fmla="*/ 106903 h 2252388"/>
                <a:gd name="connsiteX4" fmla="*/ 1126950 w 1740346"/>
                <a:gd name="connsiteY4" fmla="*/ 25568 h 2252388"/>
                <a:gd name="connsiteX5" fmla="*/ 575814 w 1740346"/>
                <a:gd name="connsiteY5" fmla="*/ 231225 h 2252388"/>
                <a:gd name="connsiteX6" fmla="*/ 83623 w 1740346"/>
                <a:gd name="connsiteY6" fmla="*/ 225221 h 2252388"/>
                <a:gd name="connsiteX7" fmla="*/ 4537 w 1740346"/>
                <a:gd name="connsiteY7" fmla="*/ 328132 h 2252388"/>
                <a:gd name="connsiteX8" fmla="*/ 76111 w 1740346"/>
                <a:gd name="connsiteY8" fmla="*/ 621748 h 2252388"/>
                <a:gd name="connsiteX9" fmla="*/ 208686 w 1740346"/>
                <a:gd name="connsiteY9" fmla="*/ 1230942 h 2252388"/>
                <a:gd name="connsiteX10" fmla="*/ 344514 w 1740346"/>
                <a:gd name="connsiteY10" fmla="*/ 1828748 h 2252388"/>
                <a:gd name="connsiteX11" fmla="*/ 948014 w 1740346"/>
                <a:gd name="connsiteY11" fmla="*/ 2233793 h 2252388"/>
                <a:gd name="connsiteX12" fmla="*/ 1207471 w 1740346"/>
                <a:gd name="connsiteY12" fmla="*/ 2017444 h 2252388"/>
                <a:gd name="connsiteX13" fmla="*/ 1402673 w 1740346"/>
                <a:gd name="connsiteY13" fmla="*/ 1573359 h 2252388"/>
                <a:gd name="connsiteX14" fmla="*/ 1617395 w 1740346"/>
                <a:gd name="connsiteY14" fmla="*/ 1055260 h 2252388"/>
                <a:gd name="connsiteX15" fmla="*/ 1738583 w 1740346"/>
                <a:gd name="connsiteY15" fmla="*/ 406213 h 2252388"/>
                <a:gd name="connsiteX0" fmla="*/ 1739027 w 1740790"/>
                <a:gd name="connsiteY0" fmla="*/ 385384 h 2231560"/>
                <a:gd name="connsiteX1" fmla="*/ 1378716 w 1740790"/>
                <a:gd name="connsiteY1" fmla="*/ 322756 h 2231560"/>
                <a:gd name="connsiteX2" fmla="*/ 1231501 w 1740790"/>
                <a:gd name="connsiteY2" fmla="*/ 220275 h 2231560"/>
                <a:gd name="connsiteX3" fmla="*/ 1171314 w 1740790"/>
                <a:gd name="connsiteY3" fmla="*/ 86074 h 2231560"/>
                <a:gd name="connsiteX4" fmla="*/ 1127394 w 1740790"/>
                <a:gd name="connsiteY4" fmla="*/ 4739 h 2231560"/>
                <a:gd name="connsiteX5" fmla="*/ 591401 w 1740790"/>
                <a:gd name="connsiteY5" fmla="*/ 240682 h 2231560"/>
                <a:gd name="connsiteX6" fmla="*/ 84067 w 1740790"/>
                <a:gd name="connsiteY6" fmla="*/ 204392 h 2231560"/>
                <a:gd name="connsiteX7" fmla="*/ 4981 w 1740790"/>
                <a:gd name="connsiteY7" fmla="*/ 307303 h 2231560"/>
                <a:gd name="connsiteX8" fmla="*/ 76555 w 1740790"/>
                <a:gd name="connsiteY8" fmla="*/ 600919 h 2231560"/>
                <a:gd name="connsiteX9" fmla="*/ 209130 w 1740790"/>
                <a:gd name="connsiteY9" fmla="*/ 1210113 h 2231560"/>
                <a:gd name="connsiteX10" fmla="*/ 344958 w 1740790"/>
                <a:gd name="connsiteY10" fmla="*/ 1807919 h 2231560"/>
                <a:gd name="connsiteX11" fmla="*/ 948458 w 1740790"/>
                <a:gd name="connsiteY11" fmla="*/ 2212964 h 2231560"/>
                <a:gd name="connsiteX12" fmla="*/ 1207915 w 1740790"/>
                <a:gd name="connsiteY12" fmla="*/ 1996615 h 2231560"/>
                <a:gd name="connsiteX13" fmla="*/ 1403117 w 1740790"/>
                <a:gd name="connsiteY13" fmla="*/ 1552530 h 2231560"/>
                <a:gd name="connsiteX14" fmla="*/ 1617839 w 1740790"/>
                <a:gd name="connsiteY14" fmla="*/ 1034431 h 2231560"/>
                <a:gd name="connsiteX15" fmla="*/ 1739027 w 1740790"/>
                <a:gd name="connsiteY15" fmla="*/ 385384 h 2231560"/>
                <a:gd name="connsiteX0" fmla="*/ 1739027 w 1740790"/>
                <a:gd name="connsiteY0" fmla="*/ 385384 h 2231560"/>
                <a:gd name="connsiteX1" fmla="*/ 1378716 w 1740790"/>
                <a:gd name="connsiteY1" fmla="*/ 322756 h 2231560"/>
                <a:gd name="connsiteX2" fmla="*/ 1231501 w 1740790"/>
                <a:gd name="connsiteY2" fmla="*/ 220275 h 2231560"/>
                <a:gd name="connsiteX3" fmla="*/ 1171314 w 1740790"/>
                <a:gd name="connsiteY3" fmla="*/ 86074 h 2231560"/>
                <a:gd name="connsiteX4" fmla="*/ 1127394 w 1740790"/>
                <a:gd name="connsiteY4" fmla="*/ 4739 h 2231560"/>
                <a:gd name="connsiteX5" fmla="*/ 591401 w 1740790"/>
                <a:gd name="connsiteY5" fmla="*/ 240682 h 2231560"/>
                <a:gd name="connsiteX6" fmla="*/ 84067 w 1740790"/>
                <a:gd name="connsiteY6" fmla="*/ 204392 h 2231560"/>
                <a:gd name="connsiteX7" fmla="*/ 4981 w 1740790"/>
                <a:gd name="connsiteY7" fmla="*/ 307303 h 2231560"/>
                <a:gd name="connsiteX8" fmla="*/ 76555 w 1740790"/>
                <a:gd name="connsiteY8" fmla="*/ 600919 h 2231560"/>
                <a:gd name="connsiteX9" fmla="*/ 209130 w 1740790"/>
                <a:gd name="connsiteY9" fmla="*/ 1210113 h 2231560"/>
                <a:gd name="connsiteX10" fmla="*/ 344958 w 1740790"/>
                <a:gd name="connsiteY10" fmla="*/ 1807919 h 2231560"/>
                <a:gd name="connsiteX11" fmla="*/ 948458 w 1740790"/>
                <a:gd name="connsiteY11" fmla="*/ 2212964 h 2231560"/>
                <a:gd name="connsiteX12" fmla="*/ 1207915 w 1740790"/>
                <a:gd name="connsiteY12" fmla="*/ 1996615 h 2231560"/>
                <a:gd name="connsiteX13" fmla="*/ 1617839 w 1740790"/>
                <a:gd name="connsiteY13" fmla="*/ 1034431 h 2231560"/>
                <a:gd name="connsiteX14" fmla="*/ 1739027 w 1740790"/>
                <a:gd name="connsiteY14" fmla="*/ 385384 h 2231560"/>
                <a:gd name="connsiteX0" fmla="*/ 1739027 w 1740790"/>
                <a:gd name="connsiteY0" fmla="*/ 385384 h 2233666"/>
                <a:gd name="connsiteX1" fmla="*/ 1378716 w 1740790"/>
                <a:gd name="connsiteY1" fmla="*/ 322756 h 2233666"/>
                <a:gd name="connsiteX2" fmla="*/ 1231501 w 1740790"/>
                <a:gd name="connsiteY2" fmla="*/ 220275 h 2233666"/>
                <a:gd name="connsiteX3" fmla="*/ 1171314 w 1740790"/>
                <a:gd name="connsiteY3" fmla="*/ 86074 h 2233666"/>
                <a:gd name="connsiteX4" fmla="*/ 1127394 w 1740790"/>
                <a:gd name="connsiteY4" fmla="*/ 4739 h 2233666"/>
                <a:gd name="connsiteX5" fmla="*/ 591401 w 1740790"/>
                <a:gd name="connsiteY5" fmla="*/ 240682 h 2233666"/>
                <a:gd name="connsiteX6" fmla="*/ 84067 w 1740790"/>
                <a:gd name="connsiteY6" fmla="*/ 204392 h 2233666"/>
                <a:gd name="connsiteX7" fmla="*/ 4981 w 1740790"/>
                <a:gd name="connsiteY7" fmla="*/ 307303 h 2233666"/>
                <a:gd name="connsiteX8" fmla="*/ 76555 w 1740790"/>
                <a:gd name="connsiteY8" fmla="*/ 600919 h 2233666"/>
                <a:gd name="connsiteX9" fmla="*/ 344958 w 1740790"/>
                <a:gd name="connsiteY9" fmla="*/ 1807919 h 2233666"/>
                <a:gd name="connsiteX10" fmla="*/ 948458 w 1740790"/>
                <a:gd name="connsiteY10" fmla="*/ 2212964 h 2233666"/>
                <a:gd name="connsiteX11" fmla="*/ 1207915 w 1740790"/>
                <a:gd name="connsiteY11" fmla="*/ 1996615 h 2233666"/>
                <a:gd name="connsiteX12" fmla="*/ 1617839 w 1740790"/>
                <a:gd name="connsiteY12" fmla="*/ 1034431 h 2233666"/>
                <a:gd name="connsiteX13" fmla="*/ 1739027 w 1740790"/>
                <a:gd name="connsiteY13" fmla="*/ 385384 h 2233666"/>
                <a:gd name="connsiteX0" fmla="*/ 1739027 w 1740790"/>
                <a:gd name="connsiteY0" fmla="*/ 380697 h 2228979"/>
                <a:gd name="connsiteX1" fmla="*/ 1378716 w 1740790"/>
                <a:gd name="connsiteY1" fmla="*/ 318069 h 2228979"/>
                <a:gd name="connsiteX2" fmla="*/ 1231501 w 1740790"/>
                <a:gd name="connsiteY2" fmla="*/ 215588 h 2228979"/>
                <a:gd name="connsiteX3" fmla="*/ 1127394 w 1740790"/>
                <a:gd name="connsiteY3" fmla="*/ 52 h 2228979"/>
                <a:gd name="connsiteX4" fmla="*/ 591401 w 1740790"/>
                <a:gd name="connsiteY4" fmla="*/ 235995 h 2228979"/>
                <a:gd name="connsiteX5" fmla="*/ 84067 w 1740790"/>
                <a:gd name="connsiteY5" fmla="*/ 199705 h 2228979"/>
                <a:gd name="connsiteX6" fmla="*/ 4981 w 1740790"/>
                <a:gd name="connsiteY6" fmla="*/ 302616 h 2228979"/>
                <a:gd name="connsiteX7" fmla="*/ 76555 w 1740790"/>
                <a:gd name="connsiteY7" fmla="*/ 596232 h 2228979"/>
                <a:gd name="connsiteX8" fmla="*/ 344958 w 1740790"/>
                <a:gd name="connsiteY8" fmla="*/ 1803232 h 2228979"/>
                <a:gd name="connsiteX9" fmla="*/ 948458 w 1740790"/>
                <a:gd name="connsiteY9" fmla="*/ 2208277 h 2228979"/>
                <a:gd name="connsiteX10" fmla="*/ 1207915 w 1740790"/>
                <a:gd name="connsiteY10" fmla="*/ 1991928 h 2228979"/>
                <a:gd name="connsiteX11" fmla="*/ 1617839 w 1740790"/>
                <a:gd name="connsiteY11" fmla="*/ 1029744 h 2228979"/>
                <a:gd name="connsiteX12" fmla="*/ 1739027 w 1740790"/>
                <a:gd name="connsiteY12" fmla="*/ 380697 h 2228979"/>
                <a:gd name="connsiteX0" fmla="*/ 1739027 w 1740790"/>
                <a:gd name="connsiteY0" fmla="*/ 380645 h 2228927"/>
                <a:gd name="connsiteX1" fmla="*/ 1378716 w 1740790"/>
                <a:gd name="connsiteY1" fmla="*/ 318017 h 2228927"/>
                <a:gd name="connsiteX2" fmla="*/ 1231501 w 1740790"/>
                <a:gd name="connsiteY2" fmla="*/ 215536 h 2228927"/>
                <a:gd name="connsiteX3" fmla="*/ 1127394 w 1740790"/>
                <a:gd name="connsiteY3" fmla="*/ 0 h 2228927"/>
                <a:gd name="connsiteX4" fmla="*/ 591401 w 1740790"/>
                <a:gd name="connsiteY4" fmla="*/ 235943 h 2228927"/>
                <a:gd name="connsiteX5" fmla="*/ 84067 w 1740790"/>
                <a:gd name="connsiteY5" fmla="*/ 199653 h 2228927"/>
                <a:gd name="connsiteX6" fmla="*/ 4981 w 1740790"/>
                <a:gd name="connsiteY6" fmla="*/ 302564 h 2228927"/>
                <a:gd name="connsiteX7" fmla="*/ 76555 w 1740790"/>
                <a:gd name="connsiteY7" fmla="*/ 596180 h 2228927"/>
                <a:gd name="connsiteX8" fmla="*/ 344958 w 1740790"/>
                <a:gd name="connsiteY8" fmla="*/ 1803180 h 2228927"/>
                <a:gd name="connsiteX9" fmla="*/ 948458 w 1740790"/>
                <a:gd name="connsiteY9" fmla="*/ 2208225 h 2228927"/>
                <a:gd name="connsiteX10" fmla="*/ 1207915 w 1740790"/>
                <a:gd name="connsiteY10" fmla="*/ 1991876 h 2228927"/>
                <a:gd name="connsiteX11" fmla="*/ 1617839 w 1740790"/>
                <a:gd name="connsiteY11" fmla="*/ 1029692 h 2228927"/>
                <a:gd name="connsiteX12" fmla="*/ 1739027 w 1740790"/>
                <a:gd name="connsiteY12" fmla="*/ 380645 h 2228927"/>
                <a:gd name="connsiteX0" fmla="*/ 1739027 w 1740790"/>
                <a:gd name="connsiteY0" fmla="*/ 380645 h 2228927"/>
                <a:gd name="connsiteX1" fmla="*/ 1378716 w 1740790"/>
                <a:gd name="connsiteY1" fmla="*/ 318017 h 2228927"/>
                <a:gd name="connsiteX2" fmla="*/ 1231501 w 1740790"/>
                <a:gd name="connsiteY2" fmla="*/ 215536 h 2228927"/>
                <a:gd name="connsiteX3" fmla="*/ 1152372 w 1740790"/>
                <a:gd name="connsiteY3" fmla="*/ 0 h 2228927"/>
                <a:gd name="connsiteX4" fmla="*/ 591401 w 1740790"/>
                <a:gd name="connsiteY4" fmla="*/ 235943 h 2228927"/>
                <a:gd name="connsiteX5" fmla="*/ 84067 w 1740790"/>
                <a:gd name="connsiteY5" fmla="*/ 199653 h 2228927"/>
                <a:gd name="connsiteX6" fmla="*/ 4981 w 1740790"/>
                <a:gd name="connsiteY6" fmla="*/ 302564 h 2228927"/>
                <a:gd name="connsiteX7" fmla="*/ 76555 w 1740790"/>
                <a:gd name="connsiteY7" fmla="*/ 596180 h 2228927"/>
                <a:gd name="connsiteX8" fmla="*/ 344958 w 1740790"/>
                <a:gd name="connsiteY8" fmla="*/ 1803180 h 2228927"/>
                <a:gd name="connsiteX9" fmla="*/ 948458 w 1740790"/>
                <a:gd name="connsiteY9" fmla="*/ 2208225 h 2228927"/>
                <a:gd name="connsiteX10" fmla="*/ 1207915 w 1740790"/>
                <a:gd name="connsiteY10" fmla="*/ 1991876 h 2228927"/>
                <a:gd name="connsiteX11" fmla="*/ 1617839 w 1740790"/>
                <a:gd name="connsiteY11" fmla="*/ 1029692 h 2228927"/>
                <a:gd name="connsiteX12" fmla="*/ 1739027 w 1740790"/>
                <a:gd name="connsiteY12" fmla="*/ 380645 h 2228927"/>
                <a:gd name="connsiteX0" fmla="*/ 1739027 w 1740790"/>
                <a:gd name="connsiteY0" fmla="*/ 380645 h 2228927"/>
                <a:gd name="connsiteX1" fmla="*/ 1378716 w 1740790"/>
                <a:gd name="connsiteY1" fmla="*/ 318017 h 2228927"/>
                <a:gd name="connsiteX2" fmla="*/ 1231501 w 1740790"/>
                <a:gd name="connsiteY2" fmla="*/ 215536 h 2228927"/>
                <a:gd name="connsiteX3" fmla="*/ 1152372 w 1740790"/>
                <a:gd name="connsiteY3" fmla="*/ 0 h 2228927"/>
                <a:gd name="connsiteX4" fmla="*/ 591401 w 1740790"/>
                <a:gd name="connsiteY4" fmla="*/ 235943 h 2228927"/>
                <a:gd name="connsiteX5" fmla="*/ 84067 w 1740790"/>
                <a:gd name="connsiteY5" fmla="*/ 199653 h 2228927"/>
                <a:gd name="connsiteX6" fmla="*/ 4981 w 1740790"/>
                <a:gd name="connsiteY6" fmla="*/ 302564 h 2228927"/>
                <a:gd name="connsiteX7" fmla="*/ 76555 w 1740790"/>
                <a:gd name="connsiteY7" fmla="*/ 596180 h 2228927"/>
                <a:gd name="connsiteX8" fmla="*/ 344958 w 1740790"/>
                <a:gd name="connsiteY8" fmla="*/ 1803180 h 2228927"/>
                <a:gd name="connsiteX9" fmla="*/ 948458 w 1740790"/>
                <a:gd name="connsiteY9" fmla="*/ 2208225 h 2228927"/>
                <a:gd name="connsiteX10" fmla="*/ 1207915 w 1740790"/>
                <a:gd name="connsiteY10" fmla="*/ 1991876 h 2228927"/>
                <a:gd name="connsiteX11" fmla="*/ 1617839 w 1740790"/>
                <a:gd name="connsiteY11" fmla="*/ 1029692 h 2228927"/>
                <a:gd name="connsiteX12" fmla="*/ 1739027 w 1740790"/>
                <a:gd name="connsiteY12" fmla="*/ 380645 h 2228927"/>
                <a:gd name="connsiteX0" fmla="*/ 1739498 w 1741261"/>
                <a:gd name="connsiteY0" fmla="*/ 380645 h 2228927"/>
                <a:gd name="connsiteX1" fmla="*/ 1379187 w 1741261"/>
                <a:gd name="connsiteY1" fmla="*/ 318017 h 2228927"/>
                <a:gd name="connsiteX2" fmla="*/ 1231972 w 1741261"/>
                <a:gd name="connsiteY2" fmla="*/ 215536 h 2228927"/>
                <a:gd name="connsiteX3" fmla="*/ 1152843 w 1741261"/>
                <a:gd name="connsiteY3" fmla="*/ 0 h 2228927"/>
                <a:gd name="connsiteX4" fmla="*/ 606858 w 1741261"/>
                <a:gd name="connsiteY4" fmla="*/ 210965 h 2228927"/>
                <a:gd name="connsiteX5" fmla="*/ 84538 w 1741261"/>
                <a:gd name="connsiteY5" fmla="*/ 199653 h 2228927"/>
                <a:gd name="connsiteX6" fmla="*/ 5452 w 1741261"/>
                <a:gd name="connsiteY6" fmla="*/ 302564 h 2228927"/>
                <a:gd name="connsiteX7" fmla="*/ 77026 w 1741261"/>
                <a:gd name="connsiteY7" fmla="*/ 596180 h 2228927"/>
                <a:gd name="connsiteX8" fmla="*/ 345429 w 1741261"/>
                <a:gd name="connsiteY8" fmla="*/ 1803180 h 2228927"/>
                <a:gd name="connsiteX9" fmla="*/ 948929 w 1741261"/>
                <a:gd name="connsiteY9" fmla="*/ 2208225 h 2228927"/>
                <a:gd name="connsiteX10" fmla="*/ 1208386 w 1741261"/>
                <a:gd name="connsiteY10" fmla="*/ 1991876 h 2228927"/>
                <a:gd name="connsiteX11" fmla="*/ 1618310 w 1741261"/>
                <a:gd name="connsiteY11" fmla="*/ 1029692 h 2228927"/>
                <a:gd name="connsiteX12" fmla="*/ 1739498 w 1741261"/>
                <a:gd name="connsiteY12" fmla="*/ 380645 h 2228927"/>
                <a:gd name="connsiteX0" fmla="*/ 1743616 w 1745379"/>
                <a:gd name="connsiteY0" fmla="*/ 380645 h 2228927"/>
                <a:gd name="connsiteX1" fmla="*/ 1383305 w 1745379"/>
                <a:gd name="connsiteY1" fmla="*/ 318017 h 2228927"/>
                <a:gd name="connsiteX2" fmla="*/ 1236090 w 1745379"/>
                <a:gd name="connsiteY2" fmla="*/ 215536 h 2228927"/>
                <a:gd name="connsiteX3" fmla="*/ 1156961 w 1745379"/>
                <a:gd name="connsiteY3" fmla="*/ 0 h 2228927"/>
                <a:gd name="connsiteX4" fmla="*/ 610976 w 1745379"/>
                <a:gd name="connsiteY4" fmla="*/ 210965 h 2228927"/>
                <a:gd name="connsiteX5" fmla="*/ 88656 w 1745379"/>
                <a:gd name="connsiteY5" fmla="*/ 199653 h 2228927"/>
                <a:gd name="connsiteX6" fmla="*/ 4573 w 1745379"/>
                <a:gd name="connsiteY6" fmla="*/ 177675 h 2228927"/>
                <a:gd name="connsiteX7" fmla="*/ 81144 w 1745379"/>
                <a:gd name="connsiteY7" fmla="*/ 596180 h 2228927"/>
                <a:gd name="connsiteX8" fmla="*/ 349547 w 1745379"/>
                <a:gd name="connsiteY8" fmla="*/ 1803180 h 2228927"/>
                <a:gd name="connsiteX9" fmla="*/ 953047 w 1745379"/>
                <a:gd name="connsiteY9" fmla="*/ 2208225 h 2228927"/>
                <a:gd name="connsiteX10" fmla="*/ 1212504 w 1745379"/>
                <a:gd name="connsiteY10" fmla="*/ 1991876 h 2228927"/>
                <a:gd name="connsiteX11" fmla="*/ 1622428 w 1745379"/>
                <a:gd name="connsiteY11" fmla="*/ 1029692 h 2228927"/>
                <a:gd name="connsiteX12" fmla="*/ 1743616 w 1745379"/>
                <a:gd name="connsiteY12" fmla="*/ 380645 h 2228927"/>
                <a:gd name="connsiteX0" fmla="*/ 1739044 w 1740807"/>
                <a:gd name="connsiteY0" fmla="*/ 380645 h 2228927"/>
                <a:gd name="connsiteX1" fmla="*/ 1378733 w 1740807"/>
                <a:gd name="connsiteY1" fmla="*/ 318017 h 2228927"/>
                <a:gd name="connsiteX2" fmla="*/ 1231518 w 1740807"/>
                <a:gd name="connsiteY2" fmla="*/ 215536 h 2228927"/>
                <a:gd name="connsiteX3" fmla="*/ 1152389 w 1740807"/>
                <a:gd name="connsiteY3" fmla="*/ 0 h 2228927"/>
                <a:gd name="connsiteX4" fmla="*/ 606404 w 1740807"/>
                <a:gd name="connsiteY4" fmla="*/ 210965 h 2228927"/>
                <a:gd name="connsiteX5" fmla="*/ 84084 w 1740807"/>
                <a:gd name="connsiteY5" fmla="*/ 199653 h 2228927"/>
                <a:gd name="connsiteX6" fmla="*/ 1 w 1740807"/>
                <a:gd name="connsiteY6" fmla="*/ 177675 h 2228927"/>
                <a:gd name="connsiteX7" fmla="*/ 76572 w 1740807"/>
                <a:gd name="connsiteY7" fmla="*/ 596180 h 2228927"/>
                <a:gd name="connsiteX8" fmla="*/ 344975 w 1740807"/>
                <a:gd name="connsiteY8" fmla="*/ 1803180 h 2228927"/>
                <a:gd name="connsiteX9" fmla="*/ 948475 w 1740807"/>
                <a:gd name="connsiteY9" fmla="*/ 2208225 h 2228927"/>
                <a:gd name="connsiteX10" fmla="*/ 1207932 w 1740807"/>
                <a:gd name="connsiteY10" fmla="*/ 1991876 h 2228927"/>
                <a:gd name="connsiteX11" fmla="*/ 1617856 w 1740807"/>
                <a:gd name="connsiteY11" fmla="*/ 1029692 h 2228927"/>
                <a:gd name="connsiteX12" fmla="*/ 1739044 w 1740807"/>
                <a:gd name="connsiteY12" fmla="*/ 380645 h 2228927"/>
                <a:gd name="connsiteX0" fmla="*/ 1772607 w 1774370"/>
                <a:gd name="connsiteY0" fmla="*/ 380645 h 2228927"/>
                <a:gd name="connsiteX1" fmla="*/ 1412296 w 1774370"/>
                <a:gd name="connsiteY1" fmla="*/ 318017 h 2228927"/>
                <a:gd name="connsiteX2" fmla="*/ 1265081 w 1774370"/>
                <a:gd name="connsiteY2" fmla="*/ 215536 h 2228927"/>
                <a:gd name="connsiteX3" fmla="*/ 1185952 w 1774370"/>
                <a:gd name="connsiteY3" fmla="*/ 0 h 2228927"/>
                <a:gd name="connsiteX4" fmla="*/ 639967 w 1774370"/>
                <a:gd name="connsiteY4" fmla="*/ 210965 h 2228927"/>
                <a:gd name="connsiteX5" fmla="*/ 33564 w 1774370"/>
                <a:gd name="connsiteY5" fmla="*/ 177675 h 2228927"/>
                <a:gd name="connsiteX6" fmla="*/ 110135 w 1774370"/>
                <a:gd name="connsiteY6" fmla="*/ 596180 h 2228927"/>
                <a:gd name="connsiteX7" fmla="*/ 378538 w 1774370"/>
                <a:gd name="connsiteY7" fmla="*/ 1803180 h 2228927"/>
                <a:gd name="connsiteX8" fmla="*/ 982038 w 1774370"/>
                <a:gd name="connsiteY8" fmla="*/ 2208225 h 2228927"/>
                <a:gd name="connsiteX9" fmla="*/ 1241495 w 1774370"/>
                <a:gd name="connsiteY9" fmla="*/ 1991876 h 2228927"/>
                <a:gd name="connsiteX10" fmla="*/ 1651419 w 1774370"/>
                <a:gd name="connsiteY10" fmla="*/ 1029692 h 2228927"/>
                <a:gd name="connsiteX11" fmla="*/ 1772607 w 1774370"/>
                <a:gd name="connsiteY11" fmla="*/ 380645 h 2228927"/>
                <a:gd name="connsiteX0" fmla="*/ 1739044 w 1740807"/>
                <a:gd name="connsiteY0" fmla="*/ 380645 h 2228927"/>
                <a:gd name="connsiteX1" fmla="*/ 1378733 w 1740807"/>
                <a:gd name="connsiteY1" fmla="*/ 318017 h 2228927"/>
                <a:gd name="connsiteX2" fmla="*/ 1231518 w 1740807"/>
                <a:gd name="connsiteY2" fmla="*/ 215536 h 2228927"/>
                <a:gd name="connsiteX3" fmla="*/ 1152389 w 1740807"/>
                <a:gd name="connsiteY3" fmla="*/ 0 h 2228927"/>
                <a:gd name="connsiteX4" fmla="*/ 606404 w 1740807"/>
                <a:gd name="connsiteY4" fmla="*/ 210965 h 2228927"/>
                <a:gd name="connsiteX5" fmla="*/ 1 w 1740807"/>
                <a:gd name="connsiteY5" fmla="*/ 177675 h 2228927"/>
                <a:gd name="connsiteX6" fmla="*/ 76572 w 1740807"/>
                <a:gd name="connsiteY6" fmla="*/ 596180 h 2228927"/>
                <a:gd name="connsiteX7" fmla="*/ 344975 w 1740807"/>
                <a:gd name="connsiteY7" fmla="*/ 1803180 h 2228927"/>
                <a:gd name="connsiteX8" fmla="*/ 948475 w 1740807"/>
                <a:gd name="connsiteY8" fmla="*/ 2208225 h 2228927"/>
                <a:gd name="connsiteX9" fmla="*/ 1207932 w 1740807"/>
                <a:gd name="connsiteY9" fmla="*/ 1991876 h 2228927"/>
                <a:gd name="connsiteX10" fmla="*/ 1617856 w 1740807"/>
                <a:gd name="connsiteY10" fmla="*/ 1029692 h 2228927"/>
                <a:gd name="connsiteX11" fmla="*/ 1739044 w 1740807"/>
                <a:gd name="connsiteY11" fmla="*/ 380645 h 2228927"/>
                <a:gd name="connsiteX0" fmla="*/ 1739042 w 1740805"/>
                <a:gd name="connsiteY0" fmla="*/ 380645 h 2228927"/>
                <a:gd name="connsiteX1" fmla="*/ 1378731 w 1740805"/>
                <a:gd name="connsiteY1" fmla="*/ 318017 h 2228927"/>
                <a:gd name="connsiteX2" fmla="*/ 1231516 w 1740805"/>
                <a:gd name="connsiteY2" fmla="*/ 215536 h 2228927"/>
                <a:gd name="connsiteX3" fmla="*/ 1152387 w 1740805"/>
                <a:gd name="connsiteY3" fmla="*/ 0 h 2228927"/>
                <a:gd name="connsiteX4" fmla="*/ 606402 w 1740805"/>
                <a:gd name="connsiteY4" fmla="*/ 210965 h 2228927"/>
                <a:gd name="connsiteX5" fmla="*/ -1 w 1740805"/>
                <a:gd name="connsiteY5" fmla="*/ 177675 h 2228927"/>
                <a:gd name="connsiteX6" fmla="*/ 76570 w 1740805"/>
                <a:gd name="connsiteY6" fmla="*/ 596180 h 2228927"/>
                <a:gd name="connsiteX7" fmla="*/ 344973 w 1740805"/>
                <a:gd name="connsiteY7" fmla="*/ 1803180 h 2228927"/>
                <a:gd name="connsiteX8" fmla="*/ 948473 w 1740805"/>
                <a:gd name="connsiteY8" fmla="*/ 2208225 h 2228927"/>
                <a:gd name="connsiteX9" fmla="*/ 1207930 w 1740805"/>
                <a:gd name="connsiteY9" fmla="*/ 1991876 h 2228927"/>
                <a:gd name="connsiteX10" fmla="*/ 1617854 w 1740805"/>
                <a:gd name="connsiteY10" fmla="*/ 1029692 h 2228927"/>
                <a:gd name="connsiteX11" fmla="*/ 1739042 w 1740805"/>
                <a:gd name="connsiteY11" fmla="*/ 380645 h 2228927"/>
                <a:gd name="connsiteX0" fmla="*/ 1739044 w 1740807"/>
                <a:gd name="connsiteY0" fmla="*/ 381774 h 2230056"/>
                <a:gd name="connsiteX1" fmla="*/ 1378733 w 1740807"/>
                <a:gd name="connsiteY1" fmla="*/ 319146 h 2230056"/>
                <a:gd name="connsiteX2" fmla="*/ 1152389 w 1740807"/>
                <a:gd name="connsiteY2" fmla="*/ 1129 h 2230056"/>
                <a:gd name="connsiteX3" fmla="*/ 606404 w 1740807"/>
                <a:gd name="connsiteY3" fmla="*/ 212094 h 2230056"/>
                <a:gd name="connsiteX4" fmla="*/ 1 w 1740807"/>
                <a:gd name="connsiteY4" fmla="*/ 178804 h 2230056"/>
                <a:gd name="connsiteX5" fmla="*/ 76572 w 1740807"/>
                <a:gd name="connsiteY5" fmla="*/ 597309 h 2230056"/>
                <a:gd name="connsiteX6" fmla="*/ 344975 w 1740807"/>
                <a:gd name="connsiteY6" fmla="*/ 1804309 h 2230056"/>
                <a:gd name="connsiteX7" fmla="*/ 948475 w 1740807"/>
                <a:gd name="connsiteY7" fmla="*/ 2209354 h 2230056"/>
                <a:gd name="connsiteX8" fmla="*/ 1207932 w 1740807"/>
                <a:gd name="connsiteY8" fmla="*/ 1993005 h 2230056"/>
                <a:gd name="connsiteX9" fmla="*/ 1617856 w 1740807"/>
                <a:gd name="connsiteY9" fmla="*/ 1030821 h 2230056"/>
                <a:gd name="connsiteX10" fmla="*/ 1739044 w 1740807"/>
                <a:gd name="connsiteY10" fmla="*/ 381774 h 2230056"/>
                <a:gd name="connsiteX0" fmla="*/ 1739042 w 1740805"/>
                <a:gd name="connsiteY0" fmla="*/ 380645 h 2228927"/>
                <a:gd name="connsiteX1" fmla="*/ 1378731 w 1740805"/>
                <a:gd name="connsiteY1" fmla="*/ 318017 h 2228927"/>
                <a:gd name="connsiteX2" fmla="*/ 1152387 w 1740805"/>
                <a:gd name="connsiteY2" fmla="*/ 0 h 2228927"/>
                <a:gd name="connsiteX3" fmla="*/ 606402 w 1740805"/>
                <a:gd name="connsiteY3" fmla="*/ 210965 h 2228927"/>
                <a:gd name="connsiteX4" fmla="*/ -1 w 1740805"/>
                <a:gd name="connsiteY4" fmla="*/ 177675 h 2228927"/>
                <a:gd name="connsiteX5" fmla="*/ 76570 w 1740805"/>
                <a:gd name="connsiteY5" fmla="*/ 596180 h 2228927"/>
                <a:gd name="connsiteX6" fmla="*/ 344973 w 1740805"/>
                <a:gd name="connsiteY6" fmla="*/ 1803180 h 2228927"/>
                <a:gd name="connsiteX7" fmla="*/ 948473 w 1740805"/>
                <a:gd name="connsiteY7" fmla="*/ 2208225 h 2228927"/>
                <a:gd name="connsiteX8" fmla="*/ 1207930 w 1740805"/>
                <a:gd name="connsiteY8" fmla="*/ 1991876 h 2228927"/>
                <a:gd name="connsiteX9" fmla="*/ 1617854 w 1740805"/>
                <a:gd name="connsiteY9" fmla="*/ 1029692 h 2228927"/>
                <a:gd name="connsiteX10" fmla="*/ 1739042 w 1740805"/>
                <a:gd name="connsiteY10" fmla="*/ 380645 h 2228927"/>
                <a:gd name="connsiteX0" fmla="*/ 1739044 w 1740807"/>
                <a:gd name="connsiteY0" fmla="*/ 380645 h 2228927"/>
                <a:gd name="connsiteX1" fmla="*/ 1378733 w 1740807"/>
                <a:gd name="connsiteY1" fmla="*/ 318017 h 2228927"/>
                <a:gd name="connsiteX2" fmla="*/ 1152389 w 1740807"/>
                <a:gd name="connsiteY2" fmla="*/ 0 h 2228927"/>
                <a:gd name="connsiteX3" fmla="*/ 606404 w 1740807"/>
                <a:gd name="connsiteY3" fmla="*/ 210965 h 2228927"/>
                <a:gd name="connsiteX4" fmla="*/ 1 w 1740807"/>
                <a:gd name="connsiteY4" fmla="*/ 177675 h 2228927"/>
                <a:gd name="connsiteX5" fmla="*/ 76572 w 1740807"/>
                <a:gd name="connsiteY5" fmla="*/ 596180 h 2228927"/>
                <a:gd name="connsiteX6" fmla="*/ 344975 w 1740807"/>
                <a:gd name="connsiteY6" fmla="*/ 1803180 h 2228927"/>
                <a:gd name="connsiteX7" fmla="*/ 948475 w 1740807"/>
                <a:gd name="connsiteY7" fmla="*/ 2208225 h 2228927"/>
                <a:gd name="connsiteX8" fmla="*/ 1207932 w 1740807"/>
                <a:gd name="connsiteY8" fmla="*/ 1991876 h 2228927"/>
                <a:gd name="connsiteX9" fmla="*/ 1617856 w 1740807"/>
                <a:gd name="connsiteY9" fmla="*/ 1029692 h 2228927"/>
                <a:gd name="connsiteX10" fmla="*/ 1739044 w 1740807"/>
                <a:gd name="connsiteY10" fmla="*/ 380645 h 2228927"/>
                <a:gd name="connsiteX0" fmla="*/ 1739042 w 1740805"/>
                <a:gd name="connsiteY0" fmla="*/ 380645 h 2238396"/>
                <a:gd name="connsiteX1" fmla="*/ 1378731 w 1740805"/>
                <a:gd name="connsiteY1" fmla="*/ 318017 h 2238396"/>
                <a:gd name="connsiteX2" fmla="*/ 1152387 w 1740805"/>
                <a:gd name="connsiteY2" fmla="*/ 0 h 2238396"/>
                <a:gd name="connsiteX3" fmla="*/ 606402 w 1740805"/>
                <a:gd name="connsiteY3" fmla="*/ 210965 h 2238396"/>
                <a:gd name="connsiteX4" fmla="*/ -1 w 1740805"/>
                <a:gd name="connsiteY4" fmla="*/ 177675 h 2238396"/>
                <a:gd name="connsiteX5" fmla="*/ 76570 w 1740805"/>
                <a:gd name="connsiteY5" fmla="*/ 596180 h 2238396"/>
                <a:gd name="connsiteX6" fmla="*/ 344973 w 1740805"/>
                <a:gd name="connsiteY6" fmla="*/ 1803180 h 2238396"/>
                <a:gd name="connsiteX7" fmla="*/ 928491 w 1740805"/>
                <a:gd name="connsiteY7" fmla="*/ 2218217 h 2238396"/>
                <a:gd name="connsiteX8" fmla="*/ 1207930 w 1740805"/>
                <a:gd name="connsiteY8" fmla="*/ 1991876 h 2238396"/>
                <a:gd name="connsiteX9" fmla="*/ 1617854 w 1740805"/>
                <a:gd name="connsiteY9" fmla="*/ 1029692 h 2238396"/>
                <a:gd name="connsiteX10" fmla="*/ 1739042 w 1740805"/>
                <a:gd name="connsiteY10" fmla="*/ 380645 h 2238396"/>
                <a:gd name="connsiteX0" fmla="*/ 1739044 w 1740807"/>
                <a:gd name="connsiteY0" fmla="*/ 380645 h 2221198"/>
                <a:gd name="connsiteX1" fmla="*/ 1378733 w 1740807"/>
                <a:gd name="connsiteY1" fmla="*/ 318017 h 2221198"/>
                <a:gd name="connsiteX2" fmla="*/ 1152389 w 1740807"/>
                <a:gd name="connsiteY2" fmla="*/ 0 h 2221198"/>
                <a:gd name="connsiteX3" fmla="*/ 606404 w 1740807"/>
                <a:gd name="connsiteY3" fmla="*/ 210965 h 2221198"/>
                <a:gd name="connsiteX4" fmla="*/ 1 w 1740807"/>
                <a:gd name="connsiteY4" fmla="*/ 177675 h 2221198"/>
                <a:gd name="connsiteX5" fmla="*/ 76572 w 1740807"/>
                <a:gd name="connsiteY5" fmla="*/ 596180 h 2221198"/>
                <a:gd name="connsiteX6" fmla="*/ 344975 w 1740807"/>
                <a:gd name="connsiteY6" fmla="*/ 1803180 h 2221198"/>
                <a:gd name="connsiteX7" fmla="*/ 928493 w 1740807"/>
                <a:gd name="connsiteY7" fmla="*/ 2218217 h 2221198"/>
                <a:gd name="connsiteX8" fmla="*/ 1207932 w 1740807"/>
                <a:gd name="connsiteY8" fmla="*/ 1991876 h 2221198"/>
                <a:gd name="connsiteX9" fmla="*/ 1617856 w 1740807"/>
                <a:gd name="connsiteY9" fmla="*/ 1029692 h 2221198"/>
                <a:gd name="connsiteX10" fmla="*/ 1739044 w 1740807"/>
                <a:gd name="connsiteY10" fmla="*/ 380645 h 2221198"/>
                <a:gd name="connsiteX0" fmla="*/ 1739042 w 1740805"/>
                <a:gd name="connsiteY0" fmla="*/ 380645 h 2295430"/>
                <a:gd name="connsiteX1" fmla="*/ 1378731 w 1740805"/>
                <a:gd name="connsiteY1" fmla="*/ 318017 h 2295430"/>
                <a:gd name="connsiteX2" fmla="*/ 1152387 w 1740805"/>
                <a:gd name="connsiteY2" fmla="*/ 0 h 2295430"/>
                <a:gd name="connsiteX3" fmla="*/ 606402 w 1740805"/>
                <a:gd name="connsiteY3" fmla="*/ 210965 h 2295430"/>
                <a:gd name="connsiteX4" fmla="*/ -1 w 1740805"/>
                <a:gd name="connsiteY4" fmla="*/ 177675 h 2295430"/>
                <a:gd name="connsiteX5" fmla="*/ 76570 w 1740805"/>
                <a:gd name="connsiteY5" fmla="*/ 596180 h 2295430"/>
                <a:gd name="connsiteX6" fmla="*/ 344973 w 1740805"/>
                <a:gd name="connsiteY6" fmla="*/ 1803180 h 2295430"/>
                <a:gd name="connsiteX7" fmla="*/ 858554 w 1740805"/>
                <a:gd name="connsiteY7" fmla="*/ 2293150 h 2295430"/>
                <a:gd name="connsiteX8" fmla="*/ 1207930 w 1740805"/>
                <a:gd name="connsiteY8" fmla="*/ 1991876 h 2295430"/>
                <a:gd name="connsiteX9" fmla="*/ 1617854 w 1740805"/>
                <a:gd name="connsiteY9" fmla="*/ 1029692 h 2295430"/>
                <a:gd name="connsiteX10" fmla="*/ 1739042 w 1740805"/>
                <a:gd name="connsiteY10" fmla="*/ 380645 h 2295430"/>
                <a:gd name="connsiteX0" fmla="*/ 1739044 w 1740807"/>
                <a:gd name="connsiteY0" fmla="*/ 380645 h 2295241"/>
                <a:gd name="connsiteX1" fmla="*/ 1378733 w 1740807"/>
                <a:gd name="connsiteY1" fmla="*/ 318017 h 2295241"/>
                <a:gd name="connsiteX2" fmla="*/ 1152389 w 1740807"/>
                <a:gd name="connsiteY2" fmla="*/ 0 h 2295241"/>
                <a:gd name="connsiteX3" fmla="*/ 606404 w 1740807"/>
                <a:gd name="connsiteY3" fmla="*/ 210965 h 2295241"/>
                <a:gd name="connsiteX4" fmla="*/ 1 w 1740807"/>
                <a:gd name="connsiteY4" fmla="*/ 177675 h 2295241"/>
                <a:gd name="connsiteX5" fmla="*/ 76572 w 1740807"/>
                <a:gd name="connsiteY5" fmla="*/ 596180 h 2295241"/>
                <a:gd name="connsiteX6" fmla="*/ 344975 w 1740807"/>
                <a:gd name="connsiteY6" fmla="*/ 1803180 h 2295241"/>
                <a:gd name="connsiteX7" fmla="*/ 858556 w 1740807"/>
                <a:gd name="connsiteY7" fmla="*/ 2293150 h 2295241"/>
                <a:gd name="connsiteX8" fmla="*/ 1207932 w 1740807"/>
                <a:gd name="connsiteY8" fmla="*/ 1991876 h 2295241"/>
                <a:gd name="connsiteX9" fmla="*/ 1617856 w 1740807"/>
                <a:gd name="connsiteY9" fmla="*/ 1029692 h 2295241"/>
                <a:gd name="connsiteX10" fmla="*/ 1739044 w 1740807"/>
                <a:gd name="connsiteY10" fmla="*/ 380645 h 2295241"/>
                <a:gd name="connsiteX0" fmla="*/ 1739042 w 1740805"/>
                <a:gd name="connsiteY0" fmla="*/ 380645 h 2294034"/>
                <a:gd name="connsiteX1" fmla="*/ 1378731 w 1740805"/>
                <a:gd name="connsiteY1" fmla="*/ 318017 h 2294034"/>
                <a:gd name="connsiteX2" fmla="*/ 1152387 w 1740805"/>
                <a:gd name="connsiteY2" fmla="*/ 0 h 2294034"/>
                <a:gd name="connsiteX3" fmla="*/ 606402 w 1740805"/>
                <a:gd name="connsiteY3" fmla="*/ 210965 h 2294034"/>
                <a:gd name="connsiteX4" fmla="*/ -1 w 1740805"/>
                <a:gd name="connsiteY4" fmla="*/ 177675 h 2294034"/>
                <a:gd name="connsiteX5" fmla="*/ 76570 w 1740805"/>
                <a:gd name="connsiteY5" fmla="*/ 596180 h 2294034"/>
                <a:gd name="connsiteX6" fmla="*/ 344973 w 1740805"/>
                <a:gd name="connsiteY6" fmla="*/ 1803180 h 2294034"/>
                <a:gd name="connsiteX7" fmla="*/ 858554 w 1740805"/>
                <a:gd name="connsiteY7" fmla="*/ 2293150 h 2294034"/>
                <a:gd name="connsiteX8" fmla="*/ 1207930 w 1740805"/>
                <a:gd name="connsiteY8" fmla="*/ 1991876 h 2294034"/>
                <a:gd name="connsiteX9" fmla="*/ 1617854 w 1740805"/>
                <a:gd name="connsiteY9" fmla="*/ 1029692 h 2294034"/>
                <a:gd name="connsiteX10" fmla="*/ 1739042 w 1740805"/>
                <a:gd name="connsiteY10" fmla="*/ 380645 h 22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805" h="2294034">
                  <a:moveTo>
                    <a:pt x="1739042" y="380645"/>
                  </a:moveTo>
                  <a:cubicBezTo>
                    <a:pt x="1622734" y="385525"/>
                    <a:pt x="1476507" y="381458"/>
                    <a:pt x="1378731" y="318017"/>
                  </a:cubicBezTo>
                  <a:cubicBezTo>
                    <a:pt x="1280955" y="254576"/>
                    <a:pt x="1241144" y="132739"/>
                    <a:pt x="1152387" y="0"/>
                  </a:cubicBezTo>
                  <a:cubicBezTo>
                    <a:pt x="993692" y="87064"/>
                    <a:pt x="798467" y="181353"/>
                    <a:pt x="606402" y="210965"/>
                  </a:cubicBezTo>
                  <a:cubicBezTo>
                    <a:pt x="414337" y="240577"/>
                    <a:pt x="298116" y="213385"/>
                    <a:pt x="-1" y="177675"/>
                  </a:cubicBezTo>
                  <a:cubicBezTo>
                    <a:pt x="1612" y="296828"/>
                    <a:pt x="19074" y="325263"/>
                    <a:pt x="76570" y="596180"/>
                  </a:cubicBezTo>
                  <a:cubicBezTo>
                    <a:pt x="134066" y="867098"/>
                    <a:pt x="214642" y="1520352"/>
                    <a:pt x="344973" y="1803180"/>
                  </a:cubicBezTo>
                  <a:cubicBezTo>
                    <a:pt x="475304" y="2086008"/>
                    <a:pt x="578019" y="2309929"/>
                    <a:pt x="858554" y="2293150"/>
                  </a:cubicBezTo>
                  <a:cubicBezTo>
                    <a:pt x="982850" y="2285716"/>
                    <a:pt x="1081380" y="2202452"/>
                    <a:pt x="1207930" y="1991876"/>
                  </a:cubicBezTo>
                  <a:cubicBezTo>
                    <a:pt x="1334480" y="1781300"/>
                    <a:pt x="1529335" y="1298230"/>
                    <a:pt x="1617854" y="1029692"/>
                  </a:cubicBezTo>
                  <a:cubicBezTo>
                    <a:pt x="1673975" y="819850"/>
                    <a:pt x="1753682" y="599434"/>
                    <a:pt x="1739042" y="380645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CA3303E-390C-4785-BCC1-B6047D4F4395}"/>
                </a:ext>
              </a:extLst>
            </p:cNvPr>
            <p:cNvSpPr/>
            <p:nvPr/>
          </p:nvSpPr>
          <p:spPr>
            <a:xfrm>
              <a:off x="4608357" y="3882576"/>
              <a:ext cx="1125534" cy="1212507"/>
            </a:xfrm>
            <a:custGeom>
              <a:avLst/>
              <a:gdLst>
                <a:gd name="connsiteX0" fmla="*/ 1789894 w 1789352"/>
                <a:gd name="connsiteY0" fmla="*/ 287110 h 1927621"/>
                <a:gd name="connsiteX1" fmla="*/ 1651626 w 1789352"/>
                <a:gd name="connsiteY1" fmla="*/ 14640 h 1927621"/>
                <a:gd name="connsiteX2" fmla="*/ 1647559 w 1789352"/>
                <a:gd name="connsiteY2" fmla="*/ 0 h 1927621"/>
                <a:gd name="connsiteX3" fmla="*/ 952151 w 1789352"/>
                <a:gd name="connsiteY3" fmla="*/ 91908 h 1927621"/>
                <a:gd name="connsiteX4" fmla="*/ 94889 w 1789352"/>
                <a:gd name="connsiteY4" fmla="*/ 93534 h 1927621"/>
                <a:gd name="connsiteX5" fmla="*/ 43648 w 1789352"/>
                <a:gd name="connsiteY5" fmla="*/ 208216 h 1927621"/>
                <a:gd name="connsiteX6" fmla="*/ 26568 w 1789352"/>
                <a:gd name="connsiteY6" fmla="*/ 662061 h 1927621"/>
                <a:gd name="connsiteX7" fmla="*/ 177850 w 1789352"/>
                <a:gd name="connsiteY7" fmla="*/ 1137052 h 1927621"/>
                <a:gd name="connsiteX8" fmla="*/ 808190 w 1789352"/>
                <a:gd name="connsiteY8" fmla="*/ 1906475 h 1927621"/>
                <a:gd name="connsiteX9" fmla="*/ 1175007 w 1789352"/>
                <a:gd name="connsiteY9" fmla="*/ 1772273 h 1927621"/>
                <a:gd name="connsiteX10" fmla="*/ 1468624 w 1789352"/>
                <a:gd name="connsiteY10" fmla="*/ 1348521 h 1927621"/>
                <a:gd name="connsiteX11" fmla="*/ 1703680 w 1789352"/>
                <a:gd name="connsiteY11" fmla="*/ 887356 h 1927621"/>
                <a:gd name="connsiteX12" fmla="*/ 1776881 w 1789352"/>
                <a:gd name="connsiteY12" fmla="*/ 565273 h 1927621"/>
                <a:gd name="connsiteX13" fmla="*/ 1789894 w 1789352"/>
                <a:gd name="connsiteY13" fmla="*/ 287110 h 192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9352" h="1927621">
                  <a:moveTo>
                    <a:pt x="1789894" y="287110"/>
                  </a:moveTo>
                  <a:cubicBezTo>
                    <a:pt x="1776881" y="183002"/>
                    <a:pt x="1721573" y="91908"/>
                    <a:pt x="1651626" y="14640"/>
                  </a:cubicBezTo>
                  <a:cubicBezTo>
                    <a:pt x="1648372" y="11387"/>
                    <a:pt x="1649186" y="4880"/>
                    <a:pt x="1647559" y="0"/>
                  </a:cubicBezTo>
                  <a:cubicBezTo>
                    <a:pt x="1424703" y="82148"/>
                    <a:pt x="1186394" y="88654"/>
                    <a:pt x="952151" y="91908"/>
                  </a:cubicBezTo>
                  <a:cubicBezTo>
                    <a:pt x="666669" y="95974"/>
                    <a:pt x="381185" y="94348"/>
                    <a:pt x="94889" y="93534"/>
                  </a:cubicBezTo>
                  <a:cubicBezTo>
                    <a:pt x="94075" y="93534"/>
                    <a:pt x="46902" y="200082"/>
                    <a:pt x="43648" y="208216"/>
                  </a:cubicBezTo>
                  <a:cubicBezTo>
                    <a:pt x="-17353" y="354617"/>
                    <a:pt x="-5966" y="510779"/>
                    <a:pt x="26568" y="662061"/>
                  </a:cubicBezTo>
                  <a:cubicBezTo>
                    <a:pt x="61542" y="825542"/>
                    <a:pt x="111969" y="983331"/>
                    <a:pt x="177850" y="1137052"/>
                  </a:cubicBezTo>
                  <a:cubicBezTo>
                    <a:pt x="310424" y="1446123"/>
                    <a:pt x="493426" y="1754379"/>
                    <a:pt x="808190" y="1906475"/>
                  </a:cubicBezTo>
                  <a:cubicBezTo>
                    <a:pt x="949712" y="1974795"/>
                    <a:pt x="1083913" y="1875567"/>
                    <a:pt x="1175007" y="1772273"/>
                  </a:cubicBezTo>
                  <a:cubicBezTo>
                    <a:pt x="1288875" y="1644578"/>
                    <a:pt x="1376716" y="1492483"/>
                    <a:pt x="1468624" y="1348521"/>
                  </a:cubicBezTo>
                  <a:cubicBezTo>
                    <a:pt x="1562158" y="1202933"/>
                    <a:pt x="1646746" y="1050838"/>
                    <a:pt x="1703680" y="887356"/>
                  </a:cubicBezTo>
                  <a:cubicBezTo>
                    <a:pt x="1740280" y="783249"/>
                    <a:pt x="1763867" y="674261"/>
                    <a:pt x="1776881" y="565273"/>
                  </a:cubicBezTo>
                  <a:cubicBezTo>
                    <a:pt x="1788267" y="477432"/>
                    <a:pt x="1801281" y="377391"/>
                    <a:pt x="1789894" y="287110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E31EF0C-4AC6-4C18-8641-F0D50C15EA0A}"/>
                </a:ext>
              </a:extLst>
            </p:cNvPr>
            <p:cNvSpPr/>
            <p:nvPr/>
          </p:nvSpPr>
          <p:spPr>
            <a:xfrm>
              <a:off x="4267475" y="2052010"/>
              <a:ext cx="1493891" cy="1949221"/>
            </a:xfrm>
            <a:custGeom>
              <a:avLst/>
              <a:gdLst>
                <a:gd name="connsiteX0" fmla="*/ 2376043 w 2374959"/>
                <a:gd name="connsiteY0" fmla="*/ 2668646 h 3098834"/>
                <a:gd name="connsiteX1" fmla="*/ 2374416 w 2374959"/>
                <a:gd name="connsiteY1" fmla="*/ 2056199 h 3098834"/>
                <a:gd name="connsiteX2" fmla="*/ 2295522 w 2374959"/>
                <a:gd name="connsiteY2" fmla="*/ 1418539 h 3098834"/>
                <a:gd name="connsiteX3" fmla="*/ 2128787 w 2374959"/>
                <a:gd name="connsiteY3" fmla="*/ 853266 h 3098834"/>
                <a:gd name="connsiteX4" fmla="*/ 1880717 w 2374959"/>
                <a:gd name="connsiteY4" fmla="*/ 390474 h 3098834"/>
                <a:gd name="connsiteX5" fmla="*/ 1485433 w 2374959"/>
                <a:gd name="connsiteY5" fmla="*/ 68391 h 3098834"/>
                <a:gd name="connsiteX6" fmla="*/ 1175550 w 2374959"/>
                <a:gd name="connsiteY6" fmla="*/ 70 h 3098834"/>
                <a:gd name="connsiteX7" fmla="*/ 870546 w 2374959"/>
                <a:gd name="connsiteY7" fmla="*/ 80591 h 3098834"/>
                <a:gd name="connsiteX8" fmla="*/ 648504 w 2374959"/>
                <a:gd name="connsiteY8" fmla="*/ 239193 h 3098834"/>
                <a:gd name="connsiteX9" fmla="*/ 89738 w 2374959"/>
                <a:gd name="connsiteY9" fmla="*/ 1201377 h 3098834"/>
                <a:gd name="connsiteX10" fmla="*/ 19790 w 2374959"/>
                <a:gd name="connsiteY10" fmla="*/ 2472631 h 3098834"/>
                <a:gd name="connsiteX11" fmla="*/ 36057 w 2374959"/>
                <a:gd name="connsiteY11" fmla="*/ 2679220 h 3098834"/>
                <a:gd name="connsiteX12" fmla="*/ 88111 w 2374959"/>
                <a:gd name="connsiteY12" fmla="*/ 2871982 h 3098834"/>
                <a:gd name="connsiteX13" fmla="*/ 576930 w 2374959"/>
                <a:gd name="connsiteY13" fmla="*/ 3066370 h 3098834"/>
                <a:gd name="connsiteX14" fmla="*/ 1239804 w 2374959"/>
                <a:gd name="connsiteY14" fmla="*/ 3102971 h 3098834"/>
                <a:gd name="connsiteX15" fmla="*/ 1727809 w 2374959"/>
                <a:gd name="connsiteY15" fmla="*/ 3087517 h 3098834"/>
                <a:gd name="connsiteX16" fmla="*/ 2204428 w 2374959"/>
                <a:gd name="connsiteY16" fmla="*/ 3023263 h 3098834"/>
                <a:gd name="connsiteX17" fmla="*/ 2367909 w 2374959"/>
                <a:gd name="connsiteY17" fmla="*/ 2809354 h 3098834"/>
                <a:gd name="connsiteX18" fmla="*/ 2376043 w 2374959"/>
                <a:gd name="connsiteY18" fmla="*/ 2668646 h 30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4959" h="3098834">
                  <a:moveTo>
                    <a:pt x="2376043" y="2668646"/>
                  </a:moveTo>
                  <a:cubicBezTo>
                    <a:pt x="2374416" y="2465311"/>
                    <a:pt x="2384990" y="2260348"/>
                    <a:pt x="2374416" y="2056199"/>
                  </a:cubicBezTo>
                  <a:cubicBezTo>
                    <a:pt x="2363843" y="1842290"/>
                    <a:pt x="2337002" y="1628381"/>
                    <a:pt x="2295522" y="1418539"/>
                  </a:cubicBezTo>
                  <a:cubicBezTo>
                    <a:pt x="2257295" y="1223337"/>
                    <a:pt x="2207681" y="1035455"/>
                    <a:pt x="2128787" y="853266"/>
                  </a:cubicBezTo>
                  <a:cubicBezTo>
                    <a:pt x="2059653" y="692224"/>
                    <a:pt x="1983198" y="534436"/>
                    <a:pt x="1880717" y="390474"/>
                  </a:cubicBezTo>
                  <a:cubicBezTo>
                    <a:pt x="1778236" y="245699"/>
                    <a:pt x="1647288" y="138338"/>
                    <a:pt x="1485433" y="68391"/>
                  </a:cubicBezTo>
                  <a:cubicBezTo>
                    <a:pt x="1386205" y="25284"/>
                    <a:pt x="1283724" y="-1557"/>
                    <a:pt x="1175550" y="70"/>
                  </a:cubicBezTo>
                  <a:cubicBezTo>
                    <a:pt x="1068188" y="2510"/>
                    <a:pt x="966521" y="34230"/>
                    <a:pt x="870546" y="80591"/>
                  </a:cubicBezTo>
                  <a:cubicBezTo>
                    <a:pt x="787585" y="120445"/>
                    <a:pt x="716824" y="178192"/>
                    <a:pt x="648504" y="239193"/>
                  </a:cubicBezTo>
                  <a:cubicBezTo>
                    <a:pt x="364647" y="492955"/>
                    <a:pt x="187339" y="838626"/>
                    <a:pt x="89738" y="1201377"/>
                  </a:cubicBezTo>
                  <a:cubicBezTo>
                    <a:pt x="-21690" y="1615368"/>
                    <a:pt x="-8677" y="2048879"/>
                    <a:pt x="19790" y="2472631"/>
                  </a:cubicBezTo>
                  <a:cubicBezTo>
                    <a:pt x="24670" y="2541765"/>
                    <a:pt x="27110" y="2610899"/>
                    <a:pt x="36057" y="2679220"/>
                  </a:cubicBezTo>
                  <a:cubicBezTo>
                    <a:pt x="45004" y="2748354"/>
                    <a:pt x="66964" y="2806914"/>
                    <a:pt x="88111" y="2871982"/>
                  </a:cubicBezTo>
                  <a:cubicBezTo>
                    <a:pt x="175952" y="3054984"/>
                    <a:pt x="402874" y="3047664"/>
                    <a:pt x="576930" y="3066370"/>
                  </a:cubicBezTo>
                  <a:cubicBezTo>
                    <a:pt x="797345" y="3089957"/>
                    <a:pt x="1018575" y="3102157"/>
                    <a:pt x="1239804" y="3102971"/>
                  </a:cubicBezTo>
                  <a:cubicBezTo>
                    <a:pt x="1402472" y="3103784"/>
                    <a:pt x="1565141" y="3098904"/>
                    <a:pt x="1727809" y="3087517"/>
                  </a:cubicBezTo>
                  <a:cubicBezTo>
                    <a:pt x="1885597" y="3076944"/>
                    <a:pt x="2053146" y="3072877"/>
                    <a:pt x="2204428" y="3023263"/>
                  </a:cubicBezTo>
                  <a:cubicBezTo>
                    <a:pt x="2310162" y="2988290"/>
                    <a:pt x="2352456" y="2907769"/>
                    <a:pt x="2367909" y="2809354"/>
                  </a:cubicBezTo>
                  <a:cubicBezTo>
                    <a:pt x="2374416" y="2763807"/>
                    <a:pt x="2376856" y="2716633"/>
                    <a:pt x="2376043" y="2668646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F230906-DFDC-4DFA-9DAE-5F2B54A7B9ED}"/>
                </a:ext>
              </a:extLst>
            </p:cNvPr>
            <p:cNvSpPr/>
            <p:nvPr/>
          </p:nvSpPr>
          <p:spPr>
            <a:xfrm>
              <a:off x="5741107" y="3882576"/>
              <a:ext cx="1125534" cy="1212507"/>
            </a:xfrm>
            <a:custGeom>
              <a:avLst/>
              <a:gdLst>
                <a:gd name="connsiteX0" fmla="*/ 4400 w 1789352"/>
                <a:gd name="connsiteY0" fmla="*/ 287110 h 1927621"/>
                <a:gd name="connsiteX1" fmla="*/ 142668 w 1789352"/>
                <a:gd name="connsiteY1" fmla="*/ 14640 h 1927621"/>
                <a:gd name="connsiteX2" fmla="*/ 146735 w 1789352"/>
                <a:gd name="connsiteY2" fmla="*/ 0 h 1927621"/>
                <a:gd name="connsiteX3" fmla="*/ 842142 w 1789352"/>
                <a:gd name="connsiteY3" fmla="*/ 91908 h 1927621"/>
                <a:gd name="connsiteX4" fmla="*/ 1699405 w 1789352"/>
                <a:gd name="connsiteY4" fmla="*/ 93534 h 1927621"/>
                <a:gd name="connsiteX5" fmla="*/ 1750645 w 1789352"/>
                <a:gd name="connsiteY5" fmla="*/ 208216 h 1927621"/>
                <a:gd name="connsiteX6" fmla="*/ 1767726 w 1789352"/>
                <a:gd name="connsiteY6" fmla="*/ 662061 h 1927621"/>
                <a:gd name="connsiteX7" fmla="*/ 1616444 w 1789352"/>
                <a:gd name="connsiteY7" fmla="*/ 1137052 h 1927621"/>
                <a:gd name="connsiteX8" fmla="*/ 986104 w 1789352"/>
                <a:gd name="connsiteY8" fmla="*/ 1906475 h 1927621"/>
                <a:gd name="connsiteX9" fmla="*/ 619286 w 1789352"/>
                <a:gd name="connsiteY9" fmla="*/ 1772273 h 1927621"/>
                <a:gd name="connsiteX10" fmla="*/ 325670 w 1789352"/>
                <a:gd name="connsiteY10" fmla="*/ 1348521 h 1927621"/>
                <a:gd name="connsiteX11" fmla="*/ 90614 w 1789352"/>
                <a:gd name="connsiteY11" fmla="*/ 887356 h 1927621"/>
                <a:gd name="connsiteX12" fmla="*/ 17413 w 1789352"/>
                <a:gd name="connsiteY12" fmla="*/ 565273 h 1927621"/>
                <a:gd name="connsiteX13" fmla="*/ 4400 w 1789352"/>
                <a:gd name="connsiteY13" fmla="*/ 287110 h 192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9352" h="1927621">
                  <a:moveTo>
                    <a:pt x="4400" y="287110"/>
                  </a:moveTo>
                  <a:cubicBezTo>
                    <a:pt x="17413" y="183002"/>
                    <a:pt x="72720" y="91908"/>
                    <a:pt x="142668" y="14640"/>
                  </a:cubicBezTo>
                  <a:cubicBezTo>
                    <a:pt x="145921" y="11387"/>
                    <a:pt x="145108" y="4880"/>
                    <a:pt x="146735" y="0"/>
                  </a:cubicBezTo>
                  <a:cubicBezTo>
                    <a:pt x="369590" y="82148"/>
                    <a:pt x="607899" y="88654"/>
                    <a:pt x="842142" y="91908"/>
                  </a:cubicBezTo>
                  <a:cubicBezTo>
                    <a:pt x="1127625" y="95974"/>
                    <a:pt x="1413108" y="94348"/>
                    <a:pt x="1699405" y="93534"/>
                  </a:cubicBezTo>
                  <a:cubicBezTo>
                    <a:pt x="1700219" y="93534"/>
                    <a:pt x="1747392" y="200082"/>
                    <a:pt x="1750645" y="208216"/>
                  </a:cubicBezTo>
                  <a:cubicBezTo>
                    <a:pt x="1811646" y="354617"/>
                    <a:pt x="1800260" y="510779"/>
                    <a:pt x="1767726" y="662061"/>
                  </a:cubicBezTo>
                  <a:cubicBezTo>
                    <a:pt x="1732752" y="825542"/>
                    <a:pt x="1682325" y="983331"/>
                    <a:pt x="1616444" y="1137052"/>
                  </a:cubicBezTo>
                  <a:cubicBezTo>
                    <a:pt x="1483869" y="1446123"/>
                    <a:pt x="1300867" y="1754379"/>
                    <a:pt x="986104" y="1906475"/>
                  </a:cubicBezTo>
                  <a:cubicBezTo>
                    <a:pt x="844582" y="1974795"/>
                    <a:pt x="710381" y="1875567"/>
                    <a:pt x="619286" y="1772273"/>
                  </a:cubicBezTo>
                  <a:cubicBezTo>
                    <a:pt x="505419" y="1644578"/>
                    <a:pt x="417578" y="1492483"/>
                    <a:pt x="325670" y="1348521"/>
                  </a:cubicBezTo>
                  <a:cubicBezTo>
                    <a:pt x="232136" y="1202933"/>
                    <a:pt x="147548" y="1050838"/>
                    <a:pt x="90614" y="887356"/>
                  </a:cubicBezTo>
                  <a:cubicBezTo>
                    <a:pt x="54014" y="783249"/>
                    <a:pt x="30426" y="674261"/>
                    <a:pt x="17413" y="565273"/>
                  </a:cubicBezTo>
                  <a:cubicBezTo>
                    <a:pt x="6026" y="477432"/>
                    <a:pt x="-6987" y="377391"/>
                    <a:pt x="4400" y="287110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81AB230-38F5-4E71-A6D2-B0818573DD67}"/>
                </a:ext>
              </a:extLst>
            </p:cNvPr>
            <p:cNvSpPr/>
            <p:nvPr/>
          </p:nvSpPr>
          <p:spPr>
            <a:xfrm>
              <a:off x="5751725" y="2044380"/>
              <a:ext cx="1493891" cy="1949221"/>
            </a:xfrm>
            <a:custGeom>
              <a:avLst/>
              <a:gdLst>
                <a:gd name="connsiteX0" fmla="*/ 3135 w 2374959"/>
                <a:gd name="connsiteY0" fmla="*/ 2668646 h 3098834"/>
                <a:gd name="connsiteX1" fmla="*/ 4762 w 2374959"/>
                <a:gd name="connsiteY1" fmla="*/ 2056199 h 3098834"/>
                <a:gd name="connsiteX2" fmla="*/ 83656 w 2374959"/>
                <a:gd name="connsiteY2" fmla="*/ 1418539 h 3098834"/>
                <a:gd name="connsiteX3" fmla="*/ 250391 w 2374959"/>
                <a:gd name="connsiteY3" fmla="*/ 853266 h 3098834"/>
                <a:gd name="connsiteX4" fmla="*/ 498461 w 2374959"/>
                <a:gd name="connsiteY4" fmla="*/ 390474 h 3098834"/>
                <a:gd name="connsiteX5" fmla="*/ 893745 w 2374959"/>
                <a:gd name="connsiteY5" fmla="*/ 68391 h 3098834"/>
                <a:gd name="connsiteX6" fmla="*/ 1203629 w 2374959"/>
                <a:gd name="connsiteY6" fmla="*/ 70 h 3098834"/>
                <a:gd name="connsiteX7" fmla="*/ 1508632 w 2374959"/>
                <a:gd name="connsiteY7" fmla="*/ 80591 h 3098834"/>
                <a:gd name="connsiteX8" fmla="*/ 1730674 w 2374959"/>
                <a:gd name="connsiteY8" fmla="*/ 239193 h 3098834"/>
                <a:gd name="connsiteX9" fmla="*/ 2289441 w 2374959"/>
                <a:gd name="connsiteY9" fmla="*/ 1201377 h 3098834"/>
                <a:gd name="connsiteX10" fmla="*/ 2359388 w 2374959"/>
                <a:gd name="connsiteY10" fmla="*/ 2472631 h 3098834"/>
                <a:gd name="connsiteX11" fmla="*/ 2343121 w 2374959"/>
                <a:gd name="connsiteY11" fmla="*/ 2679220 h 3098834"/>
                <a:gd name="connsiteX12" fmla="*/ 2291067 w 2374959"/>
                <a:gd name="connsiteY12" fmla="*/ 2871982 h 3098834"/>
                <a:gd name="connsiteX13" fmla="*/ 1802248 w 2374959"/>
                <a:gd name="connsiteY13" fmla="*/ 3066370 h 3098834"/>
                <a:gd name="connsiteX14" fmla="*/ 1139374 w 2374959"/>
                <a:gd name="connsiteY14" fmla="*/ 3102971 h 3098834"/>
                <a:gd name="connsiteX15" fmla="*/ 651369 w 2374959"/>
                <a:gd name="connsiteY15" fmla="*/ 3087517 h 3098834"/>
                <a:gd name="connsiteX16" fmla="*/ 174751 w 2374959"/>
                <a:gd name="connsiteY16" fmla="*/ 3023263 h 3098834"/>
                <a:gd name="connsiteX17" fmla="*/ 11269 w 2374959"/>
                <a:gd name="connsiteY17" fmla="*/ 2809354 h 3098834"/>
                <a:gd name="connsiteX18" fmla="*/ 3135 w 2374959"/>
                <a:gd name="connsiteY18" fmla="*/ 2668646 h 30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4959" h="3098834">
                  <a:moveTo>
                    <a:pt x="3135" y="2668646"/>
                  </a:moveTo>
                  <a:cubicBezTo>
                    <a:pt x="4762" y="2465311"/>
                    <a:pt x="-5811" y="2260348"/>
                    <a:pt x="4762" y="2056199"/>
                  </a:cubicBezTo>
                  <a:cubicBezTo>
                    <a:pt x="15335" y="1842290"/>
                    <a:pt x="42176" y="1628381"/>
                    <a:pt x="83656" y="1418539"/>
                  </a:cubicBezTo>
                  <a:cubicBezTo>
                    <a:pt x="121883" y="1223337"/>
                    <a:pt x="171497" y="1035455"/>
                    <a:pt x="250391" y="853266"/>
                  </a:cubicBezTo>
                  <a:cubicBezTo>
                    <a:pt x="319526" y="692224"/>
                    <a:pt x="395979" y="534436"/>
                    <a:pt x="498461" y="390474"/>
                  </a:cubicBezTo>
                  <a:cubicBezTo>
                    <a:pt x="600942" y="245699"/>
                    <a:pt x="731890" y="138338"/>
                    <a:pt x="893745" y="68391"/>
                  </a:cubicBezTo>
                  <a:cubicBezTo>
                    <a:pt x="992973" y="25284"/>
                    <a:pt x="1095454" y="-1557"/>
                    <a:pt x="1203629" y="70"/>
                  </a:cubicBezTo>
                  <a:cubicBezTo>
                    <a:pt x="1310989" y="2510"/>
                    <a:pt x="1412657" y="34230"/>
                    <a:pt x="1508632" y="80591"/>
                  </a:cubicBezTo>
                  <a:cubicBezTo>
                    <a:pt x="1591593" y="120445"/>
                    <a:pt x="1662353" y="178192"/>
                    <a:pt x="1730674" y="239193"/>
                  </a:cubicBezTo>
                  <a:cubicBezTo>
                    <a:pt x="2014530" y="492955"/>
                    <a:pt x="2191840" y="838626"/>
                    <a:pt x="2289441" y="1201377"/>
                  </a:cubicBezTo>
                  <a:cubicBezTo>
                    <a:pt x="2400868" y="1615368"/>
                    <a:pt x="2387855" y="2048879"/>
                    <a:pt x="2359388" y="2472631"/>
                  </a:cubicBezTo>
                  <a:cubicBezTo>
                    <a:pt x="2354508" y="2541765"/>
                    <a:pt x="2352068" y="2610899"/>
                    <a:pt x="2343121" y="2679220"/>
                  </a:cubicBezTo>
                  <a:cubicBezTo>
                    <a:pt x="2334174" y="2748354"/>
                    <a:pt x="2312214" y="2806914"/>
                    <a:pt x="2291067" y="2871982"/>
                  </a:cubicBezTo>
                  <a:cubicBezTo>
                    <a:pt x="2203227" y="3054984"/>
                    <a:pt x="1976304" y="3047664"/>
                    <a:pt x="1802248" y="3066370"/>
                  </a:cubicBezTo>
                  <a:cubicBezTo>
                    <a:pt x="1581833" y="3089957"/>
                    <a:pt x="1360604" y="3102157"/>
                    <a:pt x="1139374" y="3102971"/>
                  </a:cubicBezTo>
                  <a:cubicBezTo>
                    <a:pt x="976706" y="3103784"/>
                    <a:pt x="814038" y="3098904"/>
                    <a:pt x="651369" y="3087517"/>
                  </a:cubicBezTo>
                  <a:cubicBezTo>
                    <a:pt x="493580" y="3076944"/>
                    <a:pt x="326032" y="3072877"/>
                    <a:pt x="174751" y="3023263"/>
                  </a:cubicBezTo>
                  <a:cubicBezTo>
                    <a:pt x="69016" y="2988290"/>
                    <a:pt x="26722" y="2907769"/>
                    <a:pt x="11269" y="2809354"/>
                  </a:cubicBezTo>
                  <a:cubicBezTo>
                    <a:pt x="4762" y="2763807"/>
                    <a:pt x="2322" y="2716633"/>
                    <a:pt x="3135" y="2668646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478CAD2-B238-4426-954E-2FD69E4CF2BB}"/>
              </a:ext>
            </a:extLst>
          </p:cNvPr>
          <p:cNvSpPr/>
          <p:nvPr/>
        </p:nvSpPr>
        <p:spPr>
          <a:xfrm>
            <a:off x="3854776" y="1459933"/>
            <a:ext cx="397351" cy="532881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D44D4DC-A5E7-4580-9D6C-E863C7C62F9F}"/>
              </a:ext>
            </a:extLst>
          </p:cNvPr>
          <p:cNvGrpSpPr/>
          <p:nvPr/>
        </p:nvGrpSpPr>
        <p:grpSpPr>
          <a:xfrm>
            <a:off x="8012117" y="2409776"/>
            <a:ext cx="2527053" cy="3587909"/>
            <a:chOff x="8012117" y="2409776"/>
            <a:chExt cx="2527053" cy="358790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0FA083-5A7E-493D-BF21-31498E8605E1}"/>
                </a:ext>
              </a:extLst>
            </p:cNvPr>
            <p:cNvSpPr/>
            <p:nvPr/>
          </p:nvSpPr>
          <p:spPr>
            <a:xfrm flipH="1">
              <a:off x="9157217" y="3805193"/>
              <a:ext cx="128054" cy="2192492"/>
            </a:xfrm>
            <a:prstGeom prst="roundRect">
              <a:avLst>
                <a:gd name="adj" fmla="val 3870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D2CA0F-6A49-467F-B160-3D5258AF3F56}"/>
                </a:ext>
              </a:extLst>
            </p:cNvPr>
            <p:cNvSpPr/>
            <p:nvPr/>
          </p:nvSpPr>
          <p:spPr>
            <a:xfrm flipH="1">
              <a:off x="9184905" y="2409778"/>
              <a:ext cx="72688" cy="1412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55213-D70A-4018-8149-BDC03F8F152C}"/>
                </a:ext>
              </a:extLst>
            </p:cNvPr>
            <p:cNvSpPr/>
            <p:nvPr/>
          </p:nvSpPr>
          <p:spPr>
            <a:xfrm rot="2582333" flipH="1">
              <a:off x="9443420" y="2560159"/>
              <a:ext cx="72688" cy="7293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464CA5-DF90-4057-A4B2-AC6036680D3A}"/>
                </a:ext>
              </a:extLst>
            </p:cNvPr>
            <p:cNvSpPr/>
            <p:nvPr/>
          </p:nvSpPr>
          <p:spPr>
            <a:xfrm flipH="1">
              <a:off x="8360724" y="2409776"/>
              <a:ext cx="895634" cy="726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D03457-522C-40AF-850E-736A90E8A2F0}"/>
                </a:ext>
              </a:extLst>
            </p:cNvPr>
            <p:cNvSpPr/>
            <p:nvPr/>
          </p:nvSpPr>
          <p:spPr>
            <a:xfrm flipH="1">
              <a:off x="8359489" y="2414464"/>
              <a:ext cx="72688" cy="7293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E9C9D7-66F8-4F06-88AA-0908A5FF53DD}"/>
                </a:ext>
              </a:extLst>
            </p:cNvPr>
            <p:cNvGrpSpPr/>
            <p:nvPr/>
          </p:nvGrpSpPr>
          <p:grpSpPr>
            <a:xfrm flipH="1">
              <a:off x="8012117" y="2895712"/>
              <a:ext cx="767431" cy="520677"/>
              <a:chOff x="9283074" y="1746481"/>
              <a:chExt cx="1223752" cy="83027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82AB82D-BA82-4AB0-B7BB-825A26532056}"/>
                  </a:ext>
                </a:extLst>
              </p:cNvPr>
              <p:cNvSpPr/>
              <p:nvPr/>
            </p:nvSpPr>
            <p:spPr>
              <a:xfrm>
                <a:off x="9283074" y="1746481"/>
                <a:ext cx="1223752" cy="8302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C9BBBB0-C961-4DB8-A044-6DFAE0311085}"/>
                  </a:ext>
                </a:extLst>
              </p:cNvPr>
              <p:cNvSpPr/>
              <p:nvPr/>
            </p:nvSpPr>
            <p:spPr>
              <a:xfrm>
                <a:off x="9372505" y="1807157"/>
                <a:ext cx="1044888" cy="7089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9AABF8-9F40-4EC4-9C9D-2289014BEE76}"/>
                </a:ext>
              </a:extLst>
            </p:cNvPr>
            <p:cNvSpPr/>
            <p:nvPr/>
          </p:nvSpPr>
          <p:spPr>
            <a:xfrm flipH="1">
              <a:off x="9129528" y="3112935"/>
              <a:ext cx="183441" cy="150766"/>
            </a:xfrm>
            <a:prstGeom prst="roundRect">
              <a:avLst>
                <a:gd name="adj" fmla="val 3870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3B8488-9E60-46AE-846E-2A3490D4AD33}"/>
                </a:ext>
              </a:extLst>
            </p:cNvPr>
            <p:cNvSpPr/>
            <p:nvPr/>
          </p:nvSpPr>
          <p:spPr>
            <a:xfrm rot="7295575" flipH="1">
              <a:off x="9956225" y="2490817"/>
              <a:ext cx="72688" cy="7293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78CC3-49CE-41DD-9211-25000C673453}"/>
                </a:ext>
              </a:extLst>
            </p:cNvPr>
            <p:cNvGrpSpPr/>
            <p:nvPr/>
          </p:nvGrpSpPr>
          <p:grpSpPr>
            <a:xfrm rot="20277078">
              <a:off x="10088767" y="2999399"/>
              <a:ext cx="450403" cy="206578"/>
              <a:chOff x="9094561" y="2013721"/>
              <a:chExt cx="566597" cy="259871"/>
            </a:xfrm>
          </p:grpSpPr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5570C2CE-B20D-4B03-9BC9-9094945E0A63}"/>
                  </a:ext>
                </a:extLst>
              </p:cNvPr>
              <p:cNvSpPr/>
              <p:nvPr/>
            </p:nvSpPr>
            <p:spPr>
              <a:xfrm rot="20511467" flipH="1">
                <a:off x="9094561" y="2013721"/>
                <a:ext cx="561926" cy="196545"/>
              </a:xfrm>
              <a:prstGeom prst="round2SameRect">
                <a:avLst>
                  <a:gd name="adj1" fmla="val 42297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Top Corners Rounded 32">
                <a:extLst>
                  <a:ext uri="{FF2B5EF4-FFF2-40B4-BE49-F238E27FC236}">
                    <a16:creationId xmlns:a16="http://schemas.microsoft.com/office/drawing/2014/main" id="{6E5A32B1-E9AD-4397-881E-1D48A8BB99EE}"/>
                  </a:ext>
                </a:extLst>
              </p:cNvPr>
              <p:cNvSpPr/>
              <p:nvPr/>
            </p:nvSpPr>
            <p:spPr>
              <a:xfrm rot="9669696" flipH="1">
                <a:off x="9153601" y="2206613"/>
                <a:ext cx="507557" cy="66979"/>
              </a:xfrm>
              <a:prstGeom prst="round2SameRect">
                <a:avLst>
                  <a:gd name="adj1" fmla="val 42297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8D56CE-93A6-4915-8B91-838F7A900350}"/>
                </a:ext>
              </a:extLst>
            </p:cNvPr>
            <p:cNvGrpSpPr/>
            <p:nvPr/>
          </p:nvGrpSpPr>
          <p:grpSpPr>
            <a:xfrm>
              <a:off x="8134121" y="3063432"/>
              <a:ext cx="523421" cy="233793"/>
              <a:chOff x="2104451" y="2044380"/>
              <a:chExt cx="7289009" cy="3255735"/>
            </a:xfrm>
            <a:solidFill>
              <a:schemeClr val="bg1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D5ADB19-4D45-4822-992D-9496E9F9D2DC}"/>
                  </a:ext>
                </a:extLst>
              </p:cNvPr>
              <p:cNvSpPr/>
              <p:nvPr/>
            </p:nvSpPr>
            <p:spPr>
              <a:xfrm flipH="1">
                <a:off x="7852533" y="3439983"/>
                <a:ext cx="935096" cy="1860132"/>
              </a:xfrm>
              <a:custGeom>
                <a:avLst/>
                <a:gdLst>
                  <a:gd name="connsiteX0" fmla="*/ 1514128 w 1512816"/>
                  <a:gd name="connsiteY0" fmla="*/ 1125666 h 2944299"/>
                  <a:gd name="connsiteX1" fmla="*/ 1453127 w 1512816"/>
                  <a:gd name="connsiteY1" fmla="*/ 939410 h 2944299"/>
                  <a:gd name="connsiteX2" fmla="*/ 1437674 w 1512816"/>
                  <a:gd name="connsiteY2" fmla="*/ 681581 h 2944299"/>
                  <a:gd name="connsiteX3" fmla="*/ 1347393 w 1512816"/>
                  <a:gd name="connsiteY3" fmla="*/ 652301 h 2944299"/>
                  <a:gd name="connsiteX4" fmla="*/ 807333 w 1512816"/>
                  <a:gd name="connsiteY4" fmla="*/ 352991 h 2944299"/>
                  <a:gd name="connsiteX5" fmla="*/ 741453 w 1512816"/>
                  <a:gd name="connsiteY5" fmla="*/ 0 h 2944299"/>
                  <a:gd name="connsiteX6" fmla="*/ 618638 w 1512816"/>
                  <a:gd name="connsiteY6" fmla="*/ 106548 h 2944299"/>
                  <a:gd name="connsiteX7" fmla="*/ 498 w 1512816"/>
                  <a:gd name="connsiteY7" fmla="*/ 480685 h 2944299"/>
                  <a:gd name="connsiteX8" fmla="*/ 30592 w 1512816"/>
                  <a:gd name="connsiteY8" fmla="*/ 795449 h 2944299"/>
                  <a:gd name="connsiteX9" fmla="*/ 100539 w 1512816"/>
                  <a:gd name="connsiteY9" fmla="*/ 1594151 h 2944299"/>
                  <a:gd name="connsiteX10" fmla="*/ 153406 w 1512816"/>
                  <a:gd name="connsiteY10" fmla="*/ 2048809 h 2944299"/>
                  <a:gd name="connsiteX11" fmla="*/ 270528 w 1512816"/>
                  <a:gd name="connsiteY11" fmla="*/ 2545761 h 2944299"/>
                  <a:gd name="connsiteX12" fmla="*/ 401476 w 1512816"/>
                  <a:gd name="connsiteY12" fmla="*/ 2791391 h 2944299"/>
                  <a:gd name="connsiteX13" fmla="*/ 784560 w 1512816"/>
                  <a:gd name="connsiteY13" fmla="*/ 2922339 h 2944299"/>
                  <a:gd name="connsiteX14" fmla="*/ 988709 w 1512816"/>
                  <a:gd name="connsiteY14" fmla="*/ 2697857 h 2944299"/>
                  <a:gd name="connsiteX15" fmla="*/ 1183911 w 1512816"/>
                  <a:gd name="connsiteY15" fmla="*/ 2237505 h 2944299"/>
                  <a:gd name="connsiteX16" fmla="*/ 1371793 w 1512816"/>
                  <a:gd name="connsiteY16" fmla="*/ 1715339 h 2944299"/>
                  <a:gd name="connsiteX17" fmla="*/ 1449874 w 1512816"/>
                  <a:gd name="connsiteY17" fmla="*/ 1459949 h 2944299"/>
                  <a:gd name="connsiteX18" fmla="*/ 1517381 w 1512816"/>
                  <a:gd name="connsiteY18" fmla="*/ 1202120 h 2944299"/>
                  <a:gd name="connsiteX19" fmla="*/ 1514128 w 1512816"/>
                  <a:gd name="connsiteY19" fmla="*/ 1125666 h 2944299"/>
                  <a:gd name="connsiteX0" fmla="*/ 1517381 w 1517385"/>
                  <a:gd name="connsiteY0" fmla="*/ 1202120 h 2952207"/>
                  <a:gd name="connsiteX1" fmla="*/ 1453127 w 1517385"/>
                  <a:gd name="connsiteY1" fmla="*/ 939410 h 2952207"/>
                  <a:gd name="connsiteX2" fmla="*/ 1437674 w 1517385"/>
                  <a:gd name="connsiteY2" fmla="*/ 681581 h 2952207"/>
                  <a:gd name="connsiteX3" fmla="*/ 1347393 w 1517385"/>
                  <a:gd name="connsiteY3" fmla="*/ 652301 h 2952207"/>
                  <a:gd name="connsiteX4" fmla="*/ 807333 w 1517385"/>
                  <a:gd name="connsiteY4" fmla="*/ 352991 h 2952207"/>
                  <a:gd name="connsiteX5" fmla="*/ 741453 w 1517385"/>
                  <a:gd name="connsiteY5" fmla="*/ 0 h 2952207"/>
                  <a:gd name="connsiteX6" fmla="*/ 618638 w 1517385"/>
                  <a:gd name="connsiteY6" fmla="*/ 106548 h 2952207"/>
                  <a:gd name="connsiteX7" fmla="*/ 498 w 1517385"/>
                  <a:gd name="connsiteY7" fmla="*/ 480685 h 2952207"/>
                  <a:gd name="connsiteX8" fmla="*/ 30592 w 1517385"/>
                  <a:gd name="connsiteY8" fmla="*/ 795449 h 2952207"/>
                  <a:gd name="connsiteX9" fmla="*/ 100539 w 1517385"/>
                  <a:gd name="connsiteY9" fmla="*/ 1594151 h 2952207"/>
                  <a:gd name="connsiteX10" fmla="*/ 153406 w 1517385"/>
                  <a:gd name="connsiteY10" fmla="*/ 2048809 h 2952207"/>
                  <a:gd name="connsiteX11" fmla="*/ 270528 w 1517385"/>
                  <a:gd name="connsiteY11" fmla="*/ 2545761 h 2952207"/>
                  <a:gd name="connsiteX12" fmla="*/ 401476 w 1517385"/>
                  <a:gd name="connsiteY12" fmla="*/ 2791391 h 2952207"/>
                  <a:gd name="connsiteX13" fmla="*/ 784560 w 1517385"/>
                  <a:gd name="connsiteY13" fmla="*/ 2922339 h 2952207"/>
                  <a:gd name="connsiteX14" fmla="*/ 988709 w 1517385"/>
                  <a:gd name="connsiteY14" fmla="*/ 2697857 h 2952207"/>
                  <a:gd name="connsiteX15" fmla="*/ 1183911 w 1517385"/>
                  <a:gd name="connsiteY15" fmla="*/ 2237505 h 2952207"/>
                  <a:gd name="connsiteX16" fmla="*/ 1371793 w 1517385"/>
                  <a:gd name="connsiteY16" fmla="*/ 1715339 h 2952207"/>
                  <a:gd name="connsiteX17" fmla="*/ 1449874 w 1517385"/>
                  <a:gd name="connsiteY17" fmla="*/ 1459949 h 2952207"/>
                  <a:gd name="connsiteX18" fmla="*/ 1517381 w 1517385"/>
                  <a:gd name="connsiteY18" fmla="*/ 1202120 h 2952207"/>
                  <a:gd name="connsiteX0" fmla="*/ 1517381 w 1517380"/>
                  <a:gd name="connsiteY0" fmla="*/ 1202120 h 2952207"/>
                  <a:gd name="connsiteX1" fmla="*/ 1437674 w 1517380"/>
                  <a:gd name="connsiteY1" fmla="*/ 681581 h 2952207"/>
                  <a:gd name="connsiteX2" fmla="*/ 1347393 w 1517380"/>
                  <a:gd name="connsiteY2" fmla="*/ 652301 h 2952207"/>
                  <a:gd name="connsiteX3" fmla="*/ 807333 w 1517380"/>
                  <a:gd name="connsiteY3" fmla="*/ 352991 h 2952207"/>
                  <a:gd name="connsiteX4" fmla="*/ 741453 w 1517380"/>
                  <a:gd name="connsiteY4" fmla="*/ 0 h 2952207"/>
                  <a:gd name="connsiteX5" fmla="*/ 618638 w 1517380"/>
                  <a:gd name="connsiteY5" fmla="*/ 106548 h 2952207"/>
                  <a:gd name="connsiteX6" fmla="*/ 498 w 1517380"/>
                  <a:gd name="connsiteY6" fmla="*/ 480685 h 2952207"/>
                  <a:gd name="connsiteX7" fmla="*/ 30592 w 1517380"/>
                  <a:gd name="connsiteY7" fmla="*/ 795449 h 2952207"/>
                  <a:gd name="connsiteX8" fmla="*/ 100539 w 1517380"/>
                  <a:gd name="connsiteY8" fmla="*/ 1594151 h 2952207"/>
                  <a:gd name="connsiteX9" fmla="*/ 153406 w 1517380"/>
                  <a:gd name="connsiteY9" fmla="*/ 2048809 h 2952207"/>
                  <a:gd name="connsiteX10" fmla="*/ 270528 w 1517380"/>
                  <a:gd name="connsiteY10" fmla="*/ 2545761 h 2952207"/>
                  <a:gd name="connsiteX11" fmla="*/ 401476 w 1517380"/>
                  <a:gd name="connsiteY11" fmla="*/ 2791391 h 2952207"/>
                  <a:gd name="connsiteX12" fmla="*/ 784560 w 1517380"/>
                  <a:gd name="connsiteY12" fmla="*/ 2922339 h 2952207"/>
                  <a:gd name="connsiteX13" fmla="*/ 988709 w 1517380"/>
                  <a:gd name="connsiteY13" fmla="*/ 2697857 h 2952207"/>
                  <a:gd name="connsiteX14" fmla="*/ 1183911 w 1517380"/>
                  <a:gd name="connsiteY14" fmla="*/ 2237505 h 2952207"/>
                  <a:gd name="connsiteX15" fmla="*/ 1371793 w 1517380"/>
                  <a:gd name="connsiteY15" fmla="*/ 1715339 h 2952207"/>
                  <a:gd name="connsiteX16" fmla="*/ 1449874 w 1517380"/>
                  <a:gd name="connsiteY16" fmla="*/ 1459949 h 2952207"/>
                  <a:gd name="connsiteX17" fmla="*/ 1517381 w 1517380"/>
                  <a:gd name="connsiteY17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147788 h 2867589"/>
                  <a:gd name="connsiteX1" fmla="*/ 1347393 w 1487096"/>
                  <a:gd name="connsiteY1" fmla="*/ 567683 h 2867589"/>
                  <a:gd name="connsiteX2" fmla="*/ 807333 w 1487096"/>
                  <a:gd name="connsiteY2" fmla="*/ 268373 h 2867589"/>
                  <a:gd name="connsiteX3" fmla="*/ 756440 w 1487096"/>
                  <a:gd name="connsiteY3" fmla="*/ 25284 h 2867589"/>
                  <a:gd name="connsiteX4" fmla="*/ 618638 w 1487096"/>
                  <a:gd name="connsiteY4" fmla="*/ 21930 h 2867589"/>
                  <a:gd name="connsiteX5" fmla="*/ 498 w 1487096"/>
                  <a:gd name="connsiteY5" fmla="*/ 396067 h 2867589"/>
                  <a:gd name="connsiteX6" fmla="*/ 30592 w 1487096"/>
                  <a:gd name="connsiteY6" fmla="*/ 710831 h 2867589"/>
                  <a:gd name="connsiteX7" fmla="*/ 100539 w 1487096"/>
                  <a:gd name="connsiteY7" fmla="*/ 1509533 h 2867589"/>
                  <a:gd name="connsiteX8" fmla="*/ 153406 w 1487096"/>
                  <a:gd name="connsiteY8" fmla="*/ 1964191 h 2867589"/>
                  <a:gd name="connsiteX9" fmla="*/ 270528 w 1487096"/>
                  <a:gd name="connsiteY9" fmla="*/ 2461143 h 2867589"/>
                  <a:gd name="connsiteX10" fmla="*/ 401476 w 1487096"/>
                  <a:gd name="connsiteY10" fmla="*/ 2706773 h 2867589"/>
                  <a:gd name="connsiteX11" fmla="*/ 784560 w 1487096"/>
                  <a:gd name="connsiteY11" fmla="*/ 2837721 h 2867589"/>
                  <a:gd name="connsiteX12" fmla="*/ 988709 w 1487096"/>
                  <a:gd name="connsiteY12" fmla="*/ 2613239 h 2867589"/>
                  <a:gd name="connsiteX13" fmla="*/ 1183911 w 1487096"/>
                  <a:gd name="connsiteY13" fmla="*/ 2152887 h 2867589"/>
                  <a:gd name="connsiteX14" fmla="*/ 1371793 w 1487096"/>
                  <a:gd name="connsiteY14" fmla="*/ 1630721 h 2867589"/>
                  <a:gd name="connsiteX15" fmla="*/ 1449874 w 1487096"/>
                  <a:gd name="connsiteY15" fmla="*/ 1375331 h 2867589"/>
                  <a:gd name="connsiteX16" fmla="*/ 1487096 w 1487096"/>
                  <a:gd name="connsiteY16" fmla="*/ 1147788 h 2867589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17325 w 1487096"/>
                  <a:gd name="connsiteY2" fmla="*/ 357985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510622 w 1510622"/>
                  <a:gd name="connsiteY0" fmla="*/ 1237401 h 2957202"/>
                  <a:gd name="connsiteX1" fmla="*/ 1370919 w 1510622"/>
                  <a:gd name="connsiteY1" fmla="*/ 657296 h 2957202"/>
                  <a:gd name="connsiteX2" fmla="*/ 840851 w 1510622"/>
                  <a:gd name="connsiteY2" fmla="*/ 357985 h 2957202"/>
                  <a:gd name="connsiteX3" fmla="*/ 764979 w 1510622"/>
                  <a:gd name="connsiteY3" fmla="*/ 0 h 2957202"/>
                  <a:gd name="connsiteX4" fmla="*/ 457329 w 1510622"/>
                  <a:gd name="connsiteY4" fmla="*/ 291381 h 2957202"/>
                  <a:gd name="connsiteX5" fmla="*/ 24024 w 1510622"/>
                  <a:gd name="connsiteY5" fmla="*/ 485680 h 2957202"/>
                  <a:gd name="connsiteX6" fmla="*/ 54118 w 1510622"/>
                  <a:gd name="connsiteY6" fmla="*/ 800444 h 2957202"/>
                  <a:gd name="connsiteX7" fmla="*/ 124065 w 1510622"/>
                  <a:gd name="connsiteY7" fmla="*/ 1599146 h 2957202"/>
                  <a:gd name="connsiteX8" fmla="*/ 176932 w 1510622"/>
                  <a:gd name="connsiteY8" fmla="*/ 2053804 h 2957202"/>
                  <a:gd name="connsiteX9" fmla="*/ 294054 w 1510622"/>
                  <a:gd name="connsiteY9" fmla="*/ 2550756 h 2957202"/>
                  <a:gd name="connsiteX10" fmla="*/ 425002 w 1510622"/>
                  <a:gd name="connsiteY10" fmla="*/ 2796386 h 2957202"/>
                  <a:gd name="connsiteX11" fmla="*/ 808086 w 1510622"/>
                  <a:gd name="connsiteY11" fmla="*/ 2927334 h 2957202"/>
                  <a:gd name="connsiteX12" fmla="*/ 1012235 w 1510622"/>
                  <a:gd name="connsiteY12" fmla="*/ 2702852 h 2957202"/>
                  <a:gd name="connsiteX13" fmla="*/ 1207437 w 1510622"/>
                  <a:gd name="connsiteY13" fmla="*/ 2242500 h 2957202"/>
                  <a:gd name="connsiteX14" fmla="*/ 1395319 w 1510622"/>
                  <a:gd name="connsiteY14" fmla="*/ 1720334 h 2957202"/>
                  <a:gd name="connsiteX15" fmla="*/ 1473400 w 1510622"/>
                  <a:gd name="connsiteY15" fmla="*/ 1464944 h 2957202"/>
                  <a:gd name="connsiteX16" fmla="*/ 1510622 w 1510622"/>
                  <a:gd name="connsiteY16" fmla="*/ 1237401 h 2957202"/>
                  <a:gd name="connsiteX0" fmla="*/ 1507786 w 1507786"/>
                  <a:gd name="connsiteY0" fmla="*/ 1237401 h 2957202"/>
                  <a:gd name="connsiteX1" fmla="*/ 1368083 w 1507786"/>
                  <a:gd name="connsiteY1" fmla="*/ 657296 h 2957202"/>
                  <a:gd name="connsiteX2" fmla="*/ 838015 w 1507786"/>
                  <a:gd name="connsiteY2" fmla="*/ 357985 h 2957202"/>
                  <a:gd name="connsiteX3" fmla="*/ 762143 w 1507786"/>
                  <a:gd name="connsiteY3" fmla="*/ 0 h 2957202"/>
                  <a:gd name="connsiteX4" fmla="*/ 414529 w 1507786"/>
                  <a:gd name="connsiteY4" fmla="*/ 301373 h 2957202"/>
                  <a:gd name="connsiteX5" fmla="*/ 21188 w 1507786"/>
                  <a:gd name="connsiteY5" fmla="*/ 485680 h 2957202"/>
                  <a:gd name="connsiteX6" fmla="*/ 51282 w 1507786"/>
                  <a:gd name="connsiteY6" fmla="*/ 800444 h 2957202"/>
                  <a:gd name="connsiteX7" fmla="*/ 121229 w 1507786"/>
                  <a:gd name="connsiteY7" fmla="*/ 1599146 h 2957202"/>
                  <a:gd name="connsiteX8" fmla="*/ 174096 w 1507786"/>
                  <a:gd name="connsiteY8" fmla="*/ 2053804 h 2957202"/>
                  <a:gd name="connsiteX9" fmla="*/ 291218 w 1507786"/>
                  <a:gd name="connsiteY9" fmla="*/ 2550756 h 2957202"/>
                  <a:gd name="connsiteX10" fmla="*/ 422166 w 1507786"/>
                  <a:gd name="connsiteY10" fmla="*/ 2796386 h 2957202"/>
                  <a:gd name="connsiteX11" fmla="*/ 805250 w 1507786"/>
                  <a:gd name="connsiteY11" fmla="*/ 2927334 h 2957202"/>
                  <a:gd name="connsiteX12" fmla="*/ 1009399 w 1507786"/>
                  <a:gd name="connsiteY12" fmla="*/ 2702852 h 2957202"/>
                  <a:gd name="connsiteX13" fmla="*/ 1204601 w 1507786"/>
                  <a:gd name="connsiteY13" fmla="*/ 2242500 h 2957202"/>
                  <a:gd name="connsiteX14" fmla="*/ 1392483 w 1507786"/>
                  <a:gd name="connsiteY14" fmla="*/ 1720334 h 2957202"/>
                  <a:gd name="connsiteX15" fmla="*/ 1470564 w 1507786"/>
                  <a:gd name="connsiteY15" fmla="*/ 1464944 h 2957202"/>
                  <a:gd name="connsiteX16" fmla="*/ 1507786 w 1507786"/>
                  <a:gd name="connsiteY16" fmla="*/ 1237401 h 2957202"/>
                  <a:gd name="connsiteX0" fmla="*/ 1486807 w 1486807"/>
                  <a:gd name="connsiteY0" fmla="*/ 1237401 h 2957202"/>
                  <a:gd name="connsiteX1" fmla="*/ 1347104 w 1486807"/>
                  <a:gd name="connsiteY1" fmla="*/ 657296 h 2957202"/>
                  <a:gd name="connsiteX2" fmla="*/ 817036 w 1486807"/>
                  <a:gd name="connsiteY2" fmla="*/ 357985 h 2957202"/>
                  <a:gd name="connsiteX3" fmla="*/ 741164 w 1486807"/>
                  <a:gd name="connsiteY3" fmla="*/ 0 h 2957202"/>
                  <a:gd name="connsiteX4" fmla="*/ 393550 w 1486807"/>
                  <a:gd name="connsiteY4" fmla="*/ 301373 h 2957202"/>
                  <a:gd name="connsiteX5" fmla="*/ 209 w 1486807"/>
                  <a:gd name="connsiteY5" fmla="*/ 485680 h 2957202"/>
                  <a:gd name="connsiteX6" fmla="*/ 30303 w 1486807"/>
                  <a:gd name="connsiteY6" fmla="*/ 800444 h 2957202"/>
                  <a:gd name="connsiteX7" fmla="*/ 100250 w 1486807"/>
                  <a:gd name="connsiteY7" fmla="*/ 1599146 h 2957202"/>
                  <a:gd name="connsiteX8" fmla="*/ 153117 w 1486807"/>
                  <a:gd name="connsiteY8" fmla="*/ 2053804 h 2957202"/>
                  <a:gd name="connsiteX9" fmla="*/ 270239 w 1486807"/>
                  <a:gd name="connsiteY9" fmla="*/ 2550756 h 2957202"/>
                  <a:gd name="connsiteX10" fmla="*/ 401187 w 1486807"/>
                  <a:gd name="connsiteY10" fmla="*/ 2796386 h 2957202"/>
                  <a:gd name="connsiteX11" fmla="*/ 784271 w 1486807"/>
                  <a:gd name="connsiteY11" fmla="*/ 2927334 h 2957202"/>
                  <a:gd name="connsiteX12" fmla="*/ 988420 w 1486807"/>
                  <a:gd name="connsiteY12" fmla="*/ 2702852 h 2957202"/>
                  <a:gd name="connsiteX13" fmla="*/ 1183622 w 1486807"/>
                  <a:gd name="connsiteY13" fmla="*/ 2242500 h 2957202"/>
                  <a:gd name="connsiteX14" fmla="*/ 1371504 w 1486807"/>
                  <a:gd name="connsiteY14" fmla="*/ 1720334 h 2957202"/>
                  <a:gd name="connsiteX15" fmla="*/ 1449585 w 1486807"/>
                  <a:gd name="connsiteY15" fmla="*/ 1464944 h 2957202"/>
                  <a:gd name="connsiteX16" fmla="*/ 1486807 w 1486807"/>
                  <a:gd name="connsiteY16" fmla="*/ 1237401 h 2957202"/>
                  <a:gd name="connsiteX0" fmla="*/ 1486599 w 1486599"/>
                  <a:gd name="connsiteY0" fmla="*/ 1237401 h 2957202"/>
                  <a:gd name="connsiteX1" fmla="*/ 1346896 w 1486599"/>
                  <a:gd name="connsiteY1" fmla="*/ 657296 h 2957202"/>
                  <a:gd name="connsiteX2" fmla="*/ 816828 w 1486599"/>
                  <a:gd name="connsiteY2" fmla="*/ 357985 h 2957202"/>
                  <a:gd name="connsiteX3" fmla="*/ 740956 w 1486599"/>
                  <a:gd name="connsiteY3" fmla="*/ 0 h 2957202"/>
                  <a:gd name="connsiteX4" fmla="*/ 393342 w 1486599"/>
                  <a:gd name="connsiteY4" fmla="*/ 301373 h 2957202"/>
                  <a:gd name="connsiteX5" fmla="*/ 1 w 1486599"/>
                  <a:gd name="connsiteY5" fmla="*/ 485680 h 2957202"/>
                  <a:gd name="connsiteX6" fmla="*/ 30095 w 1486599"/>
                  <a:gd name="connsiteY6" fmla="*/ 800444 h 2957202"/>
                  <a:gd name="connsiteX7" fmla="*/ 100042 w 1486599"/>
                  <a:gd name="connsiteY7" fmla="*/ 1599146 h 2957202"/>
                  <a:gd name="connsiteX8" fmla="*/ 152909 w 1486599"/>
                  <a:gd name="connsiteY8" fmla="*/ 2053804 h 2957202"/>
                  <a:gd name="connsiteX9" fmla="*/ 270031 w 1486599"/>
                  <a:gd name="connsiteY9" fmla="*/ 2550756 h 2957202"/>
                  <a:gd name="connsiteX10" fmla="*/ 400979 w 1486599"/>
                  <a:gd name="connsiteY10" fmla="*/ 2796386 h 2957202"/>
                  <a:gd name="connsiteX11" fmla="*/ 784063 w 1486599"/>
                  <a:gd name="connsiteY11" fmla="*/ 2927334 h 2957202"/>
                  <a:gd name="connsiteX12" fmla="*/ 988212 w 1486599"/>
                  <a:gd name="connsiteY12" fmla="*/ 2702852 h 2957202"/>
                  <a:gd name="connsiteX13" fmla="*/ 1183414 w 1486599"/>
                  <a:gd name="connsiteY13" fmla="*/ 2242500 h 2957202"/>
                  <a:gd name="connsiteX14" fmla="*/ 1371296 w 1486599"/>
                  <a:gd name="connsiteY14" fmla="*/ 1720334 h 2957202"/>
                  <a:gd name="connsiteX15" fmla="*/ 1449377 w 1486599"/>
                  <a:gd name="connsiteY15" fmla="*/ 1464944 h 2957202"/>
                  <a:gd name="connsiteX16" fmla="*/ 1486599 w 1486599"/>
                  <a:gd name="connsiteY16" fmla="*/ 1237401 h 2957202"/>
                  <a:gd name="connsiteX0" fmla="*/ 1486597 w 1486597"/>
                  <a:gd name="connsiteY0" fmla="*/ 1237401 h 2957202"/>
                  <a:gd name="connsiteX1" fmla="*/ 1346894 w 1486597"/>
                  <a:gd name="connsiteY1" fmla="*/ 657296 h 2957202"/>
                  <a:gd name="connsiteX2" fmla="*/ 816826 w 1486597"/>
                  <a:gd name="connsiteY2" fmla="*/ 357985 h 2957202"/>
                  <a:gd name="connsiteX3" fmla="*/ 740954 w 1486597"/>
                  <a:gd name="connsiteY3" fmla="*/ 0 h 2957202"/>
                  <a:gd name="connsiteX4" fmla="*/ 393340 w 1486597"/>
                  <a:gd name="connsiteY4" fmla="*/ 301373 h 2957202"/>
                  <a:gd name="connsiteX5" fmla="*/ 0 w 1486597"/>
                  <a:gd name="connsiteY5" fmla="*/ 485680 h 2957202"/>
                  <a:gd name="connsiteX6" fmla="*/ 30093 w 1486597"/>
                  <a:gd name="connsiteY6" fmla="*/ 800444 h 2957202"/>
                  <a:gd name="connsiteX7" fmla="*/ 100040 w 1486597"/>
                  <a:gd name="connsiteY7" fmla="*/ 1599146 h 2957202"/>
                  <a:gd name="connsiteX8" fmla="*/ 152907 w 1486597"/>
                  <a:gd name="connsiteY8" fmla="*/ 2053804 h 2957202"/>
                  <a:gd name="connsiteX9" fmla="*/ 270029 w 1486597"/>
                  <a:gd name="connsiteY9" fmla="*/ 2550756 h 2957202"/>
                  <a:gd name="connsiteX10" fmla="*/ 400977 w 1486597"/>
                  <a:gd name="connsiteY10" fmla="*/ 2796386 h 2957202"/>
                  <a:gd name="connsiteX11" fmla="*/ 784061 w 1486597"/>
                  <a:gd name="connsiteY11" fmla="*/ 2927334 h 2957202"/>
                  <a:gd name="connsiteX12" fmla="*/ 988210 w 1486597"/>
                  <a:gd name="connsiteY12" fmla="*/ 2702852 h 2957202"/>
                  <a:gd name="connsiteX13" fmla="*/ 1183412 w 1486597"/>
                  <a:gd name="connsiteY13" fmla="*/ 2242500 h 2957202"/>
                  <a:gd name="connsiteX14" fmla="*/ 1371294 w 1486597"/>
                  <a:gd name="connsiteY14" fmla="*/ 1720334 h 2957202"/>
                  <a:gd name="connsiteX15" fmla="*/ 1449375 w 1486597"/>
                  <a:gd name="connsiteY15" fmla="*/ 1464944 h 2957202"/>
                  <a:gd name="connsiteX16" fmla="*/ 1486597 w 1486597"/>
                  <a:gd name="connsiteY16" fmla="*/ 1237401 h 2957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6597" h="2957202">
                    <a:moveTo>
                      <a:pt x="1486597" y="1237401"/>
                    </a:moveTo>
                    <a:cubicBezTo>
                      <a:pt x="1439231" y="1102793"/>
                      <a:pt x="1420193" y="897573"/>
                      <a:pt x="1346894" y="657296"/>
                    </a:cubicBezTo>
                    <a:cubicBezTo>
                      <a:pt x="1144164" y="584968"/>
                      <a:pt x="917681" y="560507"/>
                      <a:pt x="816826" y="357985"/>
                    </a:cubicBezTo>
                    <a:cubicBezTo>
                      <a:pt x="760706" y="244117"/>
                      <a:pt x="768261" y="185432"/>
                      <a:pt x="740954" y="0"/>
                    </a:cubicBezTo>
                    <a:cubicBezTo>
                      <a:pt x="684960" y="75980"/>
                      <a:pt x="516832" y="220426"/>
                      <a:pt x="393340" y="301373"/>
                    </a:cubicBezTo>
                    <a:cubicBezTo>
                      <a:pt x="269848" y="382320"/>
                      <a:pt x="105993" y="448129"/>
                      <a:pt x="0" y="485680"/>
                    </a:cubicBezTo>
                    <a:cubicBezTo>
                      <a:pt x="9395" y="593836"/>
                      <a:pt x="27653" y="774417"/>
                      <a:pt x="30093" y="800444"/>
                    </a:cubicBezTo>
                    <a:cubicBezTo>
                      <a:pt x="52866" y="1067220"/>
                      <a:pt x="76453" y="1333183"/>
                      <a:pt x="100040" y="1599146"/>
                    </a:cubicBezTo>
                    <a:cubicBezTo>
                      <a:pt x="113054" y="1749614"/>
                      <a:pt x="121187" y="1904962"/>
                      <a:pt x="152907" y="2053804"/>
                    </a:cubicBezTo>
                    <a:cubicBezTo>
                      <a:pt x="187881" y="2221353"/>
                      <a:pt x="207401" y="2390528"/>
                      <a:pt x="270029" y="2550756"/>
                    </a:cubicBezTo>
                    <a:cubicBezTo>
                      <a:pt x="303376" y="2636971"/>
                      <a:pt x="349736" y="2719932"/>
                      <a:pt x="400977" y="2796386"/>
                    </a:cubicBezTo>
                    <a:cubicBezTo>
                      <a:pt x="485564" y="2921640"/>
                      <a:pt x="636846" y="3004601"/>
                      <a:pt x="784061" y="2927334"/>
                    </a:cubicBezTo>
                    <a:cubicBezTo>
                      <a:pt x="879222" y="2876906"/>
                      <a:pt x="938596" y="2795572"/>
                      <a:pt x="988210" y="2702852"/>
                    </a:cubicBezTo>
                    <a:cubicBezTo>
                      <a:pt x="1067104" y="2555636"/>
                      <a:pt x="1132985" y="2401101"/>
                      <a:pt x="1183412" y="2242500"/>
                    </a:cubicBezTo>
                    <a:cubicBezTo>
                      <a:pt x="1239533" y="2066005"/>
                      <a:pt x="1308667" y="1894389"/>
                      <a:pt x="1371294" y="1720334"/>
                    </a:cubicBezTo>
                    <a:cubicBezTo>
                      <a:pt x="1401388" y="1636560"/>
                      <a:pt x="1426601" y="1550345"/>
                      <a:pt x="1449375" y="1464944"/>
                    </a:cubicBezTo>
                    <a:cubicBezTo>
                      <a:pt x="1472149" y="1380357"/>
                      <a:pt x="1471144" y="1323615"/>
                      <a:pt x="1486597" y="123740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31FF1D0-4013-4137-8C93-84D0CABDDA55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5F59BAB-5B71-456C-A3AE-1F423D22FC59}"/>
                  </a:ext>
                </a:extLst>
              </p:cNvPr>
              <p:cNvSpPr/>
              <p:nvPr/>
            </p:nvSpPr>
            <p:spPr>
              <a:xfrm flipH="1">
                <a:off x="8746972" y="3458106"/>
                <a:ext cx="642350" cy="1344847"/>
              </a:xfrm>
              <a:custGeom>
                <a:avLst/>
                <a:gdLst>
                  <a:gd name="connsiteX0" fmla="*/ 1021026 w 1016677"/>
                  <a:gd name="connsiteY0" fmla="*/ 1260681 h 2130956"/>
                  <a:gd name="connsiteX1" fmla="*/ 943759 w 1016677"/>
                  <a:gd name="connsiteY1" fmla="*/ 482312 h 2130956"/>
                  <a:gd name="connsiteX2" fmla="*/ 921798 w 1016677"/>
                  <a:gd name="connsiteY2" fmla="*/ 463605 h 2130956"/>
                  <a:gd name="connsiteX3" fmla="*/ 502927 w 1016677"/>
                  <a:gd name="connsiteY3" fmla="*/ 247256 h 2130956"/>
                  <a:gd name="connsiteX4" fmla="*/ 385806 w 1016677"/>
                  <a:gd name="connsiteY4" fmla="*/ 0 h 2130956"/>
                  <a:gd name="connsiteX5" fmla="*/ 306912 w 1016677"/>
                  <a:gd name="connsiteY5" fmla="*/ 45547 h 2130956"/>
                  <a:gd name="connsiteX6" fmla="*/ 209310 w 1016677"/>
                  <a:gd name="connsiteY6" fmla="*/ 82961 h 2130956"/>
                  <a:gd name="connsiteX7" fmla="*/ 5162 w 1016677"/>
                  <a:gd name="connsiteY7" fmla="*/ 113868 h 2130956"/>
                  <a:gd name="connsiteX8" fmla="*/ 3535 w 1016677"/>
                  <a:gd name="connsiteY8" fmla="*/ 584793 h 2130956"/>
                  <a:gd name="connsiteX9" fmla="*/ 5162 w 1016677"/>
                  <a:gd name="connsiteY9" fmla="*/ 1154133 h 2130956"/>
                  <a:gd name="connsiteX10" fmla="*/ 5162 w 1016677"/>
                  <a:gd name="connsiteY10" fmla="*/ 1165519 h 2130956"/>
                  <a:gd name="connsiteX11" fmla="*/ 28748 w 1016677"/>
                  <a:gd name="connsiteY11" fmla="*/ 1198053 h 2130956"/>
                  <a:gd name="connsiteX12" fmla="*/ 240217 w 1016677"/>
                  <a:gd name="connsiteY12" fmla="*/ 1684432 h 2130956"/>
                  <a:gd name="connsiteX13" fmla="*/ 497234 w 1016677"/>
                  <a:gd name="connsiteY13" fmla="*/ 2105743 h 2130956"/>
                  <a:gd name="connsiteX14" fmla="*/ 925052 w 1016677"/>
                  <a:gd name="connsiteY14" fmla="*/ 1593338 h 2130956"/>
                  <a:gd name="connsiteX15" fmla="*/ 982799 w 1016677"/>
                  <a:gd name="connsiteY15" fmla="*/ 1411149 h 2130956"/>
                  <a:gd name="connsiteX16" fmla="*/ 1021026 w 1016677"/>
                  <a:gd name="connsiteY16" fmla="*/ 1260681 h 2130956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5162 w 1021195"/>
                  <a:gd name="connsiteY9" fmla="*/ 1154133 h 2138011"/>
                  <a:gd name="connsiteX10" fmla="*/ 28748 w 1021195"/>
                  <a:gd name="connsiteY10" fmla="*/ 1198053 h 2138011"/>
                  <a:gd name="connsiteX11" fmla="*/ 240217 w 1021195"/>
                  <a:gd name="connsiteY11" fmla="*/ 1684432 h 2138011"/>
                  <a:gd name="connsiteX12" fmla="*/ 497234 w 1021195"/>
                  <a:gd name="connsiteY12" fmla="*/ 2105743 h 2138011"/>
                  <a:gd name="connsiteX13" fmla="*/ 925052 w 1021195"/>
                  <a:gd name="connsiteY13" fmla="*/ 1593338 h 2138011"/>
                  <a:gd name="connsiteX14" fmla="*/ 982799 w 1021195"/>
                  <a:gd name="connsiteY14" fmla="*/ 1411149 h 2138011"/>
                  <a:gd name="connsiteX15" fmla="*/ 1021026 w 1021195"/>
                  <a:gd name="connsiteY15" fmla="*/ 1260681 h 2138011"/>
                  <a:gd name="connsiteX0" fmla="*/ 1021026 w 1021195"/>
                  <a:gd name="connsiteY0" fmla="*/ 1260681 h 2138013"/>
                  <a:gd name="connsiteX1" fmla="*/ 943759 w 1021195"/>
                  <a:gd name="connsiteY1" fmla="*/ 482312 h 2138013"/>
                  <a:gd name="connsiteX2" fmla="*/ 921798 w 1021195"/>
                  <a:gd name="connsiteY2" fmla="*/ 463605 h 2138013"/>
                  <a:gd name="connsiteX3" fmla="*/ 502927 w 1021195"/>
                  <a:gd name="connsiteY3" fmla="*/ 247256 h 2138013"/>
                  <a:gd name="connsiteX4" fmla="*/ 385806 w 1021195"/>
                  <a:gd name="connsiteY4" fmla="*/ 0 h 2138013"/>
                  <a:gd name="connsiteX5" fmla="*/ 306912 w 1021195"/>
                  <a:gd name="connsiteY5" fmla="*/ 45547 h 2138013"/>
                  <a:gd name="connsiteX6" fmla="*/ 209310 w 1021195"/>
                  <a:gd name="connsiteY6" fmla="*/ 82961 h 2138013"/>
                  <a:gd name="connsiteX7" fmla="*/ 5162 w 1021195"/>
                  <a:gd name="connsiteY7" fmla="*/ 113868 h 2138013"/>
                  <a:gd name="connsiteX8" fmla="*/ 3535 w 1021195"/>
                  <a:gd name="connsiteY8" fmla="*/ 584793 h 2138013"/>
                  <a:gd name="connsiteX9" fmla="*/ 5162 w 1021195"/>
                  <a:gd name="connsiteY9" fmla="*/ 1154133 h 2138013"/>
                  <a:gd name="connsiteX10" fmla="*/ 240217 w 1021195"/>
                  <a:gd name="connsiteY10" fmla="*/ 1684432 h 2138013"/>
                  <a:gd name="connsiteX11" fmla="*/ 497234 w 1021195"/>
                  <a:gd name="connsiteY11" fmla="*/ 2105743 h 2138013"/>
                  <a:gd name="connsiteX12" fmla="*/ 925052 w 1021195"/>
                  <a:gd name="connsiteY12" fmla="*/ 1593338 h 2138013"/>
                  <a:gd name="connsiteX13" fmla="*/ 982799 w 1021195"/>
                  <a:gd name="connsiteY13" fmla="*/ 1411149 h 2138013"/>
                  <a:gd name="connsiteX14" fmla="*/ 1021026 w 1021195"/>
                  <a:gd name="connsiteY14" fmla="*/ 1260681 h 2138013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167 w 1021195"/>
                  <a:gd name="connsiteY9" fmla="*/ 1194097 h 2138011"/>
                  <a:gd name="connsiteX10" fmla="*/ 240217 w 1021195"/>
                  <a:gd name="connsiteY10" fmla="*/ 1684432 h 2138011"/>
                  <a:gd name="connsiteX11" fmla="*/ 497234 w 1021195"/>
                  <a:gd name="connsiteY11" fmla="*/ 2105743 h 2138011"/>
                  <a:gd name="connsiteX12" fmla="*/ 925052 w 1021195"/>
                  <a:gd name="connsiteY12" fmla="*/ 1593338 h 2138011"/>
                  <a:gd name="connsiteX13" fmla="*/ 982799 w 1021195"/>
                  <a:gd name="connsiteY13" fmla="*/ 1411149 h 2138011"/>
                  <a:gd name="connsiteX14" fmla="*/ 1021026 w 1021195"/>
                  <a:gd name="connsiteY14" fmla="*/ 1260681 h 213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1195" h="2138011">
                    <a:moveTo>
                      <a:pt x="1021026" y="1260681"/>
                    </a:moveTo>
                    <a:cubicBezTo>
                      <a:pt x="1006386" y="1000411"/>
                      <a:pt x="969785" y="741768"/>
                      <a:pt x="943759" y="482312"/>
                    </a:cubicBezTo>
                    <a:cubicBezTo>
                      <a:pt x="942132" y="466858"/>
                      <a:pt x="936438" y="461978"/>
                      <a:pt x="921798" y="463605"/>
                    </a:cubicBezTo>
                    <a:cubicBezTo>
                      <a:pt x="732290" y="488005"/>
                      <a:pt x="596461" y="409111"/>
                      <a:pt x="502927" y="247256"/>
                    </a:cubicBezTo>
                    <a:cubicBezTo>
                      <a:pt x="456567" y="168362"/>
                      <a:pt x="432980" y="78081"/>
                      <a:pt x="385806" y="0"/>
                    </a:cubicBezTo>
                    <a:cubicBezTo>
                      <a:pt x="375232" y="23587"/>
                      <a:pt x="328872" y="35787"/>
                      <a:pt x="306912" y="45547"/>
                    </a:cubicBezTo>
                    <a:cubicBezTo>
                      <a:pt x="275191" y="59374"/>
                      <a:pt x="242658" y="73201"/>
                      <a:pt x="209310" y="82961"/>
                    </a:cubicBezTo>
                    <a:cubicBezTo>
                      <a:pt x="140176" y="103294"/>
                      <a:pt x="76736" y="112241"/>
                      <a:pt x="5162" y="113868"/>
                    </a:cubicBezTo>
                    <a:cubicBezTo>
                      <a:pt x="-5412" y="114681"/>
                      <a:pt x="3535" y="554699"/>
                      <a:pt x="3535" y="584793"/>
                    </a:cubicBezTo>
                    <a:cubicBezTo>
                      <a:pt x="4348" y="774302"/>
                      <a:pt x="167" y="1004588"/>
                      <a:pt x="167" y="1194097"/>
                    </a:cubicBezTo>
                    <a:cubicBezTo>
                      <a:pt x="80184" y="1357542"/>
                      <a:pt x="157373" y="1532491"/>
                      <a:pt x="240217" y="1684432"/>
                    </a:cubicBezTo>
                    <a:cubicBezTo>
                      <a:pt x="323062" y="1836373"/>
                      <a:pt x="378486" y="1993502"/>
                      <a:pt x="497234" y="2105743"/>
                    </a:cubicBezTo>
                    <a:cubicBezTo>
                      <a:pt x="682676" y="2281425"/>
                      <a:pt x="893331" y="1686872"/>
                      <a:pt x="925052" y="1593338"/>
                    </a:cubicBezTo>
                    <a:cubicBezTo>
                      <a:pt x="945385" y="1533150"/>
                      <a:pt x="964092" y="1472150"/>
                      <a:pt x="982799" y="1411149"/>
                    </a:cubicBezTo>
                    <a:cubicBezTo>
                      <a:pt x="999066" y="1359908"/>
                      <a:pt x="1023466" y="1315174"/>
                      <a:pt x="1021026" y="126068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FA2935B-6CFD-4C97-8F81-17EBC4B5508A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515DD1B-D0BB-4CAE-A0BA-D8AA28FAC9CC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20742BF-489F-498A-9CD4-51C7239041B1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481899D-D923-40C8-A69E-2F9B8CB0A28B}"/>
                  </a:ext>
                </a:extLst>
              </p:cNvPr>
              <p:cNvSpPr/>
              <p:nvPr/>
            </p:nvSpPr>
            <p:spPr>
              <a:xfrm flipH="1">
                <a:off x="6845379" y="3735173"/>
                <a:ext cx="1094996" cy="1442988"/>
              </a:xfrm>
              <a:custGeom>
                <a:avLst/>
                <a:gdLst>
                  <a:gd name="connsiteX0" fmla="*/ 1742637 w 1740552"/>
                  <a:gd name="connsiteY0" fmla="*/ 386434 h 2228557"/>
                  <a:gd name="connsiteX1" fmla="*/ 1382326 w 1740552"/>
                  <a:gd name="connsiteY1" fmla="*/ 323806 h 2228557"/>
                  <a:gd name="connsiteX2" fmla="*/ 1235111 w 1740552"/>
                  <a:gd name="connsiteY2" fmla="*/ 221325 h 2228557"/>
                  <a:gd name="connsiteX3" fmla="*/ 1174924 w 1740552"/>
                  <a:gd name="connsiteY3" fmla="*/ 87124 h 2228557"/>
                  <a:gd name="connsiteX4" fmla="*/ 1131004 w 1740552"/>
                  <a:gd name="connsiteY4" fmla="*/ 5789 h 2228557"/>
                  <a:gd name="connsiteX5" fmla="*/ 595011 w 1740552"/>
                  <a:gd name="connsiteY5" fmla="*/ 166018 h 2228557"/>
                  <a:gd name="connsiteX6" fmla="*/ 57392 w 1740552"/>
                  <a:gd name="connsiteY6" fmla="*/ 144871 h 2228557"/>
                  <a:gd name="connsiteX7" fmla="*/ 8591 w 1740552"/>
                  <a:gd name="connsiteY7" fmla="*/ 308353 h 2228557"/>
                  <a:gd name="connsiteX8" fmla="*/ 80165 w 1740552"/>
                  <a:gd name="connsiteY8" fmla="*/ 601969 h 2228557"/>
                  <a:gd name="connsiteX9" fmla="*/ 212740 w 1740552"/>
                  <a:gd name="connsiteY9" fmla="*/ 1211163 h 2228557"/>
                  <a:gd name="connsiteX10" fmla="*/ 348568 w 1740552"/>
                  <a:gd name="connsiteY10" fmla="*/ 1808969 h 2228557"/>
                  <a:gd name="connsiteX11" fmla="*/ 952068 w 1740552"/>
                  <a:gd name="connsiteY11" fmla="*/ 2214014 h 2228557"/>
                  <a:gd name="connsiteX12" fmla="*/ 1211525 w 1740552"/>
                  <a:gd name="connsiteY12" fmla="*/ 1997665 h 2228557"/>
                  <a:gd name="connsiteX13" fmla="*/ 1406727 w 1740552"/>
                  <a:gd name="connsiteY13" fmla="*/ 1553580 h 2228557"/>
                  <a:gd name="connsiteX14" fmla="*/ 1621449 w 1740552"/>
                  <a:gd name="connsiteY14" fmla="*/ 1035481 h 2228557"/>
                  <a:gd name="connsiteX15" fmla="*/ 1742637 w 1740552"/>
                  <a:gd name="connsiteY15" fmla="*/ 386434 h 2228557"/>
                  <a:gd name="connsiteX0" fmla="*/ 1748503 w 1750266"/>
                  <a:gd name="connsiteY0" fmla="*/ 383983 h 2230158"/>
                  <a:gd name="connsiteX1" fmla="*/ 1388192 w 1750266"/>
                  <a:gd name="connsiteY1" fmla="*/ 321355 h 2230158"/>
                  <a:gd name="connsiteX2" fmla="*/ 1240977 w 1750266"/>
                  <a:gd name="connsiteY2" fmla="*/ 218874 h 2230158"/>
                  <a:gd name="connsiteX3" fmla="*/ 1180790 w 1750266"/>
                  <a:gd name="connsiteY3" fmla="*/ 84673 h 2230158"/>
                  <a:gd name="connsiteX4" fmla="*/ 1136870 w 1750266"/>
                  <a:gd name="connsiteY4" fmla="*/ 3338 h 2230158"/>
                  <a:gd name="connsiteX5" fmla="*/ 585734 w 1750266"/>
                  <a:gd name="connsiteY5" fmla="*/ 208995 h 2230158"/>
                  <a:gd name="connsiteX6" fmla="*/ 63258 w 1750266"/>
                  <a:gd name="connsiteY6" fmla="*/ 142420 h 2230158"/>
                  <a:gd name="connsiteX7" fmla="*/ 14457 w 1750266"/>
                  <a:gd name="connsiteY7" fmla="*/ 305902 h 2230158"/>
                  <a:gd name="connsiteX8" fmla="*/ 86031 w 1750266"/>
                  <a:gd name="connsiteY8" fmla="*/ 599518 h 2230158"/>
                  <a:gd name="connsiteX9" fmla="*/ 218606 w 1750266"/>
                  <a:gd name="connsiteY9" fmla="*/ 1208712 h 2230158"/>
                  <a:gd name="connsiteX10" fmla="*/ 354434 w 1750266"/>
                  <a:gd name="connsiteY10" fmla="*/ 1806518 h 2230158"/>
                  <a:gd name="connsiteX11" fmla="*/ 957934 w 1750266"/>
                  <a:gd name="connsiteY11" fmla="*/ 2211563 h 2230158"/>
                  <a:gd name="connsiteX12" fmla="*/ 1217391 w 1750266"/>
                  <a:gd name="connsiteY12" fmla="*/ 1995214 h 2230158"/>
                  <a:gd name="connsiteX13" fmla="*/ 1412593 w 1750266"/>
                  <a:gd name="connsiteY13" fmla="*/ 1551129 h 2230158"/>
                  <a:gd name="connsiteX14" fmla="*/ 1627315 w 1750266"/>
                  <a:gd name="connsiteY14" fmla="*/ 1033030 h 2230158"/>
                  <a:gd name="connsiteX15" fmla="*/ 1748503 w 1750266"/>
                  <a:gd name="connsiteY15" fmla="*/ 383983 h 2230158"/>
                  <a:gd name="connsiteX0" fmla="*/ 1738583 w 1740346"/>
                  <a:gd name="connsiteY0" fmla="*/ 383983 h 2230160"/>
                  <a:gd name="connsiteX1" fmla="*/ 1378272 w 1740346"/>
                  <a:gd name="connsiteY1" fmla="*/ 321355 h 2230160"/>
                  <a:gd name="connsiteX2" fmla="*/ 1231057 w 1740346"/>
                  <a:gd name="connsiteY2" fmla="*/ 218874 h 2230160"/>
                  <a:gd name="connsiteX3" fmla="*/ 1170870 w 1740346"/>
                  <a:gd name="connsiteY3" fmla="*/ 84673 h 2230160"/>
                  <a:gd name="connsiteX4" fmla="*/ 1126950 w 1740346"/>
                  <a:gd name="connsiteY4" fmla="*/ 3338 h 2230160"/>
                  <a:gd name="connsiteX5" fmla="*/ 575814 w 1740346"/>
                  <a:gd name="connsiteY5" fmla="*/ 208995 h 2230160"/>
                  <a:gd name="connsiteX6" fmla="*/ 83623 w 1740346"/>
                  <a:gd name="connsiteY6" fmla="*/ 202991 h 2230160"/>
                  <a:gd name="connsiteX7" fmla="*/ 4537 w 1740346"/>
                  <a:gd name="connsiteY7" fmla="*/ 305902 h 2230160"/>
                  <a:gd name="connsiteX8" fmla="*/ 76111 w 1740346"/>
                  <a:gd name="connsiteY8" fmla="*/ 599518 h 2230160"/>
                  <a:gd name="connsiteX9" fmla="*/ 208686 w 1740346"/>
                  <a:gd name="connsiteY9" fmla="*/ 1208712 h 2230160"/>
                  <a:gd name="connsiteX10" fmla="*/ 344514 w 1740346"/>
                  <a:gd name="connsiteY10" fmla="*/ 1806518 h 2230160"/>
                  <a:gd name="connsiteX11" fmla="*/ 948014 w 1740346"/>
                  <a:gd name="connsiteY11" fmla="*/ 2211563 h 2230160"/>
                  <a:gd name="connsiteX12" fmla="*/ 1207471 w 1740346"/>
                  <a:gd name="connsiteY12" fmla="*/ 1995214 h 2230160"/>
                  <a:gd name="connsiteX13" fmla="*/ 1402673 w 1740346"/>
                  <a:gd name="connsiteY13" fmla="*/ 1551129 h 2230160"/>
                  <a:gd name="connsiteX14" fmla="*/ 1617395 w 1740346"/>
                  <a:gd name="connsiteY14" fmla="*/ 1033030 h 2230160"/>
                  <a:gd name="connsiteX15" fmla="*/ 1738583 w 1740346"/>
                  <a:gd name="connsiteY15" fmla="*/ 383983 h 2230160"/>
                  <a:gd name="connsiteX0" fmla="*/ 1738583 w 1740346"/>
                  <a:gd name="connsiteY0" fmla="*/ 406213 h 2252388"/>
                  <a:gd name="connsiteX1" fmla="*/ 1378272 w 1740346"/>
                  <a:gd name="connsiteY1" fmla="*/ 343585 h 2252388"/>
                  <a:gd name="connsiteX2" fmla="*/ 1231057 w 1740346"/>
                  <a:gd name="connsiteY2" fmla="*/ 241104 h 2252388"/>
                  <a:gd name="connsiteX3" fmla="*/ 1170870 w 1740346"/>
                  <a:gd name="connsiteY3" fmla="*/ 106903 h 2252388"/>
                  <a:gd name="connsiteX4" fmla="*/ 1126950 w 1740346"/>
                  <a:gd name="connsiteY4" fmla="*/ 25568 h 2252388"/>
                  <a:gd name="connsiteX5" fmla="*/ 575814 w 1740346"/>
                  <a:gd name="connsiteY5" fmla="*/ 231225 h 2252388"/>
                  <a:gd name="connsiteX6" fmla="*/ 83623 w 1740346"/>
                  <a:gd name="connsiteY6" fmla="*/ 225221 h 2252388"/>
                  <a:gd name="connsiteX7" fmla="*/ 4537 w 1740346"/>
                  <a:gd name="connsiteY7" fmla="*/ 328132 h 2252388"/>
                  <a:gd name="connsiteX8" fmla="*/ 76111 w 1740346"/>
                  <a:gd name="connsiteY8" fmla="*/ 621748 h 2252388"/>
                  <a:gd name="connsiteX9" fmla="*/ 208686 w 1740346"/>
                  <a:gd name="connsiteY9" fmla="*/ 1230942 h 2252388"/>
                  <a:gd name="connsiteX10" fmla="*/ 344514 w 1740346"/>
                  <a:gd name="connsiteY10" fmla="*/ 1828748 h 2252388"/>
                  <a:gd name="connsiteX11" fmla="*/ 948014 w 1740346"/>
                  <a:gd name="connsiteY11" fmla="*/ 2233793 h 2252388"/>
                  <a:gd name="connsiteX12" fmla="*/ 1207471 w 1740346"/>
                  <a:gd name="connsiteY12" fmla="*/ 2017444 h 2252388"/>
                  <a:gd name="connsiteX13" fmla="*/ 1402673 w 1740346"/>
                  <a:gd name="connsiteY13" fmla="*/ 1573359 h 2252388"/>
                  <a:gd name="connsiteX14" fmla="*/ 1617395 w 1740346"/>
                  <a:gd name="connsiteY14" fmla="*/ 1055260 h 2252388"/>
                  <a:gd name="connsiteX15" fmla="*/ 1738583 w 1740346"/>
                  <a:gd name="connsiteY15" fmla="*/ 406213 h 2252388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403117 w 1740790"/>
                  <a:gd name="connsiteY13" fmla="*/ 1552530 h 2231560"/>
                  <a:gd name="connsiteX14" fmla="*/ 1617839 w 1740790"/>
                  <a:gd name="connsiteY14" fmla="*/ 1034431 h 2231560"/>
                  <a:gd name="connsiteX15" fmla="*/ 1739027 w 1740790"/>
                  <a:gd name="connsiteY15" fmla="*/ 385384 h 2231560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617839 w 1740790"/>
                  <a:gd name="connsiteY13" fmla="*/ 1034431 h 2231560"/>
                  <a:gd name="connsiteX14" fmla="*/ 1739027 w 1740790"/>
                  <a:gd name="connsiteY14" fmla="*/ 385384 h 2231560"/>
                  <a:gd name="connsiteX0" fmla="*/ 1739027 w 1740790"/>
                  <a:gd name="connsiteY0" fmla="*/ 385384 h 2233666"/>
                  <a:gd name="connsiteX1" fmla="*/ 1378716 w 1740790"/>
                  <a:gd name="connsiteY1" fmla="*/ 322756 h 2233666"/>
                  <a:gd name="connsiteX2" fmla="*/ 1231501 w 1740790"/>
                  <a:gd name="connsiteY2" fmla="*/ 220275 h 2233666"/>
                  <a:gd name="connsiteX3" fmla="*/ 1171314 w 1740790"/>
                  <a:gd name="connsiteY3" fmla="*/ 86074 h 2233666"/>
                  <a:gd name="connsiteX4" fmla="*/ 1127394 w 1740790"/>
                  <a:gd name="connsiteY4" fmla="*/ 4739 h 2233666"/>
                  <a:gd name="connsiteX5" fmla="*/ 591401 w 1740790"/>
                  <a:gd name="connsiteY5" fmla="*/ 240682 h 2233666"/>
                  <a:gd name="connsiteX6" fmla="*/ 84067 w 1740790"/>
                  <a:gd name="connsiteY6" fmla="*/ 204392 h 2233666"/>
                  <a:gd name="connsiteX7" fmla="*/ 4981 w 1740790"/>
                  <a:gd name="connsiteY7" fmla="*/ 307303 h 2233666"/>
                  <a:gd name="connsiteX8" fmla="*/ 76555 w 1740790"/>
                  <a:gd name="connsiteY8" fmla="*/ 600919 h 2233666"/>
                  <a:gd name="connsiteX9" fmla="*/ 344958 w 1740790"/>
                  <a:gd name="connsiteY9" fmla="*/ 1807919 h 2233666"/>
                  <a:gd name="connsiteX10" fmla="*/ 948458 w 1740790"/>
                  <a:gd name="connsiteY10" fmla="*/ 2212964 h 2233666"/>
                  <a:gd name="connsiteX11" fmla="*/ 1207915 w 1740790"/>
                  <a:gd name="connsiteY11" fmla="*/ 1996615 h 2233666"/>
                  <a:gd name="connsiteX12" fmla="*/ 1617839 w 1740790"/>
                  <a:gd name="connsiteY12" fmla="*/ 1034431 h 2233666"/>
                  <a:gd name="connsiteX13" fmla="*/ 1739027 w 1740790"/>
                  <a:gd name="connsiteY13" fmla="*/ 385384 h 2233666"/>
                  <a:gd name="connsiteX0" fmla="*/ 1739027 w 1740790"/>
                  <a:gd name="connsiteY0" fmla="*/ 380697 h 2228979"/>
                  <a:gd name="connsiteX1" fmla="*/ 1378716 w 1740790"/>
                  <a:gd name="connsiteY1" fmla="*/ 318069 h 2228979"/>
                  <a:gd name="connsiteX2" fmla="*/ 1231501 w 1740790"/>
                  <a:gd name="connsiteY2" fmla="*/ 215588 h 2228979"/>
                  <a:gd name="connsiteX3" fmla="*/ 1127394 w 1740790"/>
                  <a:gd name="connsiteY3" fmla="*/ 52 h 2228979"/>
                  <a:gd name="connsiteX4" fmla="*/ 591401 w 1740790"/>
                  <a:gd name="connsiteY4" fmla="*/ 235995 h 2228979"/>
                  <a:gd name="connsiteX5" fmla="*/ 84067 w 1740790"/>
                  <a:gd name="connsiteY5" fmla="*/ 199705 h 2228979"/>
                  <a:gd name="connsiteX6" fmla="*/ 4981 w 1740790"/>
                  <a:gd name="connsiteY6" fmla="*/ 302616 h 2228979"/>
                  <a:gd name="connsiteX7" fmla="*/ 76555 w 1740790"/>
                  <a:gd name="connsiteY7" fmla="*/ 596232 h 2228979"/>
                  <a:gd name="connsiteX8" fmla="*/ 344958 w 1740790"/>
                  <a:gd name="connsiteY8" fmla="*/ 1803232 h 2228979"/>
                  <a:gd name="connsiteX9" fmla="*/ 948458 w 1740790"/>
                  <a:gd name="connsiteY9" fmla="*/ 2208277 h 2228979"/>
                  <a:gd name="connsiteX10" fmla="*/ 1207915 w 1740790"/>
                  <a:gd name="connsiteY10" fmla="*/ 1991928 h 2228979"/>
                  <a:gd name="connsiteX11" fmla="*/ 1617839 w 1740790"/>
                  <a:gd name="connsiteY11" fmla="*/ 1029744 h 2228979"/>
                  <a:gd name="connsiteX12" fmla="*/ 1739027 w 1740790"/>
                  <a:gd name="connsiteY12" fmla="*/ 380697 h 2228979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27394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498 w 1741261"/>
                  <a:gd name="connsiteY0" fmla="*/ 380645 h 2228927"/>
                  <a:gd name="connsiteX1" fmla="*/ 1379187 w 1741261"/>
                  <a:gd name="connsiteY1" fmla="*/ 318017 h 2228927"/>
                  <a:gd name="connsiteX2" fmla="*/ 1231972 w 1741261"/>
                  <a:gd name="connsiteY2" fmla="*/ 215536 h 2228927"/>
                  <a:gd name="connsiteX3" fmla="*/ 1152843 w 1741261"/>
                  <a:gd name="connsiteY3" fmla="*/ 0 h 2228927"/>
                  <a:gd name="connsiteX4" fmla="*/ 606858 w 1741261"/>
                  <a:gd name="connsiteY4" fmla="*/ 210965 h 2228927"/>
                  <a:gd name="connsiteX5" fmla="*/ 84538 w 1741261"/>
                  <a:gd name="connsiteY5" fmla="*/ 199653 h 2228927"/>
                  <a:gd name="connsiteX6" fmla="*/ 5452 w 1741261"/>
                  <a:gd name="connsiteY6" fmla="*/ 302564 h 2228927"/>
                  <a:gd name="connsiteX7" fmla="*/ 77026 w 1741261"/>
                  <a:gd name="connsiteY7" fmla="*/ 596180 h 2228927"/>
                  <a:gd name="connsiteX8" fmla="*/ 345429 w 1741261"/>
                  <a:gd name="connsiteY8" fmla="*/ 1803180 h 2228927"/>
                  <a:gd name="connsiteX9" fmla="*/ 948929 w 1741261"/>
                  <a:gd name="connsiteY9" fmla="*/ 2208225 h 2228927"/>
                  <a:gd name="connsiteX10" fmla="*/ 1208386 w 1741261"/>
                  <a:gd name="connsiteY10" fmla="*/ 1991876 h 2228927"/>
                  <a:gd name="connsiteX11" fmla="*/ 1618310 w 1741261"/>
                  <a:gd name="connsiteY11" fmla="*/ 1029692 h 2228927"/>
                  <a:gd name="connsiteX12" fmla="*/ 1739498 w 1741261"/>
                  <a:gd name="connsiteY12" fmla="*/ 380645 h 2228927"/>
                  <a:gd name="connsiteX0" fmla="*/ 1743616 w 1745379"/>
                  <a:gd name="connsiteY0" fmla="*/ 380645 h 2228927"/>
                  <a:gd name="connsiteX1" fmla="*/ 1383305 w 1745379"/>
                  <a:gd name="connsiteY1" fmla="*/ 318017 h 2228927"/>
                  <a:gd name="connsiteX2" fmla="*/ 1236090 w 1745379"/>
                  <a:gd name="connsiteY2" fmla="*/ 215536 h 2228927"/>
                  <a:gd name="connsiteX3" fmla="*/ 1156961 w 1745379"/>
                  <a:gd name="connsiteY3" fmla="*/ 0 h 2228927"/>
                  <a:gd name="connsiteX4" fmla="*/ 610976 w 1745379"/>
                  <a:gd name="connsiteY4" fmla="*/ 210965 h 2228927"/>
                  <a:gd name="connsiteX5" fmla="*/ 88656 w 1745379"/>
                  <a:gd name="connsiteY5" fmla="*/ 199653 h 2228927"/>
                  <a:gd name="connsiteX6" fmla="*/ 4573 w 1745379"/>
                  <a:gd name="connsiteY6" fmla="*/ 177675 h 2228927"/>
                  <a:gd name="connsiteX7" fmla="*/ 81144 w 1745379"/>
                  <a:gd name="connsiteY7" fmla="*/ 596180 h 2228927"/>
                  <a:gd name="connsiteX8" fmla="*/ 349547 w 1745379"/>
                  <a:gd name="connsiteY8" fmla="*/ 1803180 h 2228927"/>
                  <a:gd name="connsiteX9" fmla="*/ 953047 w 1745379"/>
                  <a:gd name="connsiteY9" fmla="*/ 2208225 h 2228927"/>
                  <a:gd name="connsiteX10" fmla="*/ 1212504 w 1745379"/>
                  <a:gd name="connsiteY10" fmla="*/ 1991876 h 2228927"/>
                  <a:gd name="connsiteX11" fmla="*/ 1622428 w 1745379"/>
                  <a:gd name="connsiteY11" fmla="*/ 1029692 h 2228927"/>
                  <a:gd name="connsiteX12" fmla="*/ 1743616 w 1745379"/>
                  <a:gd name="connsiteY12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84084 w 1740807"/>
                  <a:gd name="connsiteY5" fmla="*/ 199653 h 2228927"/>
                  <a:gd name="connsiteX6" fmla="*/ 1 w 1740807"/>
                  <a:gd name="connsiteY6" fmla="*/ 177675 h 2228927"/>
                  <a:gd name="connsiteX7" fmla="*/ 76572 w 1740807"/>
                  <a:gd name="connsiteY7" fmla="*/ 596180 h 2228927"/>
                  <a:gd name="connsiteX8" fmla="*/ 344975 w 1740807"/>
                  <a:gd name="connsiteY8" fmla="*/ 1803180 h 2228927"/>
                  <a:gd name="connsiteX9" fmla="*/ 948475 w 1740807"/>
                  <a:gd name="connsiteY9" fmla="*/ 2208225 h 2228927"/>
                  <a:gd name="connsiteX10" fmla="*/ 1207932 w 1740807"/>
                  <a:gd name="connsiteY10" fmla="*/ 1991876 h 2228927"/>
                  <a:gd name="connsiteX11" fmla="*/ 1617856 w 1740807"/>
                  <a:gd name="connsiteY11" fmla="*/ 1029692 h 2228927"/>
                  <a:gd name="connsiteX12" fmla="*/ 1739044 w 1740807"/>
                  <a:gd name="connsiteY12" fmla="*/ 380645 h 2228927"/>
                  <a:gd name="connsiteX0" fmla="*/ 1772607 w 1774370"/>
                  <a:gd name="connsiteY0" fmla="*/ 380645 h 2228927"/>
                  <a:gd name="connsiteX1" fmla="*/ 1412296 w 1774370"/>
                  <a:gd name="connsiteY1" fmla="*/ 318017 h 2228927"/>
                  <a:gd name="connsiteX2" fmla="*/ 1265081 w 1774370"/>
                  <a:gd name="connsiteY2" fmla="*/ 215536 h 2228927"/>
                  <a:gd name="connsiteX3" fmla="*/ 1185952 w 1774370"/>
                  <a:gd name="connsiteY3" fmla="*/ 0 h 2228927"/>
                  <a:gd name="connsiteX4" fmla="*/ 639967 w 1774370"/>
                  <a:gd name="connsiteY4" fmla="*/ 210965 h 2228927"/>
                  <a:gd name="connsiteX5" fmla="*/ 33564 w 1774370"/>
                  <a:gd name="connsiteY5" fmla="*/ 177675 h 2228927"/>
                  <a:gd name="connsiteX6" fmla="*/ 110135 w 1774370"/>
                  <a:gd name="connsiteY6" fmla="*/ 596180 h 2228927"/>
                  <a:gd name="connsiteX7" fmla="*/ 378538 w 1774370"/>
                  <a:gd name="connsiteY7" fmla="*/ 1803180 h 2228927"/>
                  <a:gd name="connsiteX8" fmla="*/ 982038 w 1774370"/>
                  <a:gd name="connsiteY8" fmla="*/ 2208225 h 2228927"/>
                  <a:gd name="connsiteX9" fmla="*/ 1241495 w 1774370"/>
                  <a:gd name="connsiteY9" fmla="*/ 1991876 h 2228927"/>
                  <a:gd name="connsiteX10" fmla="*/ 1651419 w 1774370"/>
                  <a:gd name="connsiteY10" fmla="*/ 1029692 h 2228927"/>
                  <a:gd name="connsiteX11" fmla="*/ 1772607 w 1774370"/>
                  <a:gd name="connsiteY11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1 w 1740807"/>
                  <a:gd name="connsiteY5" fmla="*/ 177675 h 2228927"/>
                  <a:gd name="connsiteX6" fmla="*/ 76572 w 1740807"/>
                  <a:gd name="connsiteY6" fmla="*/ 596180 h 2228927"/>
                  <a:gd name="connsiteX7" fmla="*/ 344975 w 1740807"/>
                  <a:gd name="connsiteY7" fmla="*/ 1803180 h 2228927"/>
                  <a:gd name="connsiteX8" fmla="*/ 948475 w 1740807"/>
                  <a:gd name="connsiteY8" fmla="*/ 2208225 h 2228927"/>
                  <a:gd name="connsiteX9" fmla="*/ 1207932 w 1740807"/>
                  <a:gd name="connsiteY9" fmla="*/ 1991876 h 2228927"/>
                  <a:gd name="connsiteX10" fmla="*/ 1617856 w 1740807"/>
                  <a:gd name="connsiteY10" fmla="*/ 1029692 h 2228927"/>
                  <a:gd name="connsiteX11" fmla="*/ 1739044 w 1740807"/>
                  <a:gd name="connsiteY11" fmla="*/ 380645 h 2228927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231516 w 1740805"/>
                  <a:gd name="connsiteY2" fmla="*/ 215536 h 2228927"/>
                  <a:gd name="connsiteX3" fmla="*/ 1152387 w 1740805"/>
                  <a:gd name="connsiteY3" fmla="*/ 0 h 2228927"/>
                  <a:gd name="connsiteX4" fmla="*/ 606402 w 1740805"/>
                  <a:gd name="connsiteY4" fmla="*/ 210965 h 2228927"/>
                  <a:gd name="connsiteX5" fmla="*/ -1 w 1740805"/>
                  <a:gd name="connsiteY5" fmla="*/ 177675 h 2228927"/>
                  <a:gd name="connsiteX6" fmla="*/ 76570 w 1740805"/>
                  <a:gd name="connsiteY6" fmla="*/ 596180 h 2228927"/>
                  <a:gd name="connsiteX7" fmla="*/ 344973 w 1740805"/>
                  <a:gd name="connsiteY7" fmla="*/ 1803180 h 2228927"/>
                  <a:gd name="connsiteX8" fmla="*/ 948473 w 1740805"/>
                  <a:gd name="connsiteY8" fmla="*/ 2208225 h 2228927"/>
                  <a:gd name="connsiteX9" fmla="*/ 1207930 w 1740805"/>
                  <a:gd name="connsiteY9" fmla="*/ 1991876 h 2228927"/>
                  <a:gd name="connsiteX10" fmla="*/ 1617854 w 1740805"/>
                  <a:gd name="connsiteY10" fmla="*/ 1029692 h 2228927"/>
                  <a:gd name="connsiteX11" fmla="*/ 1739042 w 1740805"/>
                  <a:gd name="connsiteY11" fmla="*/ 380645 h 2228927"/>
                  <a:gd name="connsiteX0" fmla="*/ 1739044 w 1740807"/>
                  <a:gd name="connsiteY0" fmla="*/ 381774 h 2230056"/>
                  <a:gd name="connsiteX1" fmla="*/ 1378733 w 1740807"/>
                  <a:gd name="connsiteY1" fmla="*/ 319146 h 2230056"/>
                  <a:gd name="connsiteX2" fmla="*/ 1152389 w 1740807"/>
                  <a:gd name="connsiteY2" fmla="*/ 1129 h 2230056"/>
                  <a:gd name="connsiteX3" fmla="*/ 606404 w 1740807"/>
                  <a:gd name="connsiteY3" fmla="*/ 212094 h 2230056"/>
                  <a:gd name="connsiteX4" fmla="*/ 1 w 1740807"/>
                  <a:gd name="connsiteY4" fmla="*/ 178804 h 2230056"/>
                  <a:gd name="connsiteX5" fmla="*/ 76572 w 1740807"/>
                  <a:gd name="connsiteY5" fmla="*/ 597309 h 2230056"/>
                  <a:gd name="connsiteX6" fmla="*/ 344975 w 1740807"/>
                  <a:gd name="connsiteY6" fmla="*/ 1804309 h 2230056"/>
                  <a:gd name="connsiteX7" fmla="*/ 948475 w 1740807"/>
                  <a:gd name="connsiteY7" fmla="*/ 2209354 h 2230056"/>
                  <a:gd name="connsiteX8" fmla="*/ 1207932 w 1740807"/>
                  <a:gd name="connsiteY8" fmla="*/ 1993005 h 2230056"/>
                  <a:gd name="connsiteX9" fmla="*/ 1617856 w 1740807"/>
                  <a:gd name="connsiteY9" fmla="*/ 1030821 h 2230056"/>
                  <a:gd name="connsiteX10" fmla="*/ 1739044 w 1740807"/>
                  <a:gd name="connsiteY10" fmla="*/ 381774 h 2230056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152387 w 1740805"/>
                  <a:gd name="connsiteY2" fmla="*/ 0 h 2228927"/>
                  <a:gd name="connsiteX3" fmla="*/ 606402 w 1740805"/>
                  <a:gd name="connsiteY3" fmla="*/ 210965 h 2228927"/>
                  <a:gd name="connsiteX4" fmla="*/ -1 w 1740805"/>
                  <a:gd name="connsiteY4" fmla="*/ 177675 h 2228927"/>
                  <a:gd name="connsiteX5" fmla="*/ 76570 w 1740805"/>
                  <a:gd name="connsiteY5" fmla="*/ 596180 h 2228927"/>
                  <a:gd name="connsiteX6" fmla="*/ 344973 w 1740805"/>
                  <a:gd name="connsiteY6" fmla="*/ 1803180 h 2228927"/>
                  <a:gd name="connsiteX7" fmla="*/ 948473 w 1740805"/>
                  <a:gd name="connsiteY7" fmla="*/ 2208225 h 2228927"/>
                  <a:gd name="connsiteX8" fmla="*/ 1207930 w 1740805"/>
                  <a:gd name="connsiteY8" fmla="*/ 1991876 h 2228927"/>
                  <a:gd name="connsiteX9" fmla="*/ 1617854 w 1740805"/>
                  <a:gd name="connsiteY9" fmla="*/ 1029692 h 2228927"/>
                  <a:gd name="connsiteX10" fmla="*/ 1739042 w 1740805"/>
                  <a:gd name="connsiteY10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152389 w 1740807"/>
                  <a:gd name="connsiteY2" fmla="*/ 0 h 2228927"/>
                  <a:gd name="connsiteX3" fmla="*/ 606404 w 1740807"/>
                  <a:gd name="connsiteY3" fmla="*/ 210965 h 2228927"/>
                  <a:gd name="connsiteX4" fmla="*/ 1 w 1740807"/>
                  <a:gd name="connsiteY4" fmla="*/ 177675 h 2228927"/>
                  <a:gd name="connsiteX5" fmla="*/ 76572 w 1740807"/>
                  <a:gd name="connsiteY5" fmla="*/ 596180 h 2228927"/>
                  <a:gd name="connsiteX6" fmla="*/ 344975 w 1740807"/>
                  <a:gd name="connsiteY6" fmla="*/ 1803180 h 2228927"/>
                  <a:gd name="connsiteX7" fmla="*/ 948475 w 1740807"/>
                  <a:gd name="connsiteY7" fmla="*/ 2208225 h 2228927"/>
                  <a:gd name="connsiteX8" fmla="*/ 1207932 w 1740807"/>
                  <a:gd name="connsiteY8" fmla="*/ 1991876 h 2228927"/>
                  <a:gd name="connsiteX9" fmla="*/ 1617856 w 1740807"/>
                  <a:gd name="connsiteY9" fmla="*/ 1029692 h 2228927"/>
                  <a:gd name="connsiteX10" fmla="*/ 1739044 w 1740807"/>
                  <a:gd name="connsiteY10" fmla="*/ 380645 h 2228927"/>
                  <a:gd name="connsiteX0" fmla="*/ 1739042 w 1740805"/>
                  <a:gd name="connsiteY0" fmla="*/ 380645 h 2238396"/>
                  <a:gd name="connsiteX1" fmla="*/ 1378731 w 1740805"/>
                  <a:gd name="connsiteY1" fmla="*/ 318017 h 2238396"/>
                  <a:gd name="connsiteX2" fmla="*/ 1152387 w 1740805"/>
                  <a:gd name="connsiteY2" fmla="*/ 0 h 2238396"/>
                  <a:gd name="connsiteX3" fmla="*/ 606402 w 1740805"/>
                  <a:gd name="connsiteY3" fmla="*/ 210965 h 2238396"/>
                  <a:gd name="connsiteX4" fmla="*/ -1 w 1740805"/>
                  <a:gd name="connsiteY4" fmla="*/ 177675 h 2238396"/>
                  <a:gd name="connsiteX5" fmla="*/ 76570 w 1740805"/>
                  <a:gd name="connsiteY5" fmla="*/ 596180 h 2238396"/>
                  <a:gd name="connsiteX6" fmla="*/ 344973 w 1740805"/>
                  <a:gd name="connsiteY6" fmla="*/ 1803180 h 2238396"/>
                  <a:gd name="connsiteX7" fmla="*/ 928491 w 1740805"/>
                  <a:gd name="connsiteY7" fmla="*/ 2218217 h 2238396"/>
                  <a:gd name="connsiteX8" fmla="*/ 1207930 w 1740805"/>
                  <a:gd name="connsiteY8" fmla="*/ 1991876 h 2238396"/>
                  <a:gd name="connsiteX9" fmla="*/ 1617854 w 1740805"/>
                  <a:gd name="connsiteY9" fmla="*/ 1029692 h 2238396"/>
                  <a:gd name="connsiteX10" fmla="*/ 1739042 w 1740805"/>
                  <a:gd name="connsiteY10" fmla="*/ 380645 h 2238396"/>
                  <a:gd name="connsiteX0" fmla="*/ 1739044 w 1740807"/>
                  <a:gd name="connsiteY0" fmla="*/ 380645 h 2221198"/>
                  <a:gd name="connsiteX1" fmla="*/ 1378733 w 1740807"/>
                  <a:gd name="connsiteY1" fmla="*/ 318017 h 2221198"/>
                  <a:gd name="connsiteX2" fmla="*/ 1152389 w 1740807"/>
                  <a:gd name="connsiteY2" fmla="*/ 0 h 2221198"/>
                  <a:gd name="connsiteX3" fmla="*/ 606404 w 1740807"/>
                  <a:gd name="connsiteY3" fmla="*/ 210965 h 2221198"/>
                  <a:gd name="connsiteX4" fmla="*/ 1 w 1740807"/>
                  <a:gd name="connsiteY4" fmla="*/ 177675 h 2221198"/>
                  <a:gd name="connsiteX5" fmla="*/ 76572 w 1740807"/>
                  <a:gd name="connsiteY5" fmla="*/ 596180 h 2221198"/>
                  <a:gd name="connsiteX6" fmla="*/ 344975 w 1740807"/>
                  <a:gd name="connsiteY6" fmla="*/ 1803180 h 2221198"/>
                  <a:gd name="connsiteX7" fmla="*/ 928493 w 1740807"/>
                  <a:gd name="connsiteY7" fmla="*/ 2218217 h 2221198"/>
                  <a:gd name="connsiteX8" fmla="*/ 1207932 w 1740807"/>
                  <a:gd name="connsiteY8" fmla="*/ 1991876 h 2221198"/>
                  <a:gd name="connsiteX9" fmla="*/ 1617856 w 1740807"/>
                  <a:gd name="connsiteY9" fmla="*/ 1029692 h 2221198"/>
                  <a:gd name="connsiteX10" fmla="*/ 1739044 w 1740807"/>
                  <a:gd name="connsiteY10" fmla="*/ 380645 h 2221198"/>
                  <a:gd name="connsiteX0" fmla="*/ 1739042 w 1740805"/>
                  <a:gd name="connsiteY0" fmla="*/ 380645 h 2295430"/>
                  <a:gd name="connsiteX1" fmla="*/ 1378731 w 1740805"/>
                  <a:gd name="connsiteY1" fmla="*/ 318017 h 2295430"/>
                  <a:gd name="connsiteX2" fmla="*/ 1152387 w 1740805"/>
                  <a:gd name="connsiteY2" fmla="*/ 0 h 2295430"/>
                  <a:gd name="connsiteX3" fmla="*/ 606402 w 1740805"/>
                  <a:gd name="connsiteY3" fmla="*/ 210965 h 2295430"/>
                  <a:gd name="connsiteX4" fmla="*/ -1 w 1740805"/>
                  <a:gd name="connsiteY4" fmla="*/ 177675 h 2295430"/>
                  <a:gd name="connsiteX5" fmla="*/ 76570 w 1740805"/>
                  <a:gd name="connsiteY5" fmla="*/ 596180 h 2295430"/>
                  <a:gd name="connsiteX6" fmla="*/ 344973 w 1740805"/>
                  <a:gd name="connsiteY6" fmla="*/ 1803180 h 2295430"/>
                  <a:gd name="connsiteX7" fmla="*/ 858554 w 1740805"/>
                  <a:gd name="connsiteY7" fmla="*/ 2293150 h 2295430"/>
                  <a:gd name="connsiteX8" fmla="*/ 1207930 w 1740805"/>
                  <a:gd name="connsiteY8" fmla="*/ 1991876 h 2295430"/>
                  <a:gd name="connsiteX9" fmla="*/ 1617854 w 1740805"/>
                  <a:gd name="connsiteY9" fmla="*/ 1029692 h 2295430"/>
                  <a:gd name="connsiteX10" fmla="*/ 1739042 w 1740805"/>
                  <a:gd name="connsiteY10" fmla="*/ 380645 h 2295430"/>
                  <a:gd name="connsiteX0" fmla="*/ 1739044 w 1740807"/>
                  <a:gd name="connsiteY0" fmla="*/ 380645 h 2295241"/>
                  <a:gd name="connsiteX1" fmla="*/ 1378733 w 1740807"/>
                  <a:gd name="connsiteY1" fmla="*/ 318017 h 2295241"/>
                  <a:gd name="connsiteX2" fmla="*/ 1152389 w 1740807"/>
                  <a:gd name="connsiteY2" fmla="*/ 0 h 2295241"/>
                  <a:gd name="connsiteX3" fmla="*/ 606404 w 1740807"/>
                  <a:gd name="connsiteY3" fmla="*/ 210965 h 2295241"/>
                  <a:gd name="connsiteX4" fmla="*/ 1 w 1740807"/>
                  <a:gd name="connsiteY4" fmla="*/ 177675 h 2295241"/>
                  <a:gd name="connsiteX5" fmla="*/ 76572 w 1740807"/>
                  <a:gd name="connsiteY5" fmla="*/ 596180 h 2295241"/>
                  <a:gd name="connsiteX6" fmla="*/ 344975 w 1740807"/>
                  <a:gd name="connsiteY6" fmla="*/ 1803180 h 2295241"/>
                  <a:gd name="connsiteX7" fmla="*/ 858556 w 1740807"/>
                  <a:gd name="connsiteY7" fmla="*/ 2293150 h 2295241"/>
                  <a:gd name="connsiteX8" fmla="*/ 1207932 w 1740807"/>
                  <a:gd name="connsiteY8" fmla="*/ 1991876 h 2295241"/>
                  <a:gd name="connsiteX9" fmla="*/ 1617856 w 1740807"/>
                  <a:gd name="connsiteY9" fmla="*/ 1029692 h 2295241"/>
                  <a:gd name="connsiteX10" fmla="*/ 1739044 w 1740807"/>
                  <a:gd name="connsiteY10" fmla="*/ 380645 h 2295241"/>
                  <a:gd name="connsiteX0" fmla="*/ 1739042 w 1740805"/>
                  <a:gd name="connsiteY0" fmla="*/ 380645 h 2294034"/>
                  <a:gd name="connsiteX1" fmla="*/ 1378731 w 1740805"/>
                  <a:gd name="connsiteY1" fmla="*/ 318017 h 2294034"/>
                  <a:gd name="connsiteX2" fmla="*/ 1152387 w 1740805"/>
                  <a:gd name="connsiteY2" fmla="*/ 0 h 2294034"/>
                  <a:gd name="connsiteX3" fmla="*/ 606402 w 1740805"/>
                  <a:gd name="connsiteY3" fmla="*/ 210965 h 2294034"/>
                  <a:gd name="connsiteX4" fmla="*/ -1 w 1740805"/>
                  <a:gd name="connsiteY4" fmla="*/ 177675 h 2294034"/>
                  <a:gd name="connsiteX5" fmla="*/ 76570 w 1740805"/>
                  <a:gd name="connsiteY5" fmla="*/ 596180 h 2294034"/>
                  <a:gd name="connsiteX6" fmla="*/ 344973 w 1740805"/>
                  <a:gd name="connsiteY6" fmla="*/ 1803180 h 2294034"/>
                  <a:gd name="connsiteX7" fmla="*/ 858554 w 1740805"/>
                  <a:gd name="connsiteY7" fmla="*/ 2293150 h 2294034"/>
                  <a:gd name="connsiteX8" fmla="*/ 1207930 w 1740805"/>
                  <a:gd name="connsiteY8" fmla="*/ 1991876 h 2294034"/>
                  <a:gd name="connsiteX9" fmla="*/ 1617854 w 1740805"/>
                  <a:gd name="connsiteY9" fmla="*/ 1029692 h 2294034"/>
                  <a:gd name="connsiteX10" fmla="*/ 1739042 w 1740805"/>
                  <a:gd name="connsiteY10" fmla="*/ 380645 h 22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805" h="2294034">
                    <a:moveTo>
                      <a:pt x="1739042" y="380645"/>
                    </a:moveTo>
                    <a:cubicBezTo>
                      <a:pt x="1622734" y="385525"/>
                      <a:pt x="1476507" y="381458"/>
                      <a:pt x="1378731" y="318017"/>
                    </a:cubicBezTo>
                    <a:cubicBezTo>
                      <a:pt x="1280955" y="254576"/>
                      <a:pt x="1241144" y="132739"/>
                      <a:pt x="1152387" y="0"/>
                    </a:cubicBezTo>
                    <a:cubicBezTo>
                      <a:pt x="993692" y="87064"/>
                      <a:pt x="798467" y="181353"/>
                      <a:pt x="606402" y="210965"/>
                    </a:cubicBezTo>
                    <a:cubicBezTo>
                      <a:pt x="414337" y="240577"/>
                      <a:pt x="298116" y="213385"/>
                      <a:pt x="-1" y="177675"/>
                    </a:cubicBezTo>
                    <a:cubicBezTo>
                      <a:pt x="1612" y="296828"/>
                      <a:pt x="19074" y="325263"/>
                      <a:pt x="76570" y="596180"/>
                    </a:cubicBezTo>
                    <a:cubicBezTo>
                      <a:pt x="134066" y="867098"/>
                      <a:pt x="214642" y="1520352"/>
                      <a:pt x="344973" y="1803180"/>
                    </a:cubicBezTo>
                    <a:cubicBezTo>
                      <a:pt x="475304" y="2086008"/>
                      <a:pt x="578019" y="2309929"/>
                      <a:pt x="858554" y="2293150"/>
                    </a:cubicBezTo>
                    <a:cubicBezTo>
                      <a:pt x="982850" y="2285716"/>
                      <a:pt x="1081380" y="2202452"/>
                      <a:pt x="1207930" y="1991876"/>
                    </a:cubicBezTo>
                    <a:cubicBezTo>
                      <a:pt x="1334480" y="1781300"/>
                      <a:pt x="1529335" y="1298230"/>
                      <a:pt x="1617854" y="1029692"/>
                    </a:cubicBezTo>
                    <a:cubicBezTo>
                      <a:pt x="1673975" y="819850"/>
                      <a:pt x="1753682" y="599434"/>
                      <a:pt x="1739042" y="38064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D3200A9-B84D-4F6B-AD16-30C1FC67D0CD}"/>
                  </a:ext>
                </a:extLst>
              </p:cNvPr>
              <p:cNvSpPr/>
              <p:nvPr/>
            </p:nvSpPr>
            <p:spPr>
              <a:xfrm>
                <a:off x="2710282" y="3439983"/>
                <a:ext cx="935096" cy="1860132"/>
              </a:xfrm>
              <a:custGeom>
                <a:avLst/>
                <a:gdLst>
                  <a:gd name="connsiteX0" fmla="*/ 1514128 w 1512816"/>
                  <a:gd name="connsiteY0" fmla="*/ 1125666 h 2944299"/>
                  <a:gd name="connsiteX1" fmla="*/ 1453127 w 1512816"/>
                  <a:gd name="connsiteY1" fmla="*/ 939410 h 2944299"/>
                  <a:gd name="connsiteX2" fmla="*/ 1437674 w 1512816"/>
                  <a:gd name="connsiteY2" fmla="*/ 681581 h 2944299"/>
                  <a:gd name="connsiteX3" fmla="*/ 1347393 w 1512816"/>
                  <a:gd name="connsiteY3" fmla="*/ 652301 h 2944299"/>
                  <a:gd name="connsiteX4" fmla="*/ 807333 w 1512816"/>
                  <a:gd name="connsiteY4" fmla="*/ 352991 h 2944299"/>
                  <a:gd name="connsiteX5" fmla="*/ 741453 w 1512816"/>
                  <a:gd name="connsiteY5" fmla="*/ 0 h 2944299"/>
                  <a:gd name="connsiteX6" fmla="*/ 618638 w 1512816"/>
                  <a:gd name="connsiteY6" fmla="*/ 106548 h 2944299"/>
                  <a:gd name="connsiteX7" fmla="*/ 498 w 1512816"/>
                  <a:gd name="connsiteY7" fmla="*/ 480685 h 2944299"/>
                  <a:gd name="connsiteX8" fmla="*/ 30592 w 1512816"/>
                  <a:gd name="connsiteY8" fmla="*/ 795449 h 2944299"/>
                  <a:gd name="connsiteX9" fmla="*/ 100539 w 1512816"/>
                  <a:gd name="connsiteY9" fmla="*/ 1594151 h 2944299"/>
                  <a:gd name="connsiteX10" fmla="*/ 153406 w 1512816"/>
                  <a:gd name="connsiteY10" fmla="*/ 2048809 h 2944299"/>
                  <a:gd name="connsiteX11" fmla="*/ 270528 w 1512816"/>
                  <a:gd name="connsiteY11" fmla="*/ 2545761 h 2944299"/>
                  <a:gd name="connsiteX12" fmla="*/ 401476 w 1512816"/>
                  <a:gd name="connsiteY12" fmla="*/ 2791391 h 2944299"/>
                  <a:gd name="connsiteX13" fmla="*/ 784560 w 1512816"/>
                  <a:gd name="connsiteY13" fmla="*/ 2922339 h 2944299"/>
                  <a:gd name="connsiteX14" fmla="*/ 988709 w 1512816"/>
                  <a:gd name="connsiteY14" fmla="*/ 2697857 h 2944299"/>
                  <a:gd name="connsiteX15" fmla="*/ 1183911 w 1512816"/>
                  <a:gd name="connsiteY15" fmla="*/ 2237505 h 2944299"/>
                  <a:gd name="connsiteX16" fmla="*/ 1371793 w 1512816"/>
                  <a:gd name="connsiteY16" fmla="*/ 1715339 h 2944299"/>
                  <a:gd name="connsiteX17" fmla="*/ 1449874 w 1512816"/>
                  <a:gd name="connsiteY17" fmla="*/ 1459949 h 2944299"/>
                  <a:gd name="connsiteX18" fmla="*/ 1517381 w 1512816"/>
                  <a:gd name="connsiteY18" fmla="*/ 1202120 h 2944299"/>
                  <a:gd name="connsiteX19" fmla="*/ 1514128 w 1512816"/>
                  <a:gd name="connsiteY19" fmla="*/ 1125666 h 2944299"/>
                  <a:gd name="connsiteX0" fmla="*/ 1517381 w 1517385"/>
                  <a:gd name="connsiteY0" fmla="*/ 1202120 h 2952207"/>
                  <a:gd name="connsiteX1" fmla="*/ 1453127 w 1517385"/>
                  <a:gd name="connsiteY1" fmla="*/ 939410 h 2952207"/>
                  <a:gd name="connsiteX2" fmla="*/ 1437674 w 1517385"/>
                  <a:gd name="connsiteY2" fmla="*/ 681581 h 2952207"/>
                  <a:gd name="connsiteX3" fmla="*/ 1347393 w 1517385"/>
                  <a:gd name="connsiteY3" fmla="*/ 652301 h 2952207"/>
                  <a:gd name="connsiteX4" fmla="*/ 807333 w 1517385"/>
                  <a:gd name="connsiteY4" fmla="*/ 352991 h 2952207"/>
                  <a:gd name="connsiteX5" fmla="*/ 741453 w 1517385"/>
                  <a:gd name="connsiteY5" fmla="*/ 0 h 2952207"/>
                  <a:gd name="connsiteX6" fmla="*/ 618638 w 1517385"/>
                  <a:gd name="connsiteY6" fmla="*/ 106548 h 2952207"/>
                  <a:gd name="connsiteX7" fmla="*/ 498 w 1517385"/>
                  <a:gd name="connsiteY7" fmla="*/ 480685 h 2952207"/>
                  <a:gd name="connsiteX8" fmla="*/ 30592 w 1517385"/>
                  <a:gd name="connsiteY8" fmla="*/ 795449 h 2952207"/>
                  <a:gd name="connsiteX9" fmla="*/ 100539 w 1517385"/>
                  <a:gd name="connsiteY9" fmla="*/ 1594151 h 2952207"/>
                  <a:gd name="connsiteX10" fmla="*/ 153406 w 1517385"/>
                  <a:gd name="connsiteY10" fmla="*/ 2048809 h 2952207"/>
                  <a:gd name="connsiteX11" fmla="*/ 270528 w 1517385"/>
                  <a:gd name="connsiteY11" fmla="*/ 2545761 h 2952207"/>
                  <a:gd name="connsiteX12" fmla="*/ 401476 w 1517385"/>
                  <a:gd name="connsiteY12" fmla="*/ 2791391 h 2952207"/>
                  <a:gd name="connsiteX13" fmla="*/ 784560 w 1517385"/>
                  <a:gd name="connsiteY13" fmla="*/ 2922339 h 2952207"/>
                  <a:gd name="connsiteX14" fmla="*/ 988709 w 1517385"/>
                  <a:gd name="connsiteY14" fmla="*/ 2697857 h 2952207"/>
                  <a:gd name="connsiteX15" fmla="*/ 1183911 w 1517385"/>
                  <a:gd name="connsiteY15" fmla="*/ 2237505 h 2952207"/>
                  <a:gd name="connsiteX16" fmla="*/ 1371793 w 1517385"/>
                  <a:gd name="connsiteY16" fmla="*/ 1715339 h 2952207"/>
                  <a:gd name="connsiteX17" fmla="*/ 1449874 w 1517385"/>
                  <a:gd name="connsiteY17" fmla="*/ 1459949 h 2952207"/>
                  <a:gd name="connsiteX18" fmla="*/ 1517381 w 1517385"/>
                  <a:gd name="connsiteY18" fmla="*/ 1202120 h 2952207"/>
                  <a:gd name="connsiteX0" fmla="*/ 1517381 w 1517380"/>
                  <a:gd name="connsiteY0" fmla="*/ 1202120 h 2952207"/>
                  <a:gd name="connsiteX1" fmla="*/ 1437674 w 1517380"/>
                  <a:gd name="connsiteY1" fmla="*/ 681581 h 2952207"/>
                  <a:gd name="connsiteX2" fmla="*/ 1347393 w 1517380"/>
                  <a:gd name="connsiteY2" fmla="*/ 652301 h 2952207"/>
                  <a:gd name="connsiteX3" fmla="*/ 807333 w 1517380"/>
                  <a:gd name="connsiteY3" fmla="*/ 352991 h 2952207"/>
                  <a:gd name="connsiteX4" fmla="*/ 741453 w 1517380"/>
                  <a:gd name="connsiteY4" fmla="*/ 0 h 2952207"/>
                  <a:gd name="connsiteX5" fmla="*/ 618638 w 1517380"/>
                  <a:gd name="connsiteY5" fmla="*/ 106548 h 2952207"/>
                  <a:gd name="connsiteX6" fmla="*/ 498 w 1517380"/>
                  <a:gd name="connsiteY6" fmla="*/ 480685 h 2952207"/>
                  <a:gd name="connsiteX7" fmla="*/ 30592 w 1517380"/>
                  <a:gd name="connsiteY7" fmla="*/ 795449 h 2952207"/>
                  <a:gd name="connsiteX8" fmla="*/ 100539 w 1517380"/>
                  <a:gd name="connsiteY8" fmla="*/ 1594151 h 2952207"/>
                  <a:gd name="connsiteX9" fmla="*/ 153406 w 1517380"/>
                  <a:gd name="connsiteY9" fmla="*/ 2048809 h 2952207"/>
                  <a:gd name="connsiteX10" fmla="*/ 270528 w 1517380"/>
                  <a:gd name="connsiteY10" fmla="*/ 2545761 h 2952207"/>
                  <a:gd name="connsiteX11" fmla="*/ 401476 w 1517380"/>
                  <a:gd name="connsiteY11" fmla="*/ 2791391 h 2952207"/>
                  <a:gd name="connsiteX12" fmla="*/ 784560 w 1517380"/>
                  <a:gd name="connsiteY12" fmla="*/ 2922339 h 2952207"/>
                  <a:gd name="connsiteX13" fmla="*/ 988709 w 1517380"/>
                  <a:gd name="connsiteY13" fmla="*/ 2697857 h 2952207"/>
                  <a:gd name="connsiteX14" fmla="*/ 1183911 w 1517380"/>
                  <a:gd name="connsiteY14" fmla="*/ 2237505 h 2952207"/>
                  <a:gd name="connsiteX15" fmla="*/ 1371793 w 1517380"/>
                  <a:gd name="connsiteY15" fmla="*/ 1715339 h 2952207"/>
                  <a:gd name="connsiteX16" fmla="*/ 1449874 w 1517380"/>
                  <a:gd name="connsiteY16" fmla="*/ 1459949 h 2952207"/>
                  <a:gd name="connsiteX17" fmla="*/ 1517381 w 1517380"/>
                  <a:gd name="connsiteY17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517381 w 1517382"/>
                  <a:gd name="connsiteY0" fmla="*/ 1202120 h 2952207"/>
                  <a:gd name="connsiteX1" fmla="*/ 1347393 w 1517382"/>
                  <a:gd name="connsiteY1" fmla="*/ 652301 h 2952207"/>
                  <a:gd name="connsiteX2" fmla="*/ 807333 w 1517382"/>
                  <a:gd name="connsiteY2" fmla="*/ 352991 h 2952207"/>
                  <a:gd name="connsiteX3" fmla="*/ 741453 w 1517382"/>
                  <a:gd name="connsiteY3" fmla="*/ 0 h 2952207"/>
                  <a:gd name="connsiteX4" fmla="*/ 618638 w 1517382"/>
                  <a:gd name="connsiteY4" fmla="*/ 106548 h 2952207"/>
                  <a:gd name="connsiteX5" fmla="*/ 498 w 1517382"/>
                  <a:gd name="connsiteY5" fmla="*/ 480685 h 2952207"/>
                  <a:gd name="connsiteX6" fmla="*/ 30592 w 1517382"/>
                  <a:gd name="connsiteY6" fmla="*/ 795449 h 2952207"/>
                  <a:gd name="connsiteX7" fmla="*/ 100539 w 1517382"/>
                  <a:gd name="connsiteY7" fmla="*/ 1594151 h 2952207"/>
                  <a:gd name="connsiteX8" fmla="*/ 153406 w 1517382"/>
                  <a:gd name="connsiteY8" fmla="*/ 2048809 h 2952207"/>
                  <a:gd name="connsiteX9" fmla="*/ 270528 w 1517382"/>
                  <a:gd name="connsiteY9" fmla="*/ 2545761 h 2952207"/>
                  <a:gd name="connsiteX10" fmla="*/ 401476 w 1517382"/>
                  <a:gd name="connsiteY10" fmla="*/ 2791391 h 2952207"/>
                  <a:gd name="connsiteX11" fmla="*/ 784560 w 1517382"/>
                  <a:gd name="connsiteY11" fmla="*/ 2922339 h 2952207"/>
                  <a:gd name="connsiteX12" fmla="*/ 988709 w 1517382"/>
                  <a:gd name="connsiteY12" fmla="*/ 2697857 h 2952207"/>
                  <a:gd name="connsiteX13" fmla="*/ 1183911 w 1517382"/>
                  <a:gd name="connsiteY13" fmla="*/ 2237505 h 2952207"/>
                  <a:gd name="connsiteX14" fmla="*/ 1371793 w 1517382"/>
                  <a:gd name="connsiteY14" fmla="*/ 1715339 h 2952207"/>
                  <a:gd name="connsiteX15" fmla="*/ 1449874 w 1517382"/>
                  <a:gd name="connsiteY15" fmla="*/ 1459949 h 2952207"/>
                  <a:gd name="connsiteX16" fmla="*/ 1517381 w 1517382"/>
                  <a:gd name="connsiteY16" fmla="*/ 1202120 h 2952207"/>
                  <a:gd name="connsiteX0" fmla="*/ 1517381 w 1517380"/>
                  <a:gd name="connsiteY0" fmla="*/ 1202120 h 2952207"/>
                  <a:gd name="connsiteX1" fmla="*/ 1347393 w 1517380"/>
                  <a:gd name="connsiteY1" fmla="*/ 652301 h 2952207"/>
                  <a:gd name="connsiteX2" fmla="*/ 807333 w 1517380"/>
                  <a:gd name="connsiteY2" fmla="*/ 352991 h 2952207"/>
                  <a:gd name="connsiteX3" fmla="*/ 741453 w 1517380"/>
                  <a:gd name="connsiteY3" fmla="*/ 0 h 2952207"/>
                  <a:gd name="connsiteX4" fmla="*/ 618638 w 1517380"/>
                  <a:gd name="connsiteY4" fmla="*/ 106548 h 2952207"/>
                  <a:gd name="connsiteX5" fmla="*/ 498 w 1517380"/>
                  <a:gd name="connsiteY5" fmla="*/ 480685 h 2952207"/>
                  <a:gd name="connsiteX6" fmla="*/ 30592 w 1517380"/>
                  <a:gd name="connsiteY6" fmla="*/ 795449 h 2952207"/>
                  <a:gd name="connsiteX7" fmla="*/ 100539 w 1517380"/>
                  <a:gd name="connsiteY7" fmla="*/ 1594151 h 2952207"/>
                  <a:gd name="connsiteX8" fmla="*/ 153406 w 1517380"/>
                  <a:gd name="connsiteY8" fmla="*/ 2048809 h 2952207"/>
                  <a:gd name="connsiteX9" fmla="*/ 270528 w 1517380"/>
                  <a:gd name="connsiteY9" fmla="*/ 2545761 h 2952207"/>
                  <a:gd name="connsiteX10" fmla="*/ 401476 w 1517380"/>
                  <a:gd name="connsiteY10" fmla="*/ 2791391 h 2952207"/>
                  <a:gd name="connsiteX11" fmla="*/ 784560 w 1517380"/>
                  <a:gd name="connsiteY11" fmla="*/ 2922339 h 2952207"/>
                  <a:gd name="connsiteX12" fmla="*/ 988709 w 1517380"/>
                  <a:gd name="connsiteY12" fmla="*/ 2697857 h 2952207"/>
                  <a:gd name="connsiteX13" fmla="*/ 1183911 w 1517380"/>
                  <a:gd name="connsiteY13" fmla="*/ 2237505 h 2952207"/>
                  <a:gd name="connsiteX14" fmla="*/ 1371793 w 1517380"/>
                  <a:gd name="connsiteY14" fmla="*/ 1715339 h 2952207"/>
                  <a:gd name="connsiteX15" fmla="*/ 1449874 w 1517380"/>
                  <a:gd name="connsiteY15" fmla="*/ 1459949 h 2952207"/>
                  <a:gd name="connsiteX16" fmla="*/ 1517381 w 1517380"/>
                  <a:gd name="connsiteY16" fmla="*/ 1202120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232406 h 2952207"/>
                  <a:gd name="connsiteX1" fmla="*/ 1347393 w 1487096"/>
                  <a:gd name="connsiteY1" fmla="*/ 652301 h 2952207"/>
                  <a:gd name="connsiteX2" fmla="*/ 807333 w 1487096"/>
                  <a:gd name="connsiteY2" fmla="*/ 352991 h 2952207"/>
                  <a:gd name="connsiteX3" fmla="*/ 741453 w 1487096"/>
                  <a:gd name="connsiteY3" fmla="*/ 0 h 2952207"/>
                  <a:gd name="connsiteX4" fmla="*/ 618638 w 1487096"/>
                  <a:gd name="connsiteY4" fmla="*/ 106548 h 2952207"/>
                  <a:gd name="connsiteX5" fmla="*/ 498 w 1487096"/>
                  <a:gd name="connsiteY5" fmla="*/ 480685 h 2952207"/>
                  <a:gd name="connsiteX6" fmla="*/ 30592 w 1487096"/>
                  <a:gd name="connsiteY6" fmla="*/ 795449 h 2952207"/>
                  <a:gd name="connsiteX7" fmla="*/ 100539 w 1487096"/>
                  <a:gd name="connsiteY7" fmla="*/ 1594151 h 2952207"/>
                  <a:gd name="connsiteX8" fmla="*/ 153406 w 1487096"/>
                  <a:gd name="connsiteY8" fmla="*/ 2048809 h 2952207"/>
                  <a:gd name="connsiteX9" fmla="*/ 270528 w 1487096"/>
                  <a:gd name="connsiteY9" fmla="*/ 2545761 h 2952207"/>
                  <a:gd name="connsiteX10" fmla="*/ 401476 w 1487096"/>
                  <a:gd name="connsiteY10" fmla="*/ 2791391 h 2952207"/>
                  <a:gd name="connsiteX11" fmla="*/ 784560 w 1487096"/>
                  <a:gd name="connsiteY11" fmla="*/ 2922339 h 2952207"/>
                  <a:gd name="connsiteX12" fmla="*/ 988709 w 1487096"/>
                  <a:gd name="connsiteY12" fmla="*/ 2697857 h 2952207"/>
                  <a:gd name="connsiteX13" fmla="*/ 1183911 w 1487096"/>
                  <a:gd name="connsiteY13" fmla="*/ 2237505 h 2952207"/>
                  <a:gd name="connsiteX14" fmla="*/ 1371793 w 1487096"/>
                  <a:gd name="connsiteY14" fmla="*/ 1715339 h 2952207"/>
                  <a:gd name="connsiteX15" fmla="*/ 1449874 w 1487096"/>
                  <a:gd name="connsiteY15" fmla="*/ 1459949 h 2952207"/>
                  <a:gd name="connsiteX16" fmla="*/ 1487096 w 1487096"/>
                  <a:gd name="connsiteY16" fmla="*/ 1232406 h 2952207"/>
                  <a:gd name="connsiteX0" fmla="*/ 1487096 w 1487096"/>
                  <a:gd name="connsiteY0" fmla="*/ 1147788 h 2867589"/>
                  <a:gd name="connsiteX1" fmla="*/ 1347393 w 1487096"/>
                  <a:gd name="connsiteY1" fmla="*/ 567683 h 2867589"/>
                  <a:gd name="connsiteX2" fmla="*/ 807333 w 1487096"/>
                  <a:gd name="connsiteY2" fmla="*/ 268373 h 2867589"/>
                  <a:gd name="connsiteX3" fmla="*/ 756440 w 1487096"/>
                  <a:gd name="connsiteY3" fmla="*/ 25284 h 2867589"/>
                  <a:gd name="connsiteX4" fmla="*/ 618638 w 1487096"/>
                  <a:gd name="connsiteY4" fmla="*/ 21930 h 2867589"/>
                  <a:gd name="connsiteX5" fmla="*/ 498 w 1487096"/>
                  <a:gd name="connsiteY5" fmla="*/ 396067 h 2867589"/>
                  <a:gd name="connsiteX6" fmla="*/ 30592 w 1487096"/>
                  <a:gd name="connsiteY6" fmla="*/ 710831 h 2867589"/>
                  <a:gd name="connsiteX7" fmla="*/ 100539 w 1487096"/>
                  <a:gd name="connsiteY7" fmla="*/ 1509533 h 2867589"/>
                  <a:gd name="connsiteX8" fmla="*/ 153406 w 1487096"/>
                  <a:gd name="connsiteY8" fmla="*/ 1964191 h 2867589"/>
                  <a:gd name="connsiteX9" fmla="*/ 270528 w 1487096"/>
                  <a:gd name="connsiteY9" fmla="*/ 2461143 h 2867589"/>
                  <a:gd name="connsiteX10" fmla="*/ 401476 w 1487096"/>
                  <a:gd name="connsiteY10" fmla="*/ 2706773 h 2867589"/>
                  <a:gd name="connsiteX11" fmla="*/ 784560 w 1487096"/>
                  <a:gd name="connsiteY11" fmla="*/ 2837721 h 2867589"/>
                  <a:gd name="connsiteX12" fmla="*/ 988709 w 1487096"/>
                  <a:gd name="connsiteY12" fmla="*/ 2613239 h 2867589"/>
                  <a:gd name="connsiteX13" fmla="*/ 1183911 w 1487096"/>
                  <a:gd name="connsiteY13" fmla="*/ 2152887 h 2867589"/>
                  <a:gd name="connsiteX14" fmla="*/ 1371793 w 1487096"/>
                  <a:gd name="connsiteY14" fmla="*/ 1630721 h 2867589"/>
                  <a:gd name="connsiteX15" fmla="*/ 1449874 w 1487096"/>
                  <a:gd name="connsiteY15" fmla="*/ 1375331 h 2867589"/>
                  <a:gd name="connsiteX16" fmla="*/ 1487096 w 1487096"/>
                  <a:gd name="connsiteY16" fmla="*/ 1147788 h 2867589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07333 w 1487096"/>
                  <a:gd name="connsiteY2" fmla="*/ 357986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487096 w 1487096"/>
                  <a:gd name="connsiteY0" fmla="*/ 1237401 h 2957202"/>
                  <a:gd name="connsiteX1" fmla="*/ 1347393 w 1487096"/>
                  <a:gd name="connsiteY1" fmla="*/ 657296 h 2957202"/>
                  <a:gd name="connsiteX2" fmla="*/ 817325 w 1487096"/>
                  <a:gd name="connsiteY2" fmla="*/ 357985 h 2957202"/>
                  <a:gd name="connsiteX3" fmla="*/ 741453 w 1487096"/>
                  <a:gd name="connsiteY3" fmla="*/ 0 h 2957202"/>
                  <a:gd name="connsiteX4" fmla="*/ 618638 w 1487096"/>
                  <a:gd name="connsiteY4" fmla="*/ 111543 h 2957202"/>
                  <a:gd name="connsiteX5" fmla="*/ 498 w 1487096"/>
                  <a:gd name="connsiteY5" fmla="*/ 485680 h 2957202"/>
                  <a:gd name="connsiteX6" fmla="*/ 30592 w 1487096"/>
                  <a:gd name="connsiteY6" fmla="*/ 800444 h 2957202"/>
                  <a:gd name="connsiteX7" fmla="*/ 100539 w 1487096"/>
                  <a:gd name="connsiteY7" fmla="*/ 1599146 h 2957202"/>
                  <a:gd name="connsiteX8" fmla="*/ 153406 w 1487096"/>
                  <a:gd name="connsiteY8" fmla="*/ 2053804 h 2957202"/>
                  <a:gd name="connsiteX9" fmla="*/ 270528 w 1487096"/>
                  <a:gd name="connsiteY9" fmla="*/ 2550756 h 2957202"/>
                  <a:gd name="connsiteX10" fmla="*/ 401476 w 1487096"/>
                  <a:gd name="connsiteY10" fmla="*/ 2796386 h 2957202"/>
                  <a:gd name="connsiteX11" fmla="*/ 784560 w 1487096"/>
                  <a:gd name="connsiteY11" fmla="*/ 2927334 h 2957202"/>
                  <a:gd name="connsiteX12" fmla="*/ 988709 w 1487096"/>
                  <a:gd name="connsiteY12" fmla="*/ 2702852 h 2957202"/>
                  <a:gd name="connsiteX13" fmla="*/ 1183911 w 1487096"/>
                  <a:gd name="connsiteY13" fmla="*/ 2242500 h 2957202"/>
                  <a:gd name="connsiteX14" fmla="*/ 1371793 w 1487096"/>
                  <a:gd name="connsiteY14" fmla="*/ 1720334 h 2957202"/>
                  <a:gd name="connsiteX15" fmla="*/ 1449874 w 1487096"/>
                  <a:gd name="connsiteY15" fmla="*/ 1464944 h 2957202"/>
                  <a:gd name="connsiteX16" fmla="*/ 1487096 w 1487096"/>
                  <a:gd name="connsiteY16" fmla="*/ 1237401 h 2957202"/>
                  <a:gd name="connsiteX0" fmla="*/ 1510622 w 1510622"/>
                  <a:gd name="connsiteY0" fmla="*/ 1237401 h 2957202"/>
                  <a:gd name="connsiteX1" fmla="*/ 1370919 w 1510622"/>
                  <a:gd name="connsiteY1" fmla="*/ 657296 h 2957202"/>
                  <a:gd name="connsiteX2" fmla="*/ 840851 w 1510622"/>
                  <a:gd name="connsiteY2" fmla="*/ 357985 h 2957202"/>
                  <a:gd name="connsiteX3" fmla="*/ 764979 w 1510622"/>
                  <a:gd name="connsiteY3" fmla="*/ 0 h 2957202"/>
                  <a:gd name="connsiteX4" fmla="*/ 457329 w 1510622"/>
                  <a:gd name="connsiteY4" fmla="*/ 291381 h 2957202"/>
                  <a:gd name="connsiteX5" fmla="*/ 24024 w 1510622"/>
                  <a:gd name="connsiteY5" fmla="*/ 485680 h 2957202"/>
                  <a:gd name="connsiteX6" fmla="*/ 54118 w 1510622"/>
                  <a:gd name="connsiteY6" fmla="*/ 800444 h 2957202"/>
                  <a:gd name="connsiteX7" fmla="*/ 124065 w 1510622"/>
                  <a:gd name="connsiteY7" fmla="*/ 1599146 h 2957202"/>
                  <a:gd name="connsiteX8" fmla="*/ 176932 w 1510622"/>
                  <a:gd name="connsiteY8" fmla="*/ 2053804 h 2957202"/>
                  <a:gd name="connsiteX9" fmla="*/ 294054 w 1510622"/>
                  <a:gd name="connsiteY9" fmla="*/ 2550756 h 2957202"/>
                  <a:gd name="connsiteX10" fmla="*/ 425002 w 1510622"/>
                  <a:gd name="connsiteY10" fmla="*/ 2796386 h 2957202"/>
                  <a:gd name="connsiteX11" fmla="*/ 808086 w 1510622"/>
                  <a:gd name="connsiteY11" fmla="*/ 2927334 h 2957202"/>
                  <a:gd name="connsiteX12" fmla="*/ 1012235 w 1510622"/>
                  <a:gd name="connsiteY12" fmla="*/ 2702852 h 2957202"/>
                  <a:gd name="connsiteX13" fmla="*/ 1207437 w 1510622"/>
                  <a:gd name="connsiteY13" fmla="*/ 2242500 h 2957202"/>
                  <a:gd name="connsiteX14" fmla="*/ 1395319 w 1510622"/>
                  <a:gd name="connsiteY14" fmla="*/ 1720334 h 2957202"/>
                  <a:gd name="connsiteX15" fmla="*/ 1473400 w 1510622"/>
                  <a:gd name="connsiteY15" fmla="*/ 1464944 h 2957202"/>
                  <a:gd name="connsiteX16" fmla="*/ 1510622 w 1510622"/>
                  <a:gd name="connsiteY16" fmla="*/ 1237401 h 2957202"/>
                  <a:gd name="connsiteX0" fmla="*/ 1507786 w 1507786"/>
                  <a:gd name="connsiteY0" fmla="*/ 1237401 h 2957202"/>
                  <a:gd name="connsiteX1" fmla="*/ 1368083 w 1507786"/>
                  <a:gd name="connsiteY1" fmla="*/ 657296 h 2957202"/>
                  <a:gd name="connsiteX2" fmla="*/ 838015 w 1507786"/>
                  <a:gd name="connsiteY2" fmla="*/ 357985 h 2957202"/>
                  <a:gd name="connsiteX3" fmla="*/ 762143 w 1507786"/>
                  <a:gd name="connsiteY3" fmla="*/ 0 h 2957202"/>
                  <a:gd name="connsiteX4" fmla="*/ 414529 w 1507786"/>
                  <a:gd name="connsiteY4" fmla="*/ 301373 h 2957202"/>
                  <a:gd name="connsiteX5" fmla="*/ 21188 w 1507786"/>
                  <a:gd name="connsiteY5" fmla="*/ 485680 h 2957202"/>
                  <a:gd name="connsiteX6" fmla="*/ 51282 w 1507786"/>
                  <a:gd name="connsiteY6" fmla="*/ 800444 h 2957202"/>
                  <a:gd name="connsiteX7" fmla="*/ 121229 w 1507786"/>
                  <a:gd name="connsiteY7" fmla="*/ 1599146 h 2957202"/>
                  <a:gd name="connsiteX8" fmla="*/ 174096 w 1507786"/>
                  <a:gd name="connsiteY8" fmla="*/ 2053804 h 2957202"/>
                  <a:gd name="connsiteX9" fmla="*/ 291218 w 1507786"/>
                  <a:gd name="connsiteY9" fmla="*/ 2550756 h 2957202"/>
                  <a:gd name="connsiteX10" fmla="*/ 422166 w 1507786"/>
                  <a:gd name="connsiteY10" fmla="*/ 2796386 h 2957202"/>
                  <a:gd name="connsiteX11" fmla="*/ 805250 w 1507786"/>
                  <a:gd name="connsiteY11" fmla="*/ 2927334 h 2957202"/>
                  <a:gd name="connsiteX12" fmla="*/ 1009399 w 1507786"/>
                  <a:gd name="connsiteY12" fmla="*/ 2702852 h 2957202"/>
                  <a:gd name="connsiteX13" fmla="*/ 1204601 w 1507786"/>
                  <a:gd name="connsiteY13" fmla="*/ 2242500 h 2957202"/>
                  <a:gd name="connsiteX14" fmla="*/ 1392483 w 1507786"/>
                  <a:gd name="connsiteY14" fmla="*/ 1720334 h 2957202"/>
                  <a:gd name="connsiteX15" fmla="*/ 1470564 w 1507786"/>
                  <a:gd name="connsiteY15" fmla="*/ 1464944 h 2957202"/>
                  <a:gd name="connsiteX16" fmla="*/ 1507786 w 1507786"/>
                  <a:gd name="connsiteY16" fmla="*/ 1237401 h 2957202"/>
                  <a:gd name="connsiteX0" fmla="*/ 1486807 w 1486807"/>
                  <a:gd name="connsiteY0" fmla="*/ 1237401 h 2957202"/>
                  <a:gd name="connsiteX1" fmla="*/ 1347104 w 1486807"/>
                  <a:gd name="connsiteY1" fmla="*/ 657296 h 2957202"/>
                  <a:gd name="connsiteX2" fmla="*/ 817036 w 1486807"/>
                  <a:gd name="connsiteY2" fmla="*/ 357985 h 2957202"/>
                  <a:gd name="connsiteX3" fmla="*/ 741164 w 1486807"/>
                  <a:gd name="connsiteY3" fmla="*/ 0 h 2957202"/>
                  <a:gd name="connsiteX4" fmla="*/ 393550 w 1486807"/>
                  <a:gd name="connsiteY4" fmla="*/ 301373 h 2957202"/>
                  <a:gd name="connsiteX5" fmla="*/ 209 w 1486807"/>
                  <a:gd name="connsiteY5" fmla="*/ 485680 h 2957202"/>
                  <a:gd name="connsiteX6" fmla="*/ 30303 w 1486807"/>
                  <a:gd name="connsiteY6" fmla="*/ 800444 h 2957202"/>
                  <a:gd name="connsiteX7" fmla="*/ 100250 w 1486807"/>
                  <a:gd name="connsiteY7" fmla="*/ 1599146 h 2957202"/>
                  <a:gd name="connsiteX8" fmla="*/ 153117 w 1486807"/>
                  <a:gd name="connsiteY8" fmla="*/ 2053804 h 2957202"/>
                  <a:gd name="connsiteX9" fmla="*/ 270239 w 1486807"/>
                  <a:gd name="connsiteY9" fmla="*/ 2550756 h 2957202"/>
                  <a:gd name="connsiteX10" fmla="*/ 401187 w 1486807"/>
                  <a:gd name="connsiteY10" fmla="*/ 2796386 h 2957202"/>
                  <a:gd name="connsiteX11" fmla="*/ 784271 w 1486807"/>
                  <a:gd name="connsiteY11" fmla="*/ 2927334 h 2957202"/>
                  <a:gd name="connsiteX12" fmla="*/ 988420 w 1486807"/>
                  <a:gd name="connsiteY12" fmla="*/ 2702852 h 2957202"/>
                  <a:gd name="connsiteX13" fmla="*/ 1183622 w 1486807"/>
                  <a:gd name="connsiteY13" fmla="*/ 2242500 h 2957202"/>
                  <a:gd name="connsiteX14" fmla="*/ 1371504 w 1486807"/>
                  <a:gd name="connsiteY14" fmla="*/ 1720334 h 2957202"/>
                  <a:gd name="connsiteX15" fmla="*/ 1449585 w 1486807"/>
                  <a:gd name="connsiteY15" fmla="*/ 1464944 h 2957202"/>
                  <a:gd name="connsiteX16" fmla="*/ 1486807 w 1486807"/>
                  <a:gd name="connsiteY16" fmla="*/ 1237401 h 2957202"/>
                  <a:gd name="connsiteX0" fmla="*/ 1486599 w 1486599"/>
                  <a:gd name="connsiteY0" fmla="*/ 1237401 h 2957202"/>
                  <a:gd name="connsiteX1" fmla="*/ 1346896 w 1486599"/>
                  <a:gd name="connsiteY1" fmla="*/ 657296 h 2957202"/>
                  <a:gd name="connsiteX2" fmla="*/ 816828 w 1486599"/>
                  <a:gd name="connsiteY2" fmla="*/ 357985 h 2957202"/>
                  <a:gd name="connsiteX3" fmla="*/ 740956 w 1486599"/>
                  <a:gd name="connsiteY3" fmla="*/ 0 h 2957202"/>
                  <a:gd name="connsiteX4" fmla="*/ 393342 w 1486599"/>
                  <a:gd name="connsiteY4" fmla="*/ 301373 h 2957202"/>
                  <a:gd name="connsiteX5" fmla="*/ 1 w 1486599"/>
                  <a:gd name="connsiteY5" fmla="*/ 485680 h 2957202"/>
                  <a:gd name="connsiteX6" fmla="*/ 30095 w 1486599"/>
                  <a:gd name="connsiteY6" fmla="*/ 800444 h 2957202"/>
                  <a:gd name="connsiteX7" fmla="*/ 100042 w 1486599"/>
                  <a:gd name="connsiteY7" fmla="*/ 1599146 h 2957202"/>
                  <a:gd name="connsiteX8" fmla="*/ 152909 w 1486599"/>
                  <a:gd name="connsiteY8" fmla="*/ 2053804 h 2957202"/>
                  <a:gd name="connsiteX9" fmla="*/ 270031 w 1486599"/>
                  <a:gd name="connsiteY9" fmla="*/ 2550756 h 2957202"/>
                  <a:gd name="connsiteX10" fmla="*/ 400979 w 1486599"/>
                  <a:gd name="connsiteY10" fmla="*/ 2796386 h 2957202"/>
                  <a:gd name="connsiteX11" fmla="*/ 784063 w 1486599"/>
                  <a:gd name="connsiteY11" fmla="*/ 2927334 h 2957202"/>
                  <a:gd name="connsiteX12" fmla="*/ 988212 w 1486599"/>
                  <a:gd name="connsiteY12" fmla="*/ 2702852 h 2957202"/>
                  <a:gd name="connsiteX13" fmla="*/ 1183414 w 1486599"/>
                  <a:gd name="connsiteY13" fmla="*/ 2242500 h 2957202"/>
                  <a:gd name="connsiteX14" fmla="*/ 1371296 w 1486599"/>
                  <a:gd name="connsiteY14" fmla="*/ 1720334 h 2957202"/>
                  <a:gd name="connsiteX15" fmla="*/ 1449377 w 1486599"/>
                  <a:gd name="connsiteY15" fmla="*/ 1464944 h 2957202"/>
                  <a:gd name="connsiteX16" fmla="*/ 1486599 w 1486599"/>
                  <a:gd name="connsiteY16" fmla="*/ 1237401 h 2957202"/>
                  <a:gd name="connsiteX0" fmla="*/ 1486597 w 1486597"/>
                  <a:gd name="connsiteY0" fmla="*/ 1237401 h 2957202"/>
                  <a:gd name="connsiteX1" fmla="*/ 1346894 w 1486597"/>
                  <a:gd name="connsiteY1" fmla="*/ 657296 h 2957202"/>
                  <a:gd name="connsiteX2" fmla="*/ 816826 w 1486597"/>
                  <a:gd name="connsiteY2" fmla="*/ 357985 h 2957202"/>
                  <a:gd name="connsiteX3" fmla="*/ 740954 w 1486597"/>
                  <a:gd name="connsiteY3" fmla="*/ 0 h 2957202"/>
                  <a:gd name="connsiteX4" fmla="*/ 393340 w 1486597"/>
                  <a:gd name="connsiteY4" fmla="*/ 301373 h 2957202"/>
                  <a:gd name="connsiteX5" fmla="*/ 0 w 1486597"/>
                  <a:gd name="connsiteY5" fmla="*/ 485680 h 2957202"/>
                  <a:gd name="connsiteX6" fmla="*/ 30093 w 1486597"/>
                  <a:gd name="connsiteY6" fmla="*/ 800444 h 2957202"/>
                  <a:gd name="connsiteX7" fmla="*/ 100040 w 1486597"/>
                  <a:gd name="connsiteY7" fmla="*/ 1599146 h 2957202"/>
                  <a:gd name="connsiteX8" fmla="*/ 152907 w 1486597"/>
                  <a:gd name="connsiteY8" fmla="*/ 2053804 h 2957202"/>
                  <a:gd name="connsiteX9" fmla="*/ 270029 w 1486597"/>
                  <a:gd name="connsiteY9" fmla="*/ 2550756 h 2957202"/>
                  <a:gd name="connsiteX10" fmla="*/ 400977 w 1486597"/>
                  <a:gd name="connsiteY10" fmla="*/ 2796386 h 2957202"/>
                  <a:gd name="connsiteX11" fmla="*/ 784061 w 1486597"/>
                  <a:gd name="connsiteY11" fmla="*/ 2927334 h 2957202"/>
                  <a:gd name="connsiteX12" fmla="*/ 988210 w 1486597"/>
                  <a:gd name="connsiteY12" fmla="*/ 2702852 h 2957202"/>
                  <a:gd name="connsiteX13" fmla="*/ 1183412 w 1486597"/>
                  <a:gd name="connsiteY13" fmla="*/ 2242500 h 2957202"/>
                  <a:gd name="connsiteX14" fmla="*/ 1371294 w 1486597"/>
                  <a:gd name="connsiteY14" fmla="*/ 1720334 h 2957202"/>
                  <a:gd name="connsiteX15" fmla="*/ 1449375 w 1486597"/>
                  <a:gd name="connsiteY15" fmla="*/ 1464944 h 2957202"/>
                  <a:gd name="connsiteX16" fmla="*/ 1486597 w 1486597"/>
                  <a:gd name="connsiteY16" fmla="*/ 1237401 h 2957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6597" h="2957202">
                    <a:moveTo>
                      <a:pt x="1486597" y="1237401"/>
                    </a:moveTo>
                    <a:cubicBezTo>
                      <a:pt x="1439231" y="1102793"/>
                      <a:pt x="1420193" y="897573"/>
                      <a:pt x="1346894" y="657296"/>
                    </a:cubicBezTo>
                    <a:cubicBezTo>
                      <a:pt x="1144164" y="584968"/>
                      <a:pt x="917681" y="560507"/>
                      <a:pt x="816826" y="357985"/>
                    </a:cubicBezTo>
                    <a:cubicBezTo>
                      <a:pt x="760706" y="244117"/>
                      <a:pt x="768261" y="185432"/>
                      <a:pt x="740954" y="0"/>
                    </a:cubicBezTo>
                    <a:cubicBezTo>
                      <a:pt x="684960" y="75980"/>
                      <a:pt x="516832" y="220426"/>
                      <a:pt x="393340" y="301373"/>
                    </a:cubicBezTo>
                    <a:cubicBezTo>
                      <a:pt x="269848" y="382320"/>
                      <a:pt x="105993" y="448129"/>
                      <a:pt x="0" y="485680"/>
                    </a:cubicBezTo>
                    <a:cubicBezTo>
                      <a:pt x="9395" y="593836"/>
                      <a:pt x="27653" y="774417"/>
                      <a:pt x="30093" y="800444"/>
                    </a:cubicBezTo>
                    <a:cubicBezTo>
                      <a:pt x="52866" y="1067220"/>
                      <a:pt x="76453" y="1333183"/>
                      <a:pt x="100040" y="1599146"/>
                    </a:cubicBezTo>
                    <a:cubicBezTo>
                      <a:pt x="113054" y="1749614"/>
                      <a:pt x="121187" y="1904962"/>
                      <a:pt x="152907" y="2053804"/>
                    </a:cubicBezTo>
                    <a:cubicBezTo>
                      <a:pt x="187881" y="2221353"/>
                      <a:pt x="207401" y="2390528"/>
                      <a:pt x="270029" y="2550756"/>
                    </a:cubicBezTo>
                    <a:cubicBezTo>
                      <a:pt x="303376" y="2636971"/>
                      <a:pt x="349736" y="2719932"/>
                      <a:pt x="400977" y="2796386"/>
                    </a:cubicBezTo>
                    <a:cubicBezTo>
                      <a:pt x="485564" y="2921640"/>
                      <a:pt x="636846" y="3004601"/>
                      <a:pt x="784061" y="2927334"/>
                    </a:cubicBezTo>
                    <a:cubicBezTo>
                      <a:pt x="879222" y="2876906"/>
                      <a:pt x="938596" y="2795572"/>
                      <a:pt x="988210" y="2702852"/>
                    </a:cubicBezTo>
                    <a:cubicBezTo>
                      <a:pt x="1067104" y="2555636"/>
                      <a:pt x="1132985" y="2401101"/>
                      <a:pt x="1183412" y="2242500"/>
                    </a:cubicBezTo>
                    <a:cubicBezTo>
                      <a:pt x="1239533" y="2066005"/>
                      <a:pt x="1308667" y="1894389"/>
                      <a:pt x="1371294" y="1720334"/>
                    </a:cubicBezTo>
                    <a:cubicBezTo>
                      <a:pt x="1401388" y="1636560"/>
                      <a:pt x="1426601" y="1550345"/>
                      <a:pt x="1449375" y="1464944"/>
                    </a:cubicBezTo>
                    <a:cubicBezTo>
                      <a:pt x="1472149" y="1380357"/>
                      <a:pt x="1471144" y="1323615"/>
                      <a:pt x="1486597" y="123740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662AED-38AF-466B-A6C6-C46853E188DB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FFB9065-E0FC-49D5-A01D-8B89385896C3}"/>
                  </a:ext>
                </a:extLst>
              </p:cNvPr>
              <p:cNvSpPr/>
              <p:nvPr/>
            </p:nvSpPr>
            <p:spPr>
              <a:xfrm>
                <a:off x="2108589" y="3458106"/>
                <a:ext cx="642350" cy="1344847"/>
              </a:xfrm>
              <a:custGeom>
                <a:avLst/>
                <a:gdLst>
                  <a:gd name="connsiteX0" fmla="*/ 1021026 w 1016677"/>
                  <a:gd name="connsiteY0" fmla="*/ 1260681 h 2130956"/>
                  <a:gd name="connsiteX1" fmla="*/ 943759 w 1016677"/>
                  <a:gd name="connsiteY1" fmla="*/ 482312 h 2130956"/>
                  <a:gd name="connsiteX2" fmla="*/ 921798 w 1016677"/>
                  <a:gd name="connsiteY2" fmla="*/ 463605 h 2130956"/>
                  <a:gd name="connsiteX3" fmla="*/ 502927 w 1016677"/>
                  <a:gd name="connsiteY3" fmla="*/ 247256 h 2130956"/>
                  <a:gd name="connsiteX4" fmla="*/ 385806 w 1016677"/>
                  <a:gd name="connsiteY4" fmla="*/ 0 h 2130956"/>
                  <a:gd name="connsiteX5" fmla="*/ 306912 w 1016677"/>
                  <a:gd name="connsiteY5" fmla="*/ 45547 h 2130956"/>
                  <a:gd name="connsiteX6" fmla="*/ 209310 w 1016677"/>
                  <a:gd name="connsiteY6" fmla="*/ 82961 h 2130956"/>
                  <a:gd name="connsiteX7" fmla="*/ 5162 w 1016677"/>
                  <a:gd name="connsiteY7" fmla="*/ 113868 h 2130956"/>
                  <a:gd name="connsiteX8" fmla="*/ 3535 w 1016677"/>
                  <a:gd name="connsiteY8" fmla="*/ 584793 h 2130956"/>
                  <a:gd name="connsiteX9" fmla="*/ 5162 w 1016677"/>
                  <a:gd name="connsiteY9" fmla="*/ 1154133 h 2130956"/>
                  <a:gd name="connsiteX10" fmla="*/ 5162 w 1016677"/>
                  <a:gd name="connsiteY10" fmla="*/ 1165519 h 2130956"/>
                  <a:gd name="connsiteX11" fmla="*/ 28748 w 1016677"/>
                  <a:gd name="connsiteY11" fmla="*/ 1198053 h 2130956"/>
                  <a:gd name="connsiteX12" fmla="*/ 240217 w 1016677"/>
                  <a:gd name="connsiteY12" fmla="*/ 1684432 h 2130956"/>
                  <a:gd name="connsiteX13" fmla="*/ 497234 w 1016677"/>
                  <a:gd name="connsiteY13" fmla="*/ 2105743 h 2130956"/>
                  <a:gd name="connsiteX14" fmla="*/ 925052 w 1016677"/>
                  <a:gd name="connsiteY14" fmla="*/ 1593338 h 2130956"/>
                  <a:gd name="connsiteX15" fmla="*/ 982799 w 1016677"/>
                  <a:gd name="connsiteY15" fmla="*/ 1411149 h 2130956"/>
                  <a:gd name="connsiteX16" fmla="*/ 1021026 w 1016677"/>
                  <a:gd name="connsiteY16" fmla="*/ 1260681 h 2130956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5162 w 1021195"/>
                  <a:gd name="connsiteY9" fmla="*/ 1154133 h 2138011"/>
                  <a:gd name="connsiteX10" fmla="*/ 28748 w 1021195"/>
                  <a:gd name="connsiteY10" fmla="*/ 1198053 h 2138011"/>
                  <a:gd name="connsiteX11" fmla="*/ 240217 w 1021195"/>
                  <a:gd name="connsiteY11" fmla="*/ 1684432 h 2138011"/>
                  <a:gd name="connsiteX12" fmla="*/ 497234 w 1021195"/>
                  <a:gd name="connsiteY12" fmla="*/ 2105743 h 2138011"/>
                  <a:gd name="connsiteX13" fmla="*/ 925052 w 1021195"/>
                  <a:gd name="connsiteY13" fmla="*/ 1593338 h 2138011"/>
                  <a:gd name="connsiteX14" fmla="*/ 982799 w 1021195"/>
                  <a:gd name="connsiteY14" fmla="*/ 1411149 h 2138011"/>
                  <a:gd name="connsiteX15" fmla="*/ 1021026 w 1021195"/>
                  <a:gd name="connsiteY15" fmla="*/ 1260681 h 2138011"/>
                  <a:gd name="connsiteX0" fmla="*/ 1021026 w 1021195"/>
                  <a:gd name="connsiteY0" fmla="*/ 1260681 h 2138013"/>
                  <a:gd name="connsiteX1" fmla="*/ 943759 w 1021195"/>
                  <a:gd name="connsiteY1" fmla="*/ 482312 h 2138013"/>
                  <a:gd name="connsiteX2" fmla="*/ 921798 w 1021195"/>
                  <a:gd name="connsiteY2" fmla="*/ 463605 h 2138013"/>
                  <a:gd name="connsiteX3" fmla="*/ 502927 w 1021195"/>
                  <a:gd name="connsiteY3" fmla="*/ 247256 h 2138013"/>
                  <a:gd name="connsiteX4" fmla="*/ 385806 w 1021195"/>
                  <a:gd name="connsiteY4" fmla="*/ 0 h 2138013"/>
                  <a:gd name="connsiteX5" fmla="*/ 306912 w 1021195"/>
                  <a:gd name="connsiteY5" fmla="*/ 45547 h 2138013"/>
                  <a:gd name="connsiteX6" fmla="*/ 209310 w 1021195"/>
                  <a:gd name="connsiteY6" fmla="*/ 82961 h 2138013"/>
                  <a:gd name="connsiteX7" fmla="*/ 5162 w 1021195"/>
                  <a:gd name="connsiteY7" fmla="*/ 113868 h 2138013"/>
                  <a:gd name="connsiteX8" fmla="*/ 3535 w 1021195"/>
                  <a:gd name="connsiteY8" fmla="*/ 584793 h 2138013"/>
                  <a:gd name="connsiteX9" fmla="*/ 5162 w 1021195"/>
                  <a:gd name="connsiteY9" fmla="*/ 1154133 h 2138013"/>
                  <a:gd name="connsiteX10" fmla="*/ 240217 w 1021195"/>
                  <a:gd name="connsiteY10" fmla="*/ 1684432 h 2138013"/>
                  <a:gd name="connsiteX11" fmla="*/ 497234 w 1021195"/>
                  <a:gd name="connsiteY11" fmla="*/ 2105743 h 2138013"/>
                  <a:gd name="connsiteX12" fmla="*/ 925052 w 1021195"/>
                  <a:gd name="connsiteY12" fmla="*/ 1593338 h 2138013"/>
                  <a:gd name="connsiteX13" fmla="*/ 982799 w 1021195"/>
                  <a:gd name="connsiteY13" fmla="*/ 1411149 h 2138013"/>
                  <a:gd name="connsiteX14" fmla="*/ 1021026 w 1021195"/>
                  <a:gd name="connsiteY14" fmla="*/ 1260681 h 2138013"/>
                  <a:gd name="connsiteX0" fmla="*/ 1021026 w 1021195"/>
                  <a:gd name="connsiteY0" fmla="*/ 1260681 h 2138011"/>
                  <a:gd name="connsiteX1" fmla="*/ 943759 w 1021195"/>
                  <a:gd name="connsiteY1" fmla="*/ 482312 h 2138011"/>
                  <a:gd name="connsiteX2" fmla="*/ 921798 w 1021195"/>
                  <a:gd name="connsiteY2" fmla="*/ 463605 h 2138011"/>
                  <a:gd name="connsiteX3" fmla="*/ 502927 w 1021195"/>
                  <a:gd name="connsiteY3" fmla="*/ 247256 h 2138011"/>
                  <a:gd name="connsiteX4" fmla="*/ 385806 w 1021195"/>
                  <a:gd name="connsiteY4" fmla="*/ 0 h 2138011"/>
                  <a:gd name="connsiteX5" fmla="*/ 306912 w 1021195"/>
                  <a:gd name="connsiteY5" fmla="*/ 45547 h 2138011"/>
                  <a:gd name="connsiteX6" fmla="*/ 209310 w 1021195"/>
                  <a:gd name="connsiteY6" fmla="*/ 82961 h 2138011"/>
                  <a:gd name="connsiteX7" fmla="*/ 5162 w 1021195"/>
                  <a:gd name="connsiteY7" fmla="*/ 113868 h 2138011"/>
                  <a:gd name="connsiteX8" fmla="*/ 3535 w 1021195"/>
                  <a:gd name="connsiteY8" fmla="*/ 584793 h 2138011"/>
                  <a:gd name="connsiteX9" fmla="*/ 167 w 1021195"/>
                  <a:gd name="connsiteY9" fmla="*/ 1194097 h 2138011"/>
                  <a:gd name="connsiteX10" fmla="*/ 240217 w 1021195"/>
                  <a:gd name="connsiteY10" fmla="*/ 1684432 h 2138011"/>
                  <a:gd name="connsiteX11" fmla="*/ 497234 w 1021195"/>
                  <a:gd name="connsiteY11" fmla="*/ 2105743 h 2138011"/>
                  <a:gd name="connsiteX12" fmla="*/ 925052 w 1021195"/>
                  <a:gd name="connsiteY12" fmla="*/ 1593338 h 2138011"/>
                  <a:gd name="connsiteX13" fmla="*/ 982799 w 1021195"/>
                  <a:gd name="connsiteY13" fmla="*/ 1411149 h 2138011"/>
                  <a:gd name="connsiteX14" fmla="*/ 1021026 w 1021195"/>
                  <a:gd name="connsiteY14" fmla="*/ 1260681 h 213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1195" h="2138011">
                    <a:moveTo>
                      <a:pt x="1021026" y="1260681"/>
                    </a:moveTo>
                    <a:cubicBezTo>
                      <a:pt x="1006386" y="1000411"/>
                      <a:pt x="969785" y="741768"/>
                      <a:pt x="943759" y="482312"/>
                    </a:cubicBezTo>
                    <a:cubicBezTo>
                      <a:pt x="942132" y="466858"/>
                      <a:pt x="936438" y="461978"/>
                      <a:pt x="921798" y="463605"/>
                    </a:cubicBezTo>
                    <a:cubicBezTo>
                      <a:pt x="732290" y="488005"/>
                      <a:pt x="596461" y="409111"/>
                      <a:pt x="502927" y="247256"/>
                    </a:cubicBezTo>
                    <a:cubicBezTo>
                      <a:pt x="456567" y="168362"/>
                      <a:pt x="432980" y="78081"/>
                      <a:pt x="385806" y="0"/>
                    </a:cubicBezTo>
                    <a:cubicBezTo>
                      <a:pt x="375232" y="23587"/>
                      <a:pt x="328872" y="35787"/>
                      <a:pt x="306912" y="45547"/>
                    </a:cubicBezTo>
                    <a:cubicBezTo>
                      <a:pt x="275191" y="59374"/>
                      <a:pt x="242658" y="73201"/>
                      <a:pt x="209310" y="82961"/>
                    </a:cubicBezTo>
                    <a:cubicBezTo>
                      <a:pt x="140176" y="103294"/>
                      <a:pt x="76736" y="112241"/>
                      <a:pt x="5162" y="113868"/>
                    </a:cubicBezTo>
                    <a:cubicBezTo>
                      <a:pt x="-5412" y="114681"/>
                      <a:pt x="3535" y="554699"/>
                      <a:pt x="3535" y="584793"/>
                    </a:cubicBezTo>
                    <a:cubicBezTo>
                      <a:pt x="4348" y="774302"/>
                      <a:pt x="167" y="1004588"/>
                      <a:pt x="167" y="1194097"/>
                    </a:cubicBezTo>
                    <a:cubicBezTo>
                      <a:pt x="80184" y="1357542"/>
                      <a:pt x="157373" y="1532491"/>
                      <a:pt x="240217" y="1684432"/>
                    </a:cubicBezTo>
                    <a:cubicBezTo>
                      <a:pt x="323062" y="1836373"/>
                      <a:pt x="378486" y="1993502"/>
                      <a:pt x="497234" y="2105743"/>
                    </a:cubicBezTo>
                    <a:cubicBezTo>
                      <a:pt x="682676" y="2281425"/>
                      <a:pt x="893331" y="1686872"/>
                      <a:pt x="925052" y="1593338"/>
                    </a:cubicBezTo>
                    <a:cubicBezTo>
                      <a:pt x="945385" y="1533150"/>
                      <a:pt x="964092" y="1472150"/>
                      <a:pt x="982799" y="1411149"/>
                    </a:cubicBezTo>
                    <a:cubicBezTo>
                      <a:pt x="999066" y="1359908"/>
                      <a:pt x="1023466" y="1315174"/>
                      <a:pt x="1021026" y="1260681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71A9569-2F27-4E5D-8814-29B432B946B2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9008A3F-A942-4C34-922A-B07C2B086CE7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A0FB7D5-B3BA-4A09-92A6-9E480965A4D1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6157AD-8D75-4AA7-A804-D025B79F9A56}"/>
                  </a:ext>
                </a:extLst>
              </p:cNvPr>
              <p:cNvSpPr/>
              <p:nvPr/>
            </p:nvSpPr>
            <p:spPr>
              <a:xfrm>
                <a:off x="3557536" y="3735173"/>
                <a:ext cx="1094996" cy="1442988"/>
              </a:xfrm>
              <a:custGeom>
                <a:avLst/>
                <a:gdLst>
                  <a:gd name="connsiteX0" fmla="*/ 1742637 w 1740552"/>
                  <a:gd name="connsiteY0" fmla="*/ 386434 h 2228557"/>
                  <a:gd name="connsiteX1" fmla="*/ 1382326 w 1740552"/>
                  <a:gd name="connsiteY1" fmla="*/ 323806 h 2228557"/>
                  <a:gd name="connsiteX2" fmla="*/ 1235111 w 1740552"/>
                  <a:gd name="connsiteY2" fmla="*/ 221325 h 2228557"/>
                  <a:gd name="connsiteX3" fmla="*/ 1174924 w 1740552"/>
                  <a:gd name="connsiteY3" fmla="*/ 87124 h 2228557"/>
                  <a:gd name="connsiteX4" fmla="*/ 1131004 w 1740552"/>
                  <a:gd name="connsiteY4" fmla="*/ 5789 h 2228557"/>
                  <a:gd name="connsiteX5" fmla="*/ 595011 w 1740552"/>
                  <a:gd name="connsiteY5" fmla="*/ 166018 h 2228557"/>
                  <a:gd name="connsiteX6" fmla="*/ 57392 w 1740552"/>
                  <a:gd name="connsiteY6" fmla="*/ 144871 h 2228557"/>
                  <a:gd name="connsiteX7" fmla="*/ 8591 w 1740552"/>
                  <a:gd name="connsiteY7" fmla="*/ 308353 h 2228557"/>
                  <a:gd name="connsiteX8" fmla="*/ 80165 w 1740552"/>
                  <a:gd name="connsiteY8" fmla="*/ 601969 h 2228557"/>
                  <a:gd name="connsiteX9" fmla="*/ 212740 w 1740552"/>
                  <a:gd name="connsiteY9" fmla="*/ 1211163 h 2228557"/>
                  <a:gd name="connsiteX10" fmla="*/ 348568 w 1740552"/>
                  <a:gd name="connsiteY10" fmla="*/ 1808969 h 2228557"/>
                  <a:gd name="connsiteX11" fmla="*/ 952068 w 1740552"/>
                  <a:gd name="connsiteY11" fmla="*/ 2214014 h 2228557"/>
                  <a:gd name="connsiteX12" fmla="*/ 1211525 w 1740552"/>
                  <a:gd name="connsiteY12" fmla="*/ 1997665 h 2228557"/>
                  <a:gd name="connsiteX13" fmla="*/ 1406727 w 1740552"/>
                  <a:gd name="connsiteY13" fmla="*/ 1553580 h 2228557"/>
                  <a:gd name="connsiteX14" fmla="*/ 1621449 w 1740552"/>
                  <a:gd name="connsiteY14" fmla="*/ 1035481 h 2228557"/>
                  <a:gd name="connsiteX15" fmla="*/ 1742637 w 1740552"/>
                  <a:gd name="connsiteY15" fmla="*/ 386434 h 2228557"/>
                  <a:gd name="connsiteX0" fmla="*/ 1748503 w 1750266"/>
                  <a:gd name="connsiteY0" fmla="*/ 383983 h 2230158"/>
                  <a:gd name="connsiteX1" fmla="*/ 1388192 w 1750266"/>
                  <a:gd name="connsiteY1" fmla="*/ 321355 h 2230158"/>
                  <a:gd name="connsiteX2" fmla="*/ 1240977 w 1750266"/>
                  <a:gd name="connsiteY2" fmla="*/ 218874 h 2230158"/>
                  <a:gd name="connsiteX3" fmla="*/ 1180790 w 1750266"/>
                  <a:gd name="connsiteY3" fmla="*/ 84673 h 2230158"/>
                  <a:gd name="connsiteX4" fmla="*/ 1136870 w 1750266"/>
                  <a:gd name="connsiteY4" fmla="*/ 3338 h 2230158"/>
                  <a:gd name="connsiteX5" fmla="*/ 585734 w 1750266"/>
                  <a:gd name="connsiteY5" fmla="*/ 208995 h 2230158"/>
                  <a:gd name="connsiteX6" fmla="*/ 63258 w 1750266"/>
                  <a:gd name="connsiteY6" fmla="*/ 142420 h 2230158"/>
                  <a:gd name="connsiteX7" fmla="*/ 14457 w 1750266"/>
                  <a:gd name="connsiteY7" fmla="*/ 305902 h 2230158"/>
                  <a:gd name="connsiteX8" fmla="*/ 86031 w 1750266"/>
                  <a:gd name="connsiteY8" fmla="*/ 599518 h 2230158"/>
                  <a:gd name="connsiteX9" fmla="*/ 218606 w 1750266"/>
                  <a:gd name="connsiteY9" fmla="*/ 1208712 h 2230158"/>
                  <a:gd name="connsiteX10" fmla="*/ 354434 w 1750266"/>
                  <a:gd name="connsiteY10" fmla="*/ 1806518 h 2230158"/>
                  <a:gd name="connsiteX11" fmla="*/ 957934 w 1750266"/>
                  <a:gd name="connsiteY11" fmla="*/ 2211563 h 2230158"/>
                  <a:gd name="connsiteX12" fmla="*/ 1217391 w 1750266"/>
                  <a:gd name="connsiteY12" fmla="*/ 1995214 h 2230158"/>
                  <a:gd name="connsiteX13" fmla="*/ 1412593 w 1750266"/>
                  <a:gd name="connsiteY13" fmla="*/ 1551129 h 2230158"/>
                  <a:gd name="connsiteX14" fmla="*/ 1627315 w 1750266"/>
                  <a:gd name="connsiteY14" fmla="*/ 1033030 h 2230158"/>
                  <a:gd name="connsiteX15" fmla="*/ 1748503 w 1750266"/>
                  <a:gd name="connsiteY15" fmla="*/ 383983 h 2230158"/>
                  <a:gd name="connsiteX0" fmla="*/ 1738583 w 1740346"/>
                  <a:gd name="connsiteY0" fmla="*/ 383983 h 2230160"/>
                  <a:gd name="connsiteX1" fmla="*/ 1378272 w 1740346"/>
                  <a:gd name="connsiteY1" fmla="*/ 321355 h 2230160"/>
                  <a:gd name="connsiteX2" fmla="*/ 1231057 w 1740346"/>
                  <a:gd name="connsiteY2" fmla="*/ 218874 h 2230160"/>
                  <a:gd name="connsiteX3" fmla="*/ 1170870 w 1740346"/>
                  <a:gd name="connsiteY3" fmla="*/ 84673 h 2230160"/>
                  <a:gd name="connsiteX4" fmla="*/ 1126950 w 1740346"/>
                  <a:gd name="connsiteY4" fmla="*/ 3338 h 2230160"/>
                  <a:gd name="connsiteX5" fmla="*/ 575814 w 1740346"/>
                  <a:gd name="connsiteY5" fmla="*/ 208995 h 2230160"/>
                  <a:gd name="connsiteX6" fmla="*/ 83623 w 1740346"/>
                  <a:gd name="connsiteY6" fmla="*/ 202991 h 2230160"/>
                  <a:gd name="connsiteX7" fmla="*/ 4537 w 1740346"/>
                  <a:gd name="connsiteY7" fmla="*/ 305902 h 2230160"/>
                  <a:gd name="connsiteX8" fmla="*/ 76111 w 1740346"/>
                  <a:gd name="connsiteY8" fmla="*/ 599518 h 2230160"/>
                  <a:gd name="connsiteX9" fmla="*/ 208686 w 1740346"/>
                  <a:gd name="connsiteY9" fmla="*/ 1208712 h 2230160"/>
                  <a:gd name="connsiteX10" fmla="*/ 344514 w 1740346"/>
                  <a:gd name="connsiteY10" fmla="*/ 1806518 h 2230160"/>
                  <a:gd name="connsiteX11" fmla="*/ 948014 w 1740346"/>
                  <a:gd name="connsiteY11" fmla="*/ 2211563 h 2230160"/>
                  <a:gd name="connsiteX12" fmla="*/ 1207471 w 1740346"/>
                  <a:gd name="connsiteY12" fmla="*/ 1995214 h 2230160"/>
                  <a:gd name="connsiteX13" fmla="*/ 1402673 w 1740346"/>
                  <a:gd name="connsiteY13" fmla="*/ 1551129 h 2230160"/>
                  <a:gd name="connsiteX14" fmla="*/ 1617395 w 1740346"/>
                  <a:gd name="connsiteY14" fmla="*/ 1033030 h 2230160"/>
                  <a:gd name="connsiteX15" fmla="*/ 1738583 w 1740346"/>
                  <a:gd name="connsiteY15" fmla="*/ 383983 h 2230160"/>
                  <a:gd name="connsiteX0" fmla="*/ 1738583 w 1740346"/>
                  <a:gd name="connsiteY0" fmla="*/ 406213 h 2252388"/>
                  <a:gd name="connsiteX1" fmla="*/ 1378272 w 1740346"/>
                  <a:gd name="connsiteY1" fmla="*/ 343585 h 2252388"/>
                  <a:gd name="connsiteX2" fmla="*/ 1231057 w 1740346"/>
                  <a:gd name="connsiteY2" fmla="*/ 241104 h 2252388"/>
                  <a:gd name="connsiteX3" fmla="*/ 1170870 w 1740346"/>
                  <a:gd name="connsiteY3" fmla="*/ 106903 h 2252388"/>
                  <a:gd name="connsiteX4" fmla="*/ 1126950 w 1740346"/>
                  <a:gd name="connsiteY4" fmla="*/ 25568 h 2252388"/>
                  <a:gd name="connsiteX5" fmla="*/ 575814 w 1740346"/>
                  <a:gd name="connsiteY5" fmla="*/ 231225 h 2252388"/>
                  <a:gd name="connsiteX6" fmla="*/ 83623 w 1740346"/>
                  <a:gd name="connsiteY6" fmla="*/ 225221 h 2252388"/>
                  <a:gd name="connsiteX7" fmla="*/ 4537 w 1740346"/>
                  <a:gd name="connsiteY7" fmla="*/ 328132 h 2252388"/>
                  <a:gd name="connsiteX8" fmla="*/ 76111 w 1740346"/>
                  <a:gd name="connsiteY8" fmla="*/ 621748 h 2252388"/>
                  <a:gd name="connsiteX9" fmla="*/ 208686 w 1740346"/>
                  <a:gd name="connsiteY9" fmla="*/ 1230942 h 2252388"/>
                  <a:gd name="connsiteX10" fmla="*/ 344514 w 1740346"/>
                  <a:gd name="connsiteY10" fmla="*/ 1828748 h 2252388"/>
                  <a:gd name="connsiteX11" fmla="*/ 948014 w 1740346"/>
                  <a:gd name="connsiteY11" fmla="*/ 2233793 h 2252388"/>
                  <a:gd name="connsiteX12" fmla="*/ 1207471 w 1740346"/>
                  <a:gd name="connsiteY12" fmla="*/ 2017444 h 2252388"/>
                  <a:gd name="connsiteX13" fmla="*/ 1402673 w 1740346"/>
                  <a:gd name="connsiteY13" fmla="*/ 1573359 h 2252388"/>
                  <a:gd name="connsiteX14" fmla="*/ 1617395 w 1740346"/>
                  <a:gd name="connsiteY14" fmla="*/ 1055260 h 2252388"/>
                  <a:gd name="connsiteX15" fmla="*/ 1738583 w 1740346"/>
                  <a:gd name="connsiteY15" fmla="*/ 406213 h 2252388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403117 w 1740790"/>
                  <a:gd name="connsiteY13" fmla="*/ 1552530 h 2231560"/>
                  <a:gd name="connsiteX14" fmla="*/ 1617839 w 1740790"/>
                  <a:gd name="connsiteY14" fmla="*/ 1034431 h 2231560"/>
                  <a:gd name="connsiteX15" fmla="*/ 1739027 w 1740790"/>
                  <a:gd name="connsiteY15" fmla="*/ 385384 h 2231560"/>
                  <a:gd name="connsiteX0" fmla="*/ 1739027 w 1740790"/>
                  <a:gd name="connsiteY0" fmla="*/ 385384 h 2231560"/>
                  <a:gd name="connsiteX1" fmla="*/ 1378716 w 1740790"/>
                  <a:gd name="connsiteY1" fmla="*/ 322756 h 2231560"/>
                  <a:gd name="connsiteX2" fmla="*/ 1231501 w 1740790"/>
                  <a:gd name="connsiteY2" fmla="*/ 220275 h 2231560"/>
                  <a:gd name="connsiteX3" fmla="*/ 1171314 w 1740790"/>
                  <a:gd name="connsiteY3" fmla="*/ 86074 h 2231560"/>
                  <a:gd name="connsiteX4" fmla="*/ 1127394 w 1740790"/>
                  <a:gd name="connsiteY4" fmla="*/ 4739 h 2231560"/>
                  <a:gd name="connsiteX5" fmla="*/ 591401 w 1740790"/>
                  <a:gd name="connsiteY5" fmla="*/ 240682 h 2231560"/>
                  <a:gd name="connsiteX6" fmla="*/ 84067 w 1740790"/>
                  <a:gd name="connsiteY6" fmla="*/ 204392 h 2231560"/>
                  <a:gd name="connsiteX7" fmla="*/ 4981 w 1740790"/>
                  <a:gd name="connsiteY7" fmla="*/ 307303 h 2231560"/>
                  <a:gd name="connsiteX8" fmla="*/ 76555 w 1740790"/>
                  <a:gd name="connsiteY8" fmla="*/ 600919 h 2231560"/>
                  <a:gd name="connsiteX9" fmla="*/ 209130 w 1740790"/>
                  <a:gd name="connsiteY9" fmla="*/ 1210113 h 2231560"/>
                  <a:gd name="connsiteX10" fmla="*/ 344958 w 1740790"/>
                  <a:gd name="connsiteY10" fmla="*/ 1807919 h 2231560"/>
                  <a:gd name="connsiteX11" fmla="*/ 948458 w 1740790"/>
                  <a:gd name="connsiteY11" fmla="*/ 2212964 h 2231560"/>
                  <a:gd name="connsiteX12" fmla="*/ 1207915 w 1740790"/>
                  <a:gd name="connsiteY12" fmla="*/ 1996615 h 2231560"/>
                  <a:gd name="connsiteX13" fmla="*/ 1617839 w 1740790"/>
                  <a:gd name="connsiteY13" fmla="*/ 1034431 h 2231560"/>
                  <a:gd name="connsiteX14" fmla="*/ 1739027 w 1740790"/>
                  <a:gd name="connsiteY14" fmla="*/ 385384 h 2231560"/>
                  <a:gd name="connsiteX0" fmla="*/ 1739027 w 1740790"/>
                  <a:gd name="connsiteY0" fmla="*/ 385384 h 2233666"/>
                  <a:gd name="connsiteX1" fmla="*/ 1378716 w 1740790"/>
                  <a:gd name="connsiteY1" fmla="*/ 322756 h 2233666"/>
                  <a:gd name="connsiteX2" fmla="*/ 1231501 w 1740790"/>
                  <a:gd name="connsiteY2" fmla="*/ 220275 h 2233666"/>
                  <a:gd name="connsiteX3" fmla="*/ 1171314 w 1740790"/>
                  <a:gd name="connsiteY3" fmla="*/ 86074 h 2233666"/>
                  <a:gd name="connsiteX4" fmla="*/ 1127394 w 1740790"/>
                  <a:gd name="connsiteY4" fmla="*/ 4739 h 2233666"/>
                  <a:gd name="connsiteX5" fmla="*/ 591401 w 1740790"/>
                  <a:gd name="connsiteY5" fmla="*/ 240682 h 2233666"/>
                  <a:gd name="connsiteX6" fmla="*/ 84067 w 1740790"/>
                  <a:gd name="connsiteY6" fmla="*/ 204392 h 2233666"/>
                  <a:gd name="connsiteX7" fmla="*/ 4981 w 1740790"/>
                  <a:gd name="connsiteY7" fmla="*/ 307303 h 2233666"/>
                  <a:gd name="connsiteX8" fmla="*/ 76555 w 1740790"/>
                  <a:gd name="connsiteY8" fmla="*/ 600919 h 2233666"/>
                  <a:gd name="connsiteX9" fmla="*/ 344958 w 1740790"/>
                  <a:gd name="connsiteY9" fmla="*/ 1807919 h 2233666"/>
                  <a:gd name="connsiteX10" fmla="*/ 948458 w 1740790"/>
                  <a:gd name="connsiteY10" fmla="*/ 2212964 h 2233666"/>
                  <a:gd name="connsiteX11" fmla="*/ 1207915 w 1740790"/>
                  <a:gd name="connsiteY11" fmla="*/ 1996615 h 2233666"/>
                  <a:gd name="connsiteX12" fmla="*/ 1617839 w 1740790"/>
                  <a:gd name="connsiteY12" fmla="*/ 1034431 h 2233666"/>
                  <a:gd name="connsiteX13" fmla="*/ 1739027 w 1740790"/>
                  <a:gd name="connsiteY13" fmla="*/ 385384 h 2233666"/>
                  <a:gd name="connsiteX0" fmla="*/ 1739027 w 1740790"/>
                  <a:gd name="connsiteY0" fmla="*/ 380697 h 2228979"/>
                  <a:gd name="connsiteX1" fmla="*/ 1378716 w 1740790"/>
                  <a:gd name="connsiteY1" fmla="*/ 318069 h 2228979"/>
                  <a:gd name="connsiteX2" fmla="*/ 1231501 w 1740790"/>
                  <a:gd name="connsiteY2" fmla="*/ 215588 h 2228979"/>
                  <a:gd name="connsiteX3" fmla="*/ 1127394 w 1740790"/>
                  <a:gd name="connsiteY3" fmla="*/ 52 h 2228979"/>
                  <a:gd name="connsiteX4" fmla="*/ 591401 w 1740790"/>
                  <a:gd name="connsiteY4" fmla="*/ 235995 h 2228979"/>
                  <a:gd name="connsiteX5" fmla="*/ 84067 w 1740790"/>
                  <a:gd name="connsiteY5" fmla="*/ 199705 h 2228979"/>
                  <a:gd name="connsiteX6" fmla="*/ 4981 w 1740790"/>
                  <a:gd name="connsiteY6" fmla="*/ 302616 h 2228979"/>
                  <a:gd name="connsiteX7" fmla="*/ 76555 w 1740790"/>
                  <a:gd name="connsiteY7" fmla="*/ 596232 h 2228979"/>
                  <a:gd name="connsiteX8" fmla="*/ 344958 w 1740790"/>
                  <a:gd name="connsiteY8" fmla="*/ 1803232 h 2228979"/>
                  <a:gd name="connsiteX9" fmla="*/ 948458 w 1740790"/>
                  <a:gd name="connsiteY9" fmla="*/ 2208277 h 2228979"/>
                  <a:gd name="connsiteX10" fmla="*/ 1207915 w 1740790"/>
                  <a:gd name="connsiteY10" fmla="*/ 1991928 h 2228979"/>
                  <a:gd name="connsiteX11" fmla="*/ 1617839 w 1740790"/>
                  <a:gd name="connsiteY11" fmla="*/ 1029744 h 2228979"/>
                  <a:gd name="connsiteX12" fmla="*/ 1739027 w 1740790"/>
                  <a:gd name="connsiteY12" fmla="*/ 380697 h 2228979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27394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027 w 1740790"/>
                  <a:gd name="connsiteY0" fmla="*/ 380645 h 2228927"/>
                  <a:gd name="connsiteX1" fmla="*/ 1378716 w 1740790"/>
                  <a:gd name="connsiteY1" fmla="*/ 318017 h 2228927"/>
                  <a:gd name="connsiteX2" fmla="*/ 1231501 w 1740790"/>
                  <a:gd name="connsiteY2" fmla="*/ 215536 h 2228927"/>
                  <a:gd name="connsiteX3" fmla="*/ 1152372 w 1740790"/>
                  <a:gd name="connsiteY3" fmla="*/ 0 h 2228927"/>
                  <a:gd name="connsiteX4" fmla="*/ 591401 w 1740790"/>
                  <a:gd name="connsiteY4" fmla="*/ 235943 h 2228927"/>
                  <a:gd name="connsiteX5" fmla="*/ 84067 w 1740790"/>
                  <a:gd name="connsiteY5" fmla="*/ 199653 h 2228927"/>
                  <a:gd name="connsiteX6" fmla="*/ 4981 w 1740790"/>
                  <a:gd name="connsiteY6" fmla="*/ 302564 h 2228927"/>
                  <a:gd name="connsiteX7" fmla="*/ 76555 w 1740790"/>
                  <a:gd name="connsiteY7" fmla="*/ 596180 h 2228927"/>
                  <a:gd name="connsiteX8" fmla="*/ 344958 w 1740790"/>
                  <a:gd name="connsiteY8" fmla="*/ 1803180 h 2228927"/>
                  <a:gd name="connsiteX9" fmla="*/ 948458 w 1740790"/>
                  <a:gd name="connsiteY9" fmla="*/ 2208225 h 2228927"/>
                  <a:gd name="connsiteX10" fmla="*/ 1207915 w 1740790"/>
                  <a:gd name="connsiteY10" fmla="*/ 1991876 h 2228927"/>
                  <a:gd name="connsiteX11" fmla="*/ 1617839 w 1740790"/>
                  <a:gd name="connsiteY11" fmla="*/ 1029692 h 2228927"/>
                  <a:gd name="connsiteX12" fmla="*/ 1739027 w 1740790"/>
                  <a:gd name="connsiteY12" fmla="*/ 380645 h 2228927"/>
                  <a:gd name="connsiteX0" fmla="*/ 1739498 w 1741261"/>
                  <a:gd name="connsiteY0" fmla="*/ 380645 h 2228927"/>
                  <a:gd name="connsiteX1" fmla="*/ 1379187 w 1741261"/>
                  <a:gd name="connsiteY1" fmla="*/ 318017 h 2228927"/>
                  <a:gd name="connsiteX2" fmla="*/ 1231972 w 1741261"/>
                  <a:gd name="connsiteY2" fmla="*/ 215536 h 2228927"/>
                  <a:gd name="connsiteX3" fmla="*/ 1152843 w 1741261"/>
                  <a:gd name="connsiteY3" fmla="*/ 0 h 2228927"/>
                  <a:gd name="connsiteX4" fmla="*/ 606858 w 1741261"/>
                  <a:gd name="connsiteY4" fmla="*/ 210965 h 2228927"/>
                  <a:gd name="connsiteX5" fmla="*/ 84538 w 1741261"/>
                  <a:gd name="connsiteY5" fmla="*/ 199653 h 2228927"/>
                  <a:gd name="connsiteX6" fmla="*/ 5452 w 1741261"/>
                  <a:gd name="connsiteY6" fmla="*/ 302564 h 2228927"/>
                  <a:gd name="connsiteX7" fmla="*/ 77026 w 1741261"/>
                  <a:gd name="connsiteY7" fmla="*/ 596180 h 2228927"/>
                  <a:gd name="connsiteX8" fmla="*/ 345429 w 1741261"/>
                  <a:gd name="connsiteY8" fmla="*/ 1803180 h 2228927"/>
                  <a:gd name="connsiteX9" fmla="*/ 948929 w 1741261"/>
                  <a:gd name="connsiteY9" fmla="*/ 2208225 h 2228927"/>
                  <a:gd name="connsiteX10" fmla="*/ 1208386 w 1741261"/>
                  <a:gd name="connsiteY10" fmla="*/ 1991876 h 2228927"/>
                  <a:gd name="connsiteX11" fmla="*/ 1618310 w 1741261"/>
                  <a:gd name="connsiteY11" fmla="*/ 1029692 h 2228927"/>
                  <a:gd name="connsiteX12" fmla="*/ 1739498 w 1741261"/>
                  <a:gd name="connsiteY12" fmla="*/ 380645 h 2228927"/>
                  <a:gd name="connsiteX0" fmla="*/ 1743616 w 1745379"/>
                  <a:gd name="connsiteY0" fmla="*/ 380645 h 2228927"/>
                  <a:gd name="connsiteX1" fmla="*/ 1383305 w 1745379"/>
                  <a:gd name="connsiteY1" fmla="*/ 318017 h 2228927"/>
                  <a:gd name="connsiteX2" fmla="*/ 1236090 w 1745379"/>
                  <a:gd name="connsiteY2" fmla="*/ 215536 h 2228927"/>
                  <a:gd name="connsiteX3" fmla="*/ 1156961 w 1745379"/>
                  <a:gd name="connsiteY3" fmla="*/ 0 h 2228927"/>
                  <a:gd name="connsiteX4" fmla="*/ 610976 w 1745379"/>
                  <a:gd name="connsiteY4" fmla="*/ 210965 h 2228927"/>
                  <a:gd name="connsiteX5" fmla="*/ 88656 w 1745379"/>
                  <a:gd name="connsiteY5" fmla="*/ 199653 h 2228927"/>
                  <a:gd name="connsiteX6" fmla="*/ 4573 w 1745379"/>
                  <a:gd name="connsiteY6" fmla="*/ 177675 h 2228927"/>
                  <a:gd name="connsiteX7" fmla="*/ 81144 w 1745379"/>
                  <a:gd name="connsiteY7" fmla="*/ 596180 h 2228927"/>
                  <a:gd name="connsiteX8" fmla="*/ 349547 w 1745379"/>
                  <a:gd name="connsiteY8" fmla="*/ 1803180 h 2228927"/>
                  <a:gd name="connsiteX9" fmla="*/ 953047 w 1745379"/>
                  <a:gd name="connsiteY9" fmla="*/ 2208225 h 2228927"/>
                  <a:gd name="connsiteX10" fmla="*/ 1212504 w 1745379"/>
                  <a:gd name="connsiteY10" fmla="*/ 1991876 h 2228927"/>
                  <a:gd name="connsiteX11" fmla="*/ 1622428 w 1745379"/>
                  <a:gd name="connsiteY11" fmla="*/ 1029692 h 2228927"/>
                  <a:gd name="connsiteX12" fmla="*/ 1743616 w 1745379"/>
                  <a:gd name="connsiteY12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84084 w 1740807"/>
                  <a:gd name="connsiteY5" fmla="*/ 199653 h 2228927"/>
                  <a:gd name="connsiteX6" fmla="*/ 1 w 1740807"/>
                  <a:gd name="connsiteY6" fmla="*/ 177675 h 2228927"/>
                  <a:gd name="connsiteX7" fmla="*/ 76572 w 1740807"/>
                  <a:gd name="connsiteY7" fmla="*/ 596180 h 2228927"/>
                  <a:gd name="connsiteX8" fmla="*/ 344975 w 1740807"/>
                  <a:gd name="connsiteY8" fmla="*/ 1803180 h 2228927"/>
                  <a:gd name="connsiteX9" fmla="*/ 948475 w 1740807"/>
                  <a:gd name="connsiteY9" fmla="*/ 2208225 h 2228927"/>
                  <a:gd name="connsiteX10" fmla="*/ 1207932 w 1740807"/>
                  <a:gd name="connsiteY10" fmla="*/ 1991876 h 2228927"/>
                  <a:gd name="connsiteX11" fmla="*/ 1617856 w 1740807"/>
                  <a:gd name="connsiteY11" fmla="*/ 1029692 h 2228927"/>
                  <a:gd name="connsiteX12" fmla="*/ 1739044 w 1740807"/>
                  <a:gd name="connsiteY12" fmla="*/ 380645 h 2228927"/>
                  <a:gd name="connsiteX0" fmla="*/ 1772607 w 1774370"/>
                  <a:gd name="connsiteY0" fmla="*/ 380645 h 2228927"/>
                  <a:gd name="connsiteX1" fmla="*/ 1412296 w 1774370"/>
                  <a:gd name="connsiteY1" fmla="*/ 318017 h 2228927"/>
                  <a:gd name="connsiteX2" fmla="*/ 1265081 w 1774370"/>
                  <a:gd name="connsiteY2" fmla="*/ 215536 h 2228927"/>
                  <a:gd name="connsiteX3" fmla="*/ 1185952 w 1774370"/>
                  <a:gd name="connsiteY3" fmla="*/ 0 h 2228927"/>
                  <a:gd name="connsiteX4" fmla="*/ 639967 w 1774370"/>
                  <a:gd name="connsiteY4" fmla="*/ 210965 h 2228927"/>
                  <a:gd name="connsiteX5" fmla="*/ 33564 w 1774370"/>
                  <a:gd name="connsiteY5" fmla="*/ 177675 h 2228927"/>
                  <a:gd name="connsiteX6" fmla="*/ 110135 w 1774370"/>
                  <a:gd name="connsiteY6" fmla="*/ 596180 h 2228927"/>
                  <a:gd name="connsiteX7" fmla="*/ 378538 w 1774370"/>
                  <a:gd name="connsiteY7" fmla="*/ 1803180 h 2228927"/>
                  <a:gd name="connsiteX8" fmla="*/ 982038 w 1774370"/>
                  <a:gd name="connsiteY8" fmla="*/ 2208225 h 2228927"/>
                  <a:gd name="connsiteX9" fmla="*/ 1241495 w 1774370"/>
                  <a:gd name="connsiteY9" fmla="*/ 1991876 h 2228927"/>
                  <a:gd name="connsiteX10" fmla="*/ 1651419 w 1774370"/>
                  <a:gd name="connsiteY10" fmla="*/ 1029692 h 2228927"/>
                  <a:gd name="connsiteX11" fmla="*/ 1772607 w 1774370"/>
                  <a:gd name="connsiteY11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231518 w 1740807"/>
                  <a:gd name="connsiteY2" fmla="*/ 215536 h 2228927"/>
                  <a:gd name="connsiteX3" fmla="*/ 1152389 w 1740807"/>
                  <a:gd name="connsiteY3" fmla="*/ 0 h 2228927"/>
                  <a:gd name="connsiteX4" fmla="*/ 606404 w 1740807"/>
                  <a:gd name="connsiteY4" fmla="*/ 210965 h 2228927"/>
                  <a:gd name="connsiteX5" fmla="*/ 1 w 1740807"/>
                  <a:gd name="connsiteY5" fmla="*/ 177675 h 2228927"/>
                  <a:gd name="connsiteX6" fmla="*/ 76572 w 1740807"/>
                  <a:gd name="connsiteY6" fmla="*/ 596180 h 2228927"/>
                  <a:gd name="connsiteX7" fmla="*/ 344975 w 1740807"/>
                  <a:gd name="connsiteY7" fmla="*/ 1803180 h 2228927"/>
                  <a:gd name="connsiteX8" fmla="*/ 948475 w 1740807"/>
                  <a:gd name="connsiteY8" fmla="*/ 2208225 h 2228927"/>
                  <a:gd name="connsiteX9" fmla="*/ 1207932 w 1740807"/>
                  <a:gd name="connsiteY9" fmla="*/ 1991876 h 2228927"/>
                  <a:gd name="connsiteX10" fmla="*/ 1617856 w 1740807"/>
                  <a:gd name="connsiteY10" fmla="*/ 1029692 h 2228927"/>
                  <a:gd name="connsiteX11" fmla="*/ 1739044 w 1740807"/>
                  <a:gd name="connsiteY11" fmla="*/ 380645 h 2228927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231516 w 1740805"/>
                  <a:gd name="connsiteY2" fmla="*/ 215536 h 2228927"/>
                  <a:gd name="connsiteX3" fmla="*/ 1152387 w 1740805"/>
                  <a:gd name="connsiteY3" fmla="*/ 0 h 2228927"/>
                  <a:gd name="connsiteX4" fmla="*/ 606402 w 1740805"/>
                  <a:gd name="connsiteY4" fmla="*/ 210965 h 2228927"/>
                  <a:gd name="connsiteX5" fmla="*/ -1 w 1740805"/>
                  <a:gd name="connsiteY5" fmla="*/ 177675 h 2228927"/>
                  <a:gd name="connsiteX6" fmla="*/ 76570 w 1740805"/>
                  <a:gd name="connsiteY6" fmla="*/ 596180 h 2228927"/>
                  <a:gd name="connsiteX7" fmla="*/ 344973 w 1740805"/>
                  <a:gd name="connsiteY7" fmla="*/ 1803180 h 2228927"/>
                  <a:gd name="connsiteX8" fmla="*/ 948473 w 1740805"/>
                  <a:gd name="connsiteY8" fmla="*/ 2208225 h 2228927"/>
                  <a:gd name="connsiteX9" fmla="*/ 1207930 w 1740805"/>
                  <a:gd name="connsiteY9" fmla="*/ 1991876 h 2228927"/>
                  <a:gd name="connsiteX10" fmla="*/ 1617854 w 1740805"/>
                  <a:gd name="connsiteY10" fmla="*/ 1029692 h 2228927"/>
                  <a:gd name="connsiteX11" fmla="*/ 1739042 w 1740805"/>
                  <a:gd name="connsiteY11" fmla="*/ 380645 h 2228927"/>
                  <a:gd name="connsiteX0" fmla="*/ 1739044 w 1740807"/>
                  <a:gd name="connsiteY0" fmla="*/ 381774 h 2230056"/>
                  <a:gd name="connsiteX1" fmla="*/ 1378733 w 1740807"/>
                  <a:gd name="connsiteY1" fmla="*/ 319146 h 2230056"/>
                  <a:gd name="connsiteX2" fmla="*/ 1152389 w 1740807"/>
                  <a:gd name="connsiteY2" fmla="*/ 1129 h 2230056"/>
                  <a:gd name="connsiteX3" fmla="*/ 606404 w 1740807"/>
                  <a:gd name="connsiteY3" fmla="*/ 212094 h 2230056"/>
                  <a:gd name="connsiteX4" fmla="*/ 1 w 1740807"/>
                  <a:gd name="connsiteY4" fmla="*/ 178804 h 2230056"/>
                  <a:gd name="connsiteX5" fmla="*/ 76572 w 1740807"/>
                  <a:gd name="connsiteY5" fmla="*/ 597309 h 2230056"/>
                  <a:gd name="connsiteX6" fmla="*/ 344975 w 1740807"/>
                  <a:gd name="connsiteY6" fmla="*/ 1804309 h 2230056"/>
                  <a:gd name="connsiteX7" fmla="*/ 948475 w 1740807"/>
                  <a:gd name="connsiteY7" fmla="*/ 2209354 h 2230056"/>
                  <a:gd name="connsiteX8" fmla="*/ 1207932 w 1740807"/>
                  <a:gd name="connsiteY8" fmla="*/ 1993005 h 2230056"/>
                  <a:gd name="connsiteX9" fmla="*/ 1617856 w 1740807"/>
                  <a:gd name="connsiteY9" fmla="*/ 1030821 h 2230056"/>
                  <a:gd name="connsiteX10" fmla="*/ 1739044 w 1740807"/>
                  <a:gd name="connsiteY10" fmla="*/ 381774 h 2230056"/>
                  <a:gd name="connsiteX0" fmla="*/ 1739042 w 1740805"/>
                  <a:gd name="connsiteY0" fmla="*/ 380645 h 2228927"/>
                  <a:gd name="connsiteX1" fmla="*/ 1378731 w 1740805"/>
                  <a:gd name="connsiteY1" fmla="*/ 318017 h 2228927"/>
                  <a:gd name="connsiteX2" fmla="*/ 1152387 w 1740805"/>
                  <a:gd name="connsiteY2" fmla="*/ 0 h 2228927"/>
                  <a:gd name="connsiteX3" fmla="*/ 606402 w 1740805"/>
                  <a:gd name="connsiteY3" fmla="*/ 210965 h 2228927"/>
                  <a:gd name="connsiteX4" fmla="*/ -1 w 1740805"/>
                  <a:gd name="connsiteY4" fmla="*/ 177675 h 2228927"/>
                  <a:gd name="connsiteX5" fmla="*/ 76570 w 1740805"/>
                  <a:gd name="connsiteY5" fmla="*/ 596180 h 2228927"/>
                  <a:gd name="connsiteX6" fmla="*/ 344973 w 1740805"/>
                  <a:gd name="connsiteY6" fmla="*/ 1803180 h 2228927"/>
                  <a:gd name="connsiteX7" fmla="*/ 948473 w 1740805"/>
                  <a:gd name="connsiteY7" fmla="*/ 2208225 h 2228927"/>
                  <a:gd name="connsiteX8" fmla="*/ 1207930 w 1740805"/>
                  <a:gd name="connsiteY8" fmla="*/ 1991876 h 2228927"/>
                  <a:gd name="connsiteX9" fmla="*/ 1617854 w 1740805"/>
                  <a:gd name="connsiteY9" fmla="*/ 1029692 h 2228927"/>
                  <a:gd name="connsiteX10" fmla="*/ 1739042 w 1740805"/>
                  <a:gd name="connsiteY10" fmla="*/ 380645 h 2228927"/>
                  <a:gd name="connsiteX0" fmla="*/ 1739044 w 1740807"/>
                  <a:gd name="connsiteY0" fmla="*/ 380645 h 2228927"/>
                  <a:gd name="connsiteX1" fmla="*/ 1378733 w 1740807"/>
                  <a:gd name="connsiteY1" fmla="*/ 318017 h 2228927"/>
                  <a:gd name="connsiteX2" fmla="*/ 1152389 w 1740807"/>
                  <a:gd name="connsiteY2" fmla="*/ 0 h 2228927"/>
                  <a:gd name="connsiteX3" fmla="*/ 606404 w 1740807"/>
                  <a:gd name="connsiteY3" fmla="*/ 210965 h 2228927"/>
                  <a:gd name="connsiteX4" fmla="*/ 1 w 1740807"/>
                  <a:gd name="connsiteY4" fmla="*/ 177675 h 2228927"/>
                  <a:gd name="connsiteX5" fmla="*/ 76572 w 1740807"/>
                  <a:gd name="connsiteY5" fmla="*/ 596180 h 2228927"/>
                  <a:gd name="connsiteX6" fmla="*/ 344975 w 1740807"/>
                  <a:gd name="connsiteY6" fmla="*/ 1803180 h 2228927"/>
                  <a:gd name="connsiteX7" fmla="*/ 948475 w 1740807"/>
                  <a:gd name="connsiteY7" fmla="*/ 2208225 h 2228927"/>
                  <a:gd name="connsiteX8" fmla="*/ 1207932 w 1740807"/>
                  <a:gd name="connsiteY8" fmla="*/ 1991876 h 2228927"/>
                  <a:gd name="connsiteX9" fmla="*/ 1617856 w 1740807"/>
                  <a:gd name="connsiteY9" fmla="*/ 1029692 h 2228927"/>
                  <a:gd name="connsiteX10" fmla="*/ 1739044 w 1740807"/>
                  <a:gd name="connsiteY10" fmla="*/ 380645 h 2228927"/>
                  <a:gd name="connsiteX0" fmla="*/ 1739042 w 1740805"/>
                  <a:gd name="connsiteY0" fmla="*/ 380645 h 2238396"/>
                  <a:gd name="connsiteX1" fmla="*/ 1378731 w 1740805"/>
                  <a:gd name="connsiteY1" fmla="*/ 318017 h 2238396"/>
                  <a:gd name="connsiteX2" fmla="*/ 1152387 w 1740805"/>
                  <a:gd name="connsiteY2" fmla="*/ 0 h 2238396"/>
                  <a:gd name="connsiteX3" fmla="*/ 606402 w 1740805"/>
                  <a:gd name="connsiteY3" fmla="*/ 210965 h 2238396"/>
                  <a:gd name="connsiteX4" fmla="*/ -1 w 1740805"/>
                  <a:gd name="connsiteY4" fmla="*/ 177675 h 2238396"/>
                  <a:gd name="connsiteX5" fmla="*/ 76570 w 1740805"/>
                  <a:gd name="connsiteY5" fmla="*/ 596180 h 2238396"/>
                  <a:gd name="connsiteX6" fmla="*/ 344973 w 1740805"/>
                  <a:gd name="connsiteY6" fmla="*/ 1803180 h 2238396"/>
                  <a:gd name="connsiteX7" fmla="*/ 928491 w 1740805"/>
                  <a:gd name="connsiteY7" fmla="*/ 2218217 h 2238396"/>
                  <a:gd name="connsiteX8" fmla="*/ 1207930 w 1740805"/>
                  <a:gd name="connsiteY8" fmla="*/ 1991876 h 2238396"/>
                  <a:gd name="connsiteX9" fmla="*/ 1617854 w 1740805"/>
                  <a:gd name="connsiteY9" fmla="*/ 1029692 h 2238396"/>
                  <a:gd name="connsiteX10" fmla="*/ 1739042 w 1740805"/>
                  <a:gd name="connsiteY10" fmla="*/ 380645 h 2238396"/>
                  <a:gd name="connsiteX0" fmla="*/ 1739044 w 1740807"/>
                  <a:gd name="connsiteY0" fmla="*/ 380645 h 2221198"/>
                  <a:gd name="connsiteX1" fmla="*/ 1378733 w 1740807"/>
                  <a:gd name="connsiteY1" fmla="*/ 318017 h 2221198"/>
                  <a:gd name="connsiteX2" fmla="*/ 1152389 w 1740807"/>
                  <a:gd name="connsiteY2" fmla="*/ 0 h 2221198"/>
                  <a:gd name="connsiteX3" fmla="*/ 606404 w 1740807"/>
                  <a:gd name="connsiteY3" fmla="*/ 210965 h 2221198"/>
                  <a:gd name="connsiteX4" fmla="*/ 1 w 1740807"/>
                  <a:gd name="connsiteY4" fmla="*/ 177675 h 2221198"/>
                  <a:gd name="connsiteX5" fmla="*/ 76572 w 1740807"/>
                  <a:gd name="connsiteY5" fmla="*/ 596180 h 2221198"/>
                  <a:gd name="connsiteX6" fmla="*/ 344975 w 1740807"/>
                  <a:gd name="connsiteY6" fmla="*/ 1803180 h 2221198"/>
                  <a:gd name="connsiteX7" fmla="*/ 928493 w 1740807"/>
                  <a:gd name="connsiteY7" fmla="*/ 2218217 h 2221198"/>
                  <a:gd name="connsiteX8" fmla="*/ 1207932 w 1740807"/>
                  <a:gd name="connsiteY8" fmla="*/ 1991876 h 2221198"/>
                  <a:gd name="connsiteX9" fmla="*/ 1617856 w 1740807"/>
                  <a:gd name="connsiteY9" fmla="*/ 1029692 h 2221198"/>
                  <a:gd name="connsiteX10" fmla="*/ 1739044 w 1740807"/>
                  <a:gd name="connsiteY10" fmla="*/ 380645 h 2221198"/>
                  <a:gd name="connsiteX0" fmla="*/ 1739042 w 1740805"/>
                  <a:gd name="connsiteY0" fmla="*/ 380645 h 2295430"/>
                  <a:gd name="connsiteX1" fmla="*/ 1378731 w 1740805"/>
                  <a:gd name="connsiteY1" fmla="*/ 318017 h 2295430"/>
                  <a:gd name="connsiteX2" fmla="*/ 1152387 w 1740805"/>
                  <a:gd name="connsiteY2" fmla="*/ 0 h 2295430"/>
                  <a:gd name="connsiteX3" fmla="*/ 606402 w 1740805"/>
                  <a:gd name="connsiteY3" fmla="*/ 210965 h 2295430"/>
                  <a:gd name="connsiteX4" fmla="*/ -1 w 1740805"/>
                  <a:gd name="connsiteY4" fmla="*/ 177675 h 2295430"/>
                  <a:gd name="connsiteX5" fmla="*/ 76570 w 1740805"/>
                  <a:gd name="connsiteY5" fmla="*/ 596180 h 2295430"/>
                  <a:gd name="connsiteX6" fmla="*/ 344973 w 1740805"/>
                  <a:gd name="connsiteY6" fmla="*/ 1803180 h 2295430"/>
                  <a:gd name="connsiteX7" fmla="*/ 858554 w 1740805"/>
                  <a:gd name="connsiteY7" fmla="*/ 2293150 h 2295430"/>
                  <a:gd name="connsiteX8" fmla="*/ 1207930 w 1740805"/>
                  <a:gd name="connsiteY8" fmla="*/ 1991876 h 2295430"/>
                  <a:gd name="connsiteX9" fmla="*/ 1617854 w 1740805"/>
                  <a:gd name="connsiteY9" fmla="*/ 1029692 h 2295430"/>
                  <a:gd name="connsiteX10" fmla="*/ 1739042 w 1740805"/>
                  <a:gd name="connsiteY10" fmla="*/ 380645 h 2295430"/>
                  <a:gd name="connsiteX0" fmla="*/ 1739044 w 1740807"/>
                  <a:gd name="connsiteY0" fmla="*/ 380645 h 2295241"/>
                  <a:gd name="connsiteX1" fmla="*/ 1378733 w 1740807"/>
                  <a:gd name="connsiteY1" fmla="*/ 318017 h 2295241"/>
                  <a:gd name="connsiteX2" fmla="*/ 1152389 w 1740807"/>
                  <a:gd name="connsiteY2" fmla="*/ 0 h 2295241"/>
                  <a:gd name="connsiteX3" fmla="*/ 606404 w 1740807"/>
                  <a:gd name="connsiteY3" fmla="*/ 210965 h 2295241"/>
                  <a:gd name="connsiteX4" fmla="*/ 1 w 1740807"/>
                  <a:gd name="connsiteY4" fmla="*/ 177675 h 2295241"/>
                  <a:gd name="connsiteX5" fmla="*/ 76572 w 1740807"/>
                  <a:gd name="connsiteY5" fmla="*/ 596180 h 2295241"/>
                  <a:gd name="connsiteX6" fmla="*/ 344975 w 1740807"/>
                  <a:gd name="connsiteY6" fmla="*/ 1803180 h 2295241"/>
                  <a:gd name="connsiteX7" fmla="*/ 858556 w 1740807"/>
                  <a:gd name="connsiteY7" fmla="*/ 2293150 h 2295241"/>
                  <a:gd name="connsiteX8" fmla="*/ 1207932 w 1740807"/>
                  <a:gd name="connsiteY8" fmla="*/ 1991876 h 2295241"/>
                  <a:gd name="connsiteX9" fmla="*/ 1617856 w 1740807"/>
                  <a:gd name="connsiteY9" fmla="*/ 1029692 h 2295241"/>
                  <a:gd name="connsiteX10" fmla="*/ 1739044 w 1740807"/>
                  <a:gd name="connsiteY10" fmla="*/ 380645 h 2295241"/>
                  <a:gd name="connsiteX0" fmla="*/ 1739042 w 1740805"/>
                  <a:gd name="connsiteY0" fmla="*/ 380645 h 2294034"/>
                  <a:gd name="connsiteX1" fmla="*/ 1378731 w 1740805"/>
                  <a:gd name="connsiteY1" fmla="*/ 318017 h 2294034"/>
                  <a:gd name="connsiteX2" fmla="*/ 1152387 w 1740805"/>
                  <a:gd name="connsiteY2" fmla="*/ 0 h 2294034"/>
                  <a:gd name="connsiteX3" fmla="*/ 606402 w 1740805"/>
                  <a:gd name="connsiteY3" fmla="*/ 210965 h 2294034"/>
                  <a:gd name="connsiteX4" fmla="*/ -1 w 1740805"/>
                  <a:gd name="connsiteY4" fmla="*/ 177675 h 2294034"/>
                  <a:gd name="connsiteX5" fmla="*/ 76570 w 1740805"/>
                  <a:gd name="connsiteY5" fmla="*/ 596180 h 2294034"/>
                  <a:gd name="connsiteX6" fmla="*/ 344973 w 1740805"/>
                  <a:gd name="connsiteY6" fmla="*/ 1803180 h 2294034"/>
                  <a:gd name="connsiteX7" fmla="*/ 858554 w 1740805"/>
                  <a:gd name="connsiteY7" fmla="*/ 2293150 h 2294034"/>
                  <a:gd name="connsiteX8" fmla="*/ 1207930 w 1740805"/>
                  <a:gd name="connsiteY8" fmla="*/ 1991876 h 2294034"/>
                  <a:gd name="connsiteX9" fmla="*/ 1617854 w 1740805"/>
                  <a:gd name="connsiteY9" fmla="*/ 1029692 h 2294034"/>
                  <a:gd name="connsiteX10" fmla="*/ 1739042 w 1740805"/>
                  <a:gd name="connsiteY10" fmla="*/ 380645 h 2294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805" h="2294034">
                    <a:moveTo>
                      <a:pt x="1739042" y="380645"/>
                    </a:moveTo>
                    <a:cubicBezTo>
                      <a:pt x="1622734" y="385525"/>
                      <a:pt x="1476507" y="381458"/>
                      <a:pt x="1378731" y="318017"/>
                    </a:cubicBezTo>
                    <a:cubicBezTo>
                      <a:pt x="1280955" y="254576"/>
                      <a:pt x="1241144" y="132739"/>
                      <a:pt x="1152387" y="0"/>
                    </a:cubicBezTo>
                    <a:cubicBezTo>
                      <a:pt x="993692" y="87064"/>
                      <a:pt x="798467" y="181353"/>
                      <a:pt x="606402" y="210965"/>
                    </a:cubicBezTo>
                    <a:cubicBezTo>
                      <a:pt x="414337" y="240577"/>
                      <a:pt x="298116" y="213385"/>
                      <a:pt x="-1" y="177675"/>
                    </a:cubicBezTo>
                    <a:cubicBezTo>
                      <a:pt x="1612" y="296828"/>
                      <a:pt x="19074" y="325263"/>
                      <a:pt x="76570" y="596180"/>
                    </a:cubicBezTo>
                    <a:cubicBezTo>
                      <a:pt x="134066" y="867098"/>
                      <a:pt x="214642" y="1520352"/>
                      <a:pt x="344973" y="1803180"/>
                    </a:cubicBezTo>
                    <a:cubicBezTo>
                      <a:pt x="475304" y="2086008"/>
                      <a:pt x="578019" y="2309929"/>
                      <a:pt x="858554" y="2293150"/>
                    </a:cubicBezTo>
                    <a:cubicBezTo>
                      <a:pt x="982850" y="2285716"/>
                      <a:pt x="1081380" y="2202452"/>
                      <a:pt x="1207930" y="1991876"/>
                    </a:cubicBezTo>
                    <a:cubicBezTo>
                      <a:pt x="1334480" y="1781300"/>
                      <a:pt x="1529335" y="1298230"/>
                      <a:pt x="1617854" y="1029692"/>
                    </a:cubicBezTo>
                    <a:cubicBezTo>
                      <a:pt x="1673975" y="819850"/>
                      <a:pt x="1753682" y="599434"/>
                      <a:pt x="1739042" y="38064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545FA9E-7BEA-4EBD-955A-3F28C8AFE9B6}"/>
                  </a:ext>
                </a:extLst>
              </p:cNvPr>
              <p:cNvSpPr/>
              <p:nvPr/>
            </p:nvSpPr>
            <p:spPr>
              <a:xfrm>
                <a:off x="4608357" y="3882576"/>
                <a:ext cx="1125534" cy="1212507"/>
              </a:xfrm>
              <a:custGeom>
                <a:avLst/>
                <a:gdLst>
                  <a:gd name="connsiteX0" fmla="*/ 1789894 w 1789352"/>
                  <a:gd name="connsiteY0" fmla="*/ 287110 h 1927621"/>
                  <a:gd name="connsiteX1" fmla="*/ 1651626 w 1789352"/>
                  <a:gd name="connsiteY1" fmla="*/ 14640 h 1927621"/>
                  <a:gd name="connsiteX2" fmla="*/ 1647559 w 1789352"/>
                  <a:gd name="connsiteY2" fmla="*/ 0 h 1927621"/>
                  <a:gd name="connsiteX3" fmla="*/ 952151 w 1789352"/>
                  <a:gd name="connsiteY3" fmla="*/ 91908 h 1927621"/>
                  <a:gd name="connsiteX4" fmla="*/ 94889 w 1789352"/>
                  <a:gd name="connsiteY4" fmla="*/ 93534 h 1927621"/>
                  <a:gd name="connsiteX5" fmla="*/ 43648 w 1789352"/>
                  <a:gd name="connsiteY5" fmla="*/ 208216 h 1927621"/>
                  <a:gd name="connsiteX6" fmla="*/ 26568 w 1789352"/>
                  <a:gd name="connsiteY6" fmla="*/ 662061 h 1927621"/>
                  <a:gd name="connsiteX7" fmla="*/ 177850 w 1789352"/>
                  <a:gd name="connsiteY7" fmla="*/ 1137052 h 1927621"/>
                  <a:gd name="connsiteX8" fmla="*/ 808190 w 1789352"/>
                  <a:gd name="connsiteY8" fmla="*/ 1906475 h 1927621"/>
                  <a:gd name="connsiteX9" fmla="*/ 1175007 w 1789352"/>
                  <a:gd name="connsiteY9" fmla="*/ 1772273 h 1927621"/>
                  <a:gd name="connsiteX10" fmla="*/ 1468624 w 1789352"/>
                  <a:gd name="connsiteY10" fmla="*/ 1348521 h 1927621"/>
                  <a:gd name="connsiteX11" fmla="*/ 1703680 w 1789352"/>
                  <a:gd name="connsiteY11" fmla="*/ 887356 h 1927621"/>
                  <a:gd name="connsiteX12" fmla="*/ 1776881 w 1789352"/>
                  <a:gd name="connsiteY12" fmla="*/ 565273 h 1927621"/>
                  <a:gd name="connsiteX13" fmla="*/ 1789894 w 1789352"/>
                  <a:gd name="connsiteY13" fmla="*/ 287110 h 192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9352" h="1927621">
                    <a:moveTo>
                      <a:pt x="1789894" y="287110"/>
                    </a:moveTo>
                    <a:cubicBezTo>
                      <a:pt x="1776881" y="183002"/>
                      <a:pt x="1721573" y="91908"/>
                      <a:pt x="1651626" y="14640"/>
                    </a:cubicBezTo>
                    <a:cubicBezTo>
                      <a:pt x="1648372" y="11387"/>
                      <a:pt x="1649186" y="4880"/>
                      <a:pt x="1647559" y="0"/>
                    </a:cubicBezTo>
                    <a:cubicBezTo>
                      <a:pt x="1424703" y="82148"/>
                      <a:pt x="1186394" y="88654"/>
                      <a:pt x="952151" y="91908"/>
                    </a:cubicBezTo>
                    <a:cubicBezTo>
                      <a:pt x="666669" y="95974"/>
                      <a:pt x="381185" y="94348"/>
                      <a:pt x="94889" y="93534"/>
                    </a:cubicBezTo>
                    <a:cubicBezTo>
                      <a:pt x="94075" y="93534"/>
                      <a:pt x="46902" y="200082"/>
                      <a:pt x="43648" y="208216"/>
                    </a:cubicBezTo>
                    <a:cubicBezTo>
                      <a:pt x="-17353" y="354617"/>
                      <a:pt x="-5966" y="510779"/>
                      <a:pt x="26568" y="662061"/>
                    </a:cubicBezTo>
                    <a:cubicBezTo>
                      <a:pt x="61542" y="825542"/>
                      <a:pt x="111969" y="983331"/>
                      <a:pt x="177850" y="1137052"/>
                    </a:cubicBezTo>
                    <a:cubicBezTo>
                      <a:pt x="310424" y="1446123"/>
                      <a:pt x="493426" y="1754379"/>
                      <a:pt x="808190" y="1906475"/>
                    </a:cubicBezTo>
                    <a:cubicBezTo>
                      <a:pt x="949712" y="1974795"/>
                      <a:pt x="1083913" y="1875567"/>
                      <a:pt x="1175007" y="1772273"/>
                    </a:cubicBezTo>
                    <a:cubicBezTo>
                      <a:pt x="1288875" y="1644578"/>
                      <a:pt x="1376716" y="1492483"/>
                      <a:pt x="1468624" y="1348521"/>
                    </a:cubicBezTo>
                    <a:cubicBezTo>
                      <a:pt x="1562158" y="1202933"/>
                      <a:pt x="1646746" y="1050838"/>
                      <a:pt x="1703680" y="887356"/>
                    </a:cubicBezTo>
                    <a:cubicBezTo>
                      <a:pt x="1740280" y="783249"/>
                      <a:pt x="1763867" y="674261"/>
                      <a:pt x="1776881" y="565273"/>
                    </a:cubicBezTo>
                    <a:cubicBezTo>
                      <a:pt x="1788267" y="477432"/>
                      <a:pt x="1801281" y="377391"/>
                      <a:pt x="1789894" y="287110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D4F7C6-DAEF-44BD-9896-ABAA74849F52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D9572-840B-4A39-BB04-206C65B6D4C8}"/>
                  </a:ext>
                </a:extLst>
              </p:cNvPr>
              <p:cNvSpPr/>
              <p:nvPr/>
            </p:nvSpPr>
            <p:spPr>
              <a:xfrm>
                <a:off x="5741107" y="3882576"/>
                <a:ext cx="1125534" cy="1212507"/>
              </a:xfrm>
              <a:custGeom>
                <a:avLst/>
                <a:gdLst>
                  <a:gd name="connsiteX0" fmla="*/ 4400 w 1789352"/>
                  <a:gd name="connsiteY0" fmla="*/ 287110 h 1927621"/>
                  <a:gd name="connsiteX1" fmla="*/ 142668 w 1789352"/>
                  <a:gd name="connsiteY1" fmla="*/ 14640 h 1927621"/>
                  <a:gd name="connsiteX2" fmla="*/ 146735 w 1789352"/>
                  <a:gd name="connsiteY2" fmla="*/ 0 h 1927621"/>
                  <a:gd name="connsiteX3" fmla="*/ 842142 w 1789352"/>
                  <a:gd name="connsiteY3" fmla="*/ 91908 h 1927621"/>
                  <a:gd name="connsiteX4" fmla="*/ 1699405 w 1789352"/>
                  <a:gd name="connsiteY4" fmla="*/ 93534 h 1927621"/>
                  <a:gd name="connsiteX5" fmla="*/ 1750645 w 1789352"/>
                  <a:gd name="connsiteY5" fmla="*/ 208216 h 1927621"/>
                  <a:gd name="connsiteX6" fmla="*/ 1767726 w 1789352"/>
                  <a:gd name="connsiteY6" fmla="*/ 662061 h 1927621"/>
                  <a:gd name="connsiteX7" fmla="*/ 1616444 w 1789352"/>
                  <a:gd name="connsiteY7" fmla="*/ 1137052 h 1927621"/>
                  <a:gd name="connsiteX8" fmla="*/ 986104 w 1789352"/>
                  <a:gd name="connsiteY8" fmla="*/ 1906475 h 1927621"/>
                  <a:gd name="connsiteX9" fmla="*/ 619286 w 1789352"/>
                  <a:gd name="connsiteY9" fmla="*/ 1772273 h 1927621"/>
                  <a:gd name="connsiteX10" fmla="*/ 325670 w 1789352"/>
                  <a:gd name="connsiteY10" fmla="*/ 1348521 h 1927621"/>
                  <a:gd name="connsiteX11" fmla="*/ 90614 w 1789352"/>
                  <a:gd name="connsiteY11" fmla="*/ 887356 h 1927621"/>
                  <a:gd name="connsiteX12" fmla="*/ 17413 w 1789352"/>
                  <a:gd name="connsiteY12" fmla="*/ 565273 h 1927621"/>
                  <a:gd name="connsiteX13" fmla="*/ 4400 w 1789352"/>
                  <a:gd name="connsiteY13" fmla="*/ 287110 h 192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9352" h="1927621">
                    <a:moveTo>
                      <a:pt x="4400" y="287110"/>
                    </a:moveTo>
                    <a:cubicBezTo>
                      <a:pt x="17413" y="183002"/>
                      <a:pt x="72720" y="91908"/>
                      <a:pt x="142668" y="14640"/>
                    </a:cubicBezTo>
                    <a:cubicBezTo>
                      <a:pt x="145921" y="11387"/>
                      <a:pt x="145108" y="4880"/>
                      <a:pt x="146735" y="0"/>
                    </a:cubicBezTo>
                    <a:cubicBezTo>
                      <a:pt x="369590" y="82148"/>
                      <a:pt x="607899" y="88654"/>
                      <a:pt x="842142" y="91908"/>
                    </a:cubicBezTo>
                    <a:cubicBezTo>
                      <a:pt x="1127625" y="95974"/>
                      <a:pt x="1413108" y="94348"/>
                      <a:pt x="1699405" y="93534"/>
                    </a:cubicBezTo>
                    <a:cubicBezTo>
                      <a:pt x="1700219" y="93534"/>
                      <a:pt x="1747392" y="200082"/>
                      <a:pt x="1750645" y="208216"/>
                    </a:cubicBezTo>
                    <a:cubicBezTo>
                      <a:pt x="1811646" y="354617"/>
                      <a:pt x="1800260" y="510779"/>
                      <a:pt x="1767726" y="662061"/>
                    </a:cubicBezTo>
                    <a:cubicBezTo>
                      <a:pt x="1732752" y="825542"/>
                      <a:pt x="1682325" y="983331"/>
                      <a:pt x="1616444" y="1137052"/>
                    </a:cubicBezTo>
                    <a:cubicBezTo>
                      <a:pt x="1483869" y="1446123"/>
                      <a:pt x="1300867" y="1754379"/>
                      <a:pt x="986104" y="1906475"/>
                    </a:cubicBezTo>
                    <a:cubicBezTo>
                      <a:pt x="844582" y="1974795"/>
                      <a:pt x="710381" y="1875567"/>
                      <a:pt x="619286" y="1772273"/>
                    </a:cubicBezTo>
                    <a:cubicBezTo>
                      <a:pt x="505419" y="1644578"/>
                      <a:pt x="417578" y="1492483"/>
                      <a:pt x="325670" y="1348521"/>
                    </a:cubicBezTo>
                    <a:cubicBezTo>
                      <a:pt x="232136" y="1202933"/>
                      <a:pt x="147548" y="1050838"/>
                      <a:pt x="90614" y="887356"/>
                    </a:cubicBezTo>
                    <a:cubicBezTo>
                      <a:pt x="54014" y="783249"/>
                      <a:pt x="30426" y="674261"/>
                      <a:pt x="17413" y="565273"/>
                    </a:cubicBezTo>
                    <a:cubicBezTo>
                      <a:pt x="6026" y="477432"/>
                      <a:pt x="-6987" y="377391"/>
                      <a:pt x="4400" y="287110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EB777CE-0279-4BFA-92DA-D8106F012404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5EC7D7-FD3E-4B10-9199-E2D33CF00A2D}"/>
              </a:ext>
            </a:extLst>
          </p:cNvPr>
          <p:cNvGrpSpPr/>
          <p:nvPr/>
        </p:nvGrpSpPr>
        <p:grpSpPr>
          <a:xfrm>
            <a:off x="7553325" y="4022196"/>
            <a:ext cx="4189500" cy="2561535"/>
            <a:chOff x="6110127" y="3035455"/>
            <a:chExt cx="5270303" cy="322235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EB0038-BFAA-42BD-BD59-A8BD45B69C06}"/>
                </a:ext>
              </a:extLst>
            </p:cNvPr>
            <p:cNvSpPr/>
            <p:nvPr/>
          </p:nvSpPr>
          <p:spPr>
            <a:xfrm>
              <a:off x="6200064" y="3844839"/>
              <a:ext cx="3521510" cy="587898"/>
            </a:xfrm>
            <a:custGeom>
              <a:avLst/>
              <a:gdLst>
                <a:gd name="connsiteX0" fmla="*/ 1834663 w 1870887"/>
                <a:gd name="connsiteY0" fmla="*/ 191518 h 312335"/>
                <a:gd name="connsiteX1" fmla="*/ 1529824 w 1870887"/>
                <a:gd name="connsiteY1" fmla="*/ 64398 h 312335"/>
                <a:gd name="connsiteX2" fmla="*/ 1359601 w 1870887"/>
                <a:gd name="connsiteY2" fmla="*/ 44096 h 312335"/>
                <a:gd name="connsiteX3" fmla="*/ 1212492 w 1870887"/>
                <a:gd name="connsiteY3" fmla="*/ 24731 h 312335"/>
                <a:gd name="connsiteX4" fmla="*/ 174602 w 1870887"/>
                <a:gd name="connsiteY4" fmla="*/ 165282 h 312335"/>
                <a:gd name="connsiteX5" fmla="*/ 7503 w 1870887"/>
                <a:gd name="connsiteY5" fmla="*/ 264293 h 312335"/>
                <a:gd name="connsiteX6" fmla="*/ 175851 w 1870887"/>
                <a:gd name="connsiteY6" fmla="*/ 299899 h 312335"/>
                <a:gd name="connsiteX7" fmla="*/ 1021030 w 1870887"/>
                <a:gd name="connsiteY7" fmla="*/ 181211 h 312335"/>
                <a:gd name="connsiteX8" fmla="*/ 1159395 w 1870887"/>
                <a:gd name="connsiteY8" fmla="*/ 197453 h 312335"/>
                <a:gd name="connsiteX9" fmla="*/ 1834975 w 1870887"/>
                <a:gd name="connsiteY9" fmla="*/ 313641 h 312335"/>
                <a:gd name="connsiteX10" fmla="*/ 1834663 w 1870887"/>
                <a:gd name="connsiteY10" fmla="*/ 191518 h 31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0887" h="312335">
                  <a:moveTo>
                    <a:pt x="1834663" y="191518"/>
                  </a:moveTo>
                  <a:cubicBezTo>
                    <a:pt x="1745023" y="125616"/>
                    <a:pt x="1638204" y="86262"/>
                    <a:pt x="1529824" y="64398"/>
                  </a:cubicBezTo>
                  <a:cubicBezTo>
                    <a:pt x="1473604" y="53154"/>
                    <a:pt x="1416759" y="46595"/>
                    <a:pt x="1359601" y="44096"/>
                  </a:cubicBezTo>
                  <a:cubicBezTo>
                    <a:pt x="1305567" y="41598"/>
                    <a:pt x="1264339" y="36600"/>
                    <a:pt x="1212492" y="24731"/>
                  </a:cubicBezTo>
                  <a:cubicBezTo>
                    <a:pt x="865175" y="-53977"/>
                    <a:pt x="506302" y="72206"/>
                    <a:pt x="174602" y="165282"/>
                  </a:cubicBezTo>
                  <a:cubicBezTo>
                    <a:pt x="113697" y="182461"/>
                    <a:pt x="45295" y="211820"/>
                    <a:pt x="7503" y="264293"/>
                  </a:cubicBezTo>
                  <a:cubicBezTo>
                    <a:pt x="-39660" y="329883"/>
                    <a:pt x="149927" y="303334"/>
                    <a:pt x="175851" y="299899"/>
                  </a:cubicBezTo>
                  <a:cubicBezTo>
                    <a:pt x="175851" y="299899"/>
                    <a:pt x="1021030" y="181211"/>
                    <a:pt x="1021030" y="181211"/>
                  </a:cubicBezTo>
                  <a:cubicBezTo>
                    <a:pt x="1067256" y="171841"/>
                    <a:pt x="1114731" y="188083"/>
                    <a:pt x="1159395" y="197453"/>
                  </a:cubicBezTo>
                  <a:cubicBezTo>
                    <a:pt x="1274334" y="221503"/>
                    <a:pt x="1726595" y="295526"/>
                    <a:pt x="1834975" y="313641"/>
                  </a:cubicBezTo>
                  <a:cubicBezTo>
                    <a:pt x="1899004" y="303959"/>
                    <a:pt x="1868395" y="216505"/>
                    <a:pt x="1834663" y="191518"/>
                  </a:cubicBezTo>
                  <a:close/>
                </a:path>
              </a:pathLst>
            </a:custGeom>
            <a:solidFill>
              <a:schemeClr val="accent3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24936B-EA27-4B3A-AADC-95D7DBD62A66}"/>
                </a:ext>
              </a:extLst>
            </p:cNvPr>
            <p:cNvSpPr/>
            <p:nvPr/>
          </p:nvSpPr>
          <p:spPr>
            <a:xfrm>
              <a:off x="8327969" y="3598682"/>
              <a:ext cx="975910" cy="252796"/>
            </a:xfrm>
            <a:custGeom>
              <a:avLst/>
              <a:gdLst>
                <a:gd name="connsiteX0" fmla="*/ 407755 w 518476"/>
                <a:gd name="connsiteY0" fmla="*/ 9648 h 134304"/>
                <a:gd name="connsiteX1" fmla="*/ 506766 w 518476"/>
                <a:gd name="connsiteY1" fmla="*/ 43380 h 134304"/>
                <a:gd name="connsiteX2" fmla="*/ 513637 w 518476"/>
                <a:gd name="connsiteY2" fmla="*/ 73052 h 134304"/>
                <a:gd name="connsiteX3" fmla="*/ 448984 w 518476"/>
                <a:gd name="connsiteY3" fmla="*/ 76488 h 134304"/>
                <a:gd name="connsiteX4" fmla="*/ 358094 w 518476"/>
                <a:gd name="connsiteY4" fmla="*/ 54937 h 134304"/>
                <a:gd name="connsiteX5" fmla="*/ 207861 w 518476"/>
                <a:gd name="connsiteY5" fmla="*/ 49939 h 134304"/>
                <a:gd name="connsiteX6" fmla="*/ 96982 w 518476"/>
                <a:gd name="connsiteY6" fmla="*/ 109595 h 134304"/>
                <a:gd name="connsiteX7" fmla="*/ 79491 w 518476"/>
                <a:gd name="connsiteY7" fmla="*/ 131147 h 134304"/>
                <a:gd name="connsiteX8" fmla="*/ 2969 w 518476"/>
                <a:gd name="connsiteY8" fmla="*/ 131147 h 134304"/>
                <a:gd name="connsiteX9" fmla="*/ 22334 w 518476"/>
                <a:gd name="connsiteY9" fmla="*/ 83047 h 134304"/>
                <a:gd name="connsiteX10" fmla="*/ 72307 w 518476"/>
                <a:gd name="connsiteY10" fmla="*/ 24328 h 134304"/>
                <a:gd name="connsiteX11" fmla="*/ 135087 w 518476"/>
                <a:gd name="connsiteY11" fmla="*/ 2777 h 134304"/>
                <a:gd name="connsiteX12" fmla="*/ 407755 w 518476"/>
                <a:gd name="connsiteY12" fmla="*/ 9648 h 13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8476" h="134304">
                  <a:moveTo>
                    <a:pt x="407755" y="9648"/>
                  </a:moveTo>
                  <a:cubicBezTo>
                    <a:pt x="439926" y="18706"/>
                    <a:pt x="477094" y="27764"/>
                    <a:pt x="506766" y="43380"/>
                  </a:cubicBezTo>
                  <a:cubicBezTo>
                    <a:pt x="521445" y="51189"/>
                    <a:pt x="523007" y="58685"/>
                    <a:pt x="513637" y="73052"/>
                  </a:cubicBezTo>
                  <a:cubicBezTo>
                    <a:pt x="498020" y="87732"/>
                    <a:pt x="474595" y="83984"/>
                    <a:pt x="448984" y="76488"/>
                  </a:cubicBezTo>
                  <a:cubicBezTo>
                    <a:pt x="418062" y="67118"/>
                    <a:pt x="394013" y="59310"/>
                    <a:pt x="358094" y="54937"/>
                  </a:cubicBezTo>
                  <a:cubicBezTo>
                    <a:pt x="313430" y="49627"/>
                    <a:pt x="252837" y="50252"/>
                    <a:pt x="207861" y="49939"/>
                  </a:cubicBezTo>
                  <a:cubicBezTo>
                    <a:pt x="151328" y="49627"/>
                    <a:pt x="123218" y="69304"/>
                    <a:pt x="96982" y="109595"/>
                  </a:cubicBezTo>
                  <a:cubicBezTo>
                    <a:pt x="91985" y="117404"/>
                    <a:pt x="87924" y="126149"/>
                    <a:pt x="79491" y="131147"/>
                  </a:cubicBezTo>
                  <a:cubicBezTo>
                    <a:pt x="66685" y="137081"/>
                    <a:pt x="7029" y="136456"/>
                    <a:pt x="2969" y="131147"/>
                  </a:cubicBezTo>
                  <a:cubicBezTo>
                    <a:pt x="-7963" y="117091"/>
                    <a:pt x="14213" y="93354"/>
                    <a:pt x="22334" y="83047"/>
                  </a:cubicBezTo>
                  <a:cubicBezTo>
                    <a:pt x="37951" y="63057"/>
                    <a:pt x="53567" y="41506"/>
                    <a:pt x="72307" y="24328"/>
                  </a:cubicBezTo>
                  <a:cubicBezTo>
                    <a:pt x="91048" y="6837"/>
                    <a:pt x="111349" y="4026"/>
                    <a:pt x="135087" y="2777"/>
                  </a:cubicBezTo>
                  <a:cubicBezTo>
                    <a:pt x="144457" y="1840"/>
                    <a:pt x="351847" y="-5969"/>
                    <a:pt x="407755" y="9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768708-A1EA-4100-BE3C-D00F520A82A2}"/>
                </a:ext>
              </a:extLst>
            </p:cNvPr>
            <p:cNvSpPr/>
            <p:nvPr/>
          </p:nvSpPr>
          <p:spPr>
            <a:xfrm>
              <a:off x="9411745" y="4792500"/>
              <a:ext cx="76428" cy="76428"/>
            </a:xfrm>
            <a:custGeom>
              <a:avLst/>
              <a:gdLst>
                <a:gd name="connsiteX0" fmla="*/ 40926 w 40603"/>
                <a:gd name="connsiteY0" fmla="*/ 16939 h 40603"/>
                <a:gd name="connsiteX1" fmla="*/ 19687 w 40603"/>
                <a:gd name="connsiteY1" fmla="*/ 40677 h 40603"/>
                <a:gd name="connsiteX2" fmla="*/ 10 w 40603"/>
                <a:gd name="connsiteY2" fmla="*/ 19750 h 40603"/>
                <a:gd name="connsiteX3" fmla="*/ 22810 w 40603"/>
                <a:gd name="connsiteY3" fmla="*/ 73 h 40603"/>
                <a:gd name="connsiteX4" fmla="*/ 40926 w 40603"/>
                <a:gd name="connsiteY4" fmla="*/ 16939 h 4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3" h="40603">
                  <a:moveTo>
                    <a:pt x="40926" y="16939"/>
                  </a:moveTo>
                  <a:cubicBezTo>
                    <a:pt x="40613" y="33806"/>
                    <a:pt x="32805" y="40989"/>
                    <a:pt x="19687" y="40677"/>
                  </a:cubicBezTo>
                  <a:cubicBezTo>
                    <a:pt x="6881" y="40364"/>
                    <a:pt x="-302" y="32869"/>
                    <a:pt x="10" y="19750"/>
                  </a:cubicBezTo>
                  <a:cubicBezTo>
                    <a:pt x="322" y="7257"/>
                    <a:pt x="9692" y="-864"/>
                    <a:pt x="22810" y="73"/>
                  </a:cubicBezTo>
                  <a:cubicBezTo>
                    <a:pt x="35616" y="1010"/>
                    <a:pt x="40926" y="9131"/>
                    <a:pt x="40926" y="16939"/>
                  </a:cubicBezTo>
                  <a:close/>
                </a:path>
              </a:pathLst>
            </a:custGeom>
            <a:solidFill>
              <a:srgbClr val="0096B9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A6A0CE-24A3-4351-8E2F-F76AE2358B2B}"/>
                </a:ext>
              </a:extLst>
            </p:cNvPr>
            <p:cNvSpPr/>
            <p:nvPr/>
          </p:nvSpPr>
          <p:spPr>
            <a:xfrm>
              <a:off x="9653377" y="5034810"/>
              <a:ext cx="70547" cy="76428"/>
            </a:xfrm>
            <a:custGeom>
              <a:avLst/>
              <a:gdLst>
                <a:gd name="connsiteX0" fmla="*/ 18747 w 37480"/>
                <a:gd name="connsiteY0" fmla="*/ 42813 h 40603"/>
                <a:gd name="connsiteX1" fmla="*/ 7 w 37480"/>
                <a:gd name="connsiteY1" fmla="*/ 22199 h 40603"/>
                <a:gd name="connsiteX2" fmla="*/ 19372 w 37480"/>
                <a:gd name="connsiteY2" fmla="*/ 23 h 40603"/>
                <a:gd name="connsiteX3" fmla="*/ 40298 w 37480"/>
                <a:gd name="connsiteY3" fmla="*/ 22199 h 40603"/>
                <a:gd name="connsiteX4" fmla="*/ 18747 w 37480"/>
                <a:gd name="connsiteY4" fmla="*/ 42813 h 4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0" h="40603">
                  <a:moveTo>
                    <a:pt x="18747" y="42813"/>
                  </a:moveTo>
                  <a:cubicBezTo>
                    <a:pt x="7503" y="41564"/>
                    <a:pt x="319" y="35004"/>
                    <a:pt x="7" y="22199"/>
                  </a:cubicBezTo>
                  <a:cubicBezTo>
                    <a:pt x="-305" y="11892"/>
                    <a:pt x="9689" y="335"/>
                    <a:pt x="19372" y="23"/>
                  </a:cubicBezTo>
                  <a:cubicBezTo>
                    <a:pt x="29367" y="-602"/>
                    <a:pt x="40923" y="11579"/>
                    <a:pt x="40298" y="22199"/>
                  </a:cubicBezTo>
                  <a:cubicBezTo>
                    <a:pt x="39986" y="34380"/>
                    <a:pt x="31865" y="42813"/>
                    <a:pt x="18747" y="42813"/>
                  </a:cubicBezTo>
                  <a:close/>
                </a:path>
              </a:pathLst>
            </a:custGeom>
            <a:solidFill>
              <a:srgbClr val="0096B9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FF3192-3132-4A2C-9106-9EF04F54C179}"/>
                </a:ext>
              </a:extLst>
            </p:cNvPr>
            <p:cNvSpPr/>
            <p:nvPr/>
          </p:nvSpPr>
          <p:spPr>
            <a:xfrm>
              <a:off x="8288878" y="4281152"/>
              <a:ext cx="76428" cy="76428"/>
            </a:xfrm>
            <a:custGeom>
              <a:avLst/>
              <a:gdLst>
                <a:gd name="connsiteX0" fmla="*/ 40604 w 40603"/>
                <a:gd name="connsiteY0" fmla="*/ 20310 h 40603"/>
                <a:gd name="connsiteX1" fmla="*/ 20302 w 40603"/>
                <a:gd name="connsiteY1" fmla="*/ 40611 h 40603"/>
                <a:gd name="connsiteX2" fmla="*/ 0 w 40603"/>
                <a:gd name="connsiteY2" fmla="*/ 20934 h 40603"/>
                <a:gd name="connsiteX3" fmla="*/ 19989 w 40603"/>
                <a:gd name="connsiteY3" fmla="*/ 8 h 40603"/>
                <a:gd name="connsiteX4" fmla="*/ 40604 w 40603"/>
                <a:gd name="connsiteY4" fmla="*/ 20310 h 4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3" h="40603">
                  <a:moveTo>
                    <a:pt x="40604" y="20310"/>
                  </a:moveTo>
                  <a:cubicBezTo>
                    <a:pt x="40604" y="32178"/>
                    <a:pt x="32170" y="40611"/>
                    <a:pt x="20302" y="40611"/>
                  </a:cubicBezTo>
                  <a:cubicBezTo>
                    <a:pt x="6871" y="40611"/>
                    <a:pt x="312" y="34365"/>
                    <a:pt x="0" y="20934"/>
                  </a:cubicBezTo>
                  <a:cubicBezTo>
                    <a:pt x="0" y="8753"/>
                    <a:pt x="7808" y="320"/>
                    <a:pt x="19989" y="8"/>
                  </a:cubicBezTo>
                  <a:cubicBezTo>
                    <a:pt x="31546" y="-305"/>
                    <a:pt x="40604" y="8753"/>
                    <a:pt x="40604" y="20310"/>
                  </a:cubicBezTo>
                  <a:close/>
                </a:path>
              </a:pathLst>
            </a:custGeom>
            <a:solidFill>
              <a:srgbClr val="0096B9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476536-1354-41C8-9FD9-B4363E38E2C9}"/>
                </a:ext>
              </a:extLst>
            </p:cNvPr>
            <p:cNvSpPr/>
            <p:nvPr/>
          </p:nvSpPr>
          <p:spPr>
            <a:xfrm>
              <a:off x="9794507" y="3418526"/>
              <a:ext cx="1099370" cy="846574"/>
            </a:xfrm>
            <a:custGeom>
              <a:avLst/>
              <a:gdLst>
                <a:gd name="connsiteX0" fmla="*/ 29036 w 584066"/>
                <a:gd name="connsiteY0" fmla="*/ 438622 h 449762"/>
                <a:gd name="connsiteX1" fmla="*/ 1238 w 584066"/>
                <a:gd name="connsiteY1" fmla="*/ 324307 h 449762"/>
                <a:gd name="connsiteX2" fmla="*/ 171773 w 584066"/>
                <a:gd name="connsiteY2" fmla="*/ 95053 h 449762"/>
                <a:gd name="connsiteX3" fmla="*/ 457247 w 584066"/>
                <a:gd name="connsiteY3" fmla="*/ 1665 h 449762"/>
                <a:gd name="connsiteX4" fmla="*/ 578121 w 584066"/>
                <a:gd name="connsiteY4" fmla="*/ 49140 h 449762"/>
                <a:gd name="connsiteX5" fmla="*/ 534082 w 584066"/>
                <a:gd name="connsiteY5" fmla="*/ 103798 h 449762"/>
                <a:gd name="connsiteX6" fmla="*/ 85256 w 584066"/>
                <a:gd name="connsiteY6" fmla="*/ 433624 h 449762"/>
                <a:gd name="connsiteX7" fmla="*/ 29036 w 584066"/>
                <a:gd name="connsiteY7" fmla="*/ 438622 h 44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4066" h="449762">
                  <a:moveTo>
                    <a:pt x="29036" y="438622"/>
                  </a:moveTo>
                  <a:cubicBezTo>
                    <a:pt x="6547" y="410824"/>
                    <a:pt x="-3760" y="350231"/>
                    <a:pt x="1238" y="324307"/>
                  </a:cubicBezTo>
                  <a:cubicBezTo>
                    <a:pt x="20290" y="230919"/>
                    <a:pt x="95251" y="147213"/>
                    <a:pt x="171773" y="95053"/>
                  </a:cubicBezTo>
                  <a:cubicBezTo>
                    <a:pt x="247670" y="43518"/>
                    <a:pt x="362922" y="-10204"/>
                    <a:pt x="457247" y="1665"/>
                  </a:cubicBezTo>
                  <a:cubicBezTo>
                    <a:pt x="490979" y="5725"/>
                    <a:pt x="549698" y="25402"/>
                    <a:pt x="578121" y="49140"/>
                  </a:cubicBezTo>
                  <a:cubicBezTo>
                    <a:pt x="600921" y="69442"/>
                    <a:pt x="557819" y="86620"/>
                    <a:pt x="534082" y="103798"/>
                  </a:cubicBezTo>
                  <a:cubicBezTo>
                    <a:pt x="417893" y="189066"/>
                    <a:pt x="225495" y="322121"/>
                    <a:pt x="85256" y="433624"/>
                  </a:cubicBezTo>
                  <a:cubicBezTo>
                    <a:pt x="57771" y="455488"/>
                    <a:pt x="43403" y="456112"/>
                    <a:pt x="29036" y="438622"/>
                  </a:cubicBezTo>
                  <a:close/>
                </a:path>
              </a:pathLst>
            </a:custGeom>
            <a:solidFill>
              <a:schemeClr val="accent3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60DB1D-9DB7-4DBD-B935-BC42CEC3A138}"/>
                </a:ext>
              </a:extLst>
            </p:cNvPr>
            <p:cNvSpPr/>
            <p:nvPr/>
          </p:nvSpPr>
          <p:spPr>
            <a:xfrm>
              <a:off x="10877933" y="3035455"/>
              <a:ext cx="417408" cy="435045"/>
            </a:xfrm>
            <a:custGeom>
              <a:avLst/>
              <a:gdLst>
                <a:gd name="connsiteX0" fmla="*/ 215537 w 221757"/>
                <a:gd name="connsiteY0" fmla="*/ 42767 h 231127"/>
                <a:gd name="connsiteX1" fmla="*/ 42504 w 221757"/>
                <a:gd name="connsiteY1" fmla="*/ 233292 h 231127"/>
                <a:gd name="connsiteX2" fmla="*/ 24076 w 221757"/>
                <a:gd name="connsiteY2" fmla="*/ 106484 h 231127"/>
                <a:gd name="connsiteX3" fmla="*/ 204293 w 221757"/>
                <a:gd name="connsiteY3" fmla="*/ 914 h 231127"/>
                <a:gd name="connsiteX4" fmla="*/ 215537 w 221757"/>
                <a:gd name="connsiteY4" fmla="*/ 42767 h 2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7" h="231127">
                  <a:moveTo>
                    <a:pt x="215537" y="42767"/>
                  </a:moveTo>
                  <a:cubicBezTo>
                    <a:pt x="192112" y="74625"/>
                    <a:pt x="100286" y="178321"/>
                    <a:pt x="42504" y="233292"/>
                  </a:cubicBezTo>
                  <a:cubicBezTo>
                    <a:pt x="-22774" y="220486"/>
                    <a:pt x="651" y="144276"/>
                    <a:pt x="24076" y="106484"/>
                  </a:cubicBezTo>
                  <a:cubicBezTo>
                    <a:pt x="65304" y="39644"/>
                    <a:pt x="124335" y="-7206"/>
                    <a:pt x="204293" y="914"/>
                  </a:cubicBezTo>
                  <a:cubicBezTo>
                    <a:pt x="228343" y="3413"/>
                    <a:pt x="226469" y="21528"/>
                    <a:pt x="215537" y="42767"/>
                  </a:cubicBezTo>
                  <a:close/>
                </a:path>
              </a:pathLst>
            </a:custGeom>
            <a:solidFill>
              <a:schemeClr val="accent3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2565AE3-15BB-440A-955A-98127ADDB44D}"/>
                </a:ext>
              </a:extLst>
            </p:cNvPr>
            <p:cNvSpPr/>
            <p:nvPr/>
          </p:nvSpPr>
          <p:spPr>
            <a:xfrm>
              <a:off x="8223416" y="3148287"/>
              <a:ext cx="3157014" cy="2663179"/>
            </a:xfrm>
            <a:custGeom>
              <a:avLst/>
              <a:gdLst>
                <a:gd name="connsiteX0" fmla="*/ 1656422 w 1677239"/>
                <a:gd name="connsiteY0" fmla="*/ 0 h 1414877"/>
                <a:gd name="connsiteX1" fmla="*/ 1648926 w 1677239"/>
                <a:gd name="connsiteY1" fmla="*/ 937 h 1414877"/>
                <a:gd name="connsiteX2" fmla="*/ 1578338 w 1677239"/>
                <a:gd name="connsiteY2" fmla="*/ 71212 h 1414877"/>
                <a:gd name="connsiteX3" fmla="*/ 1485574 w 1677239"/>
                <a:gd name="connsiteY3" fmla="*/ 173346 h 1414877"/>
                <a:gd name="connsiteX4" fmla="*/ 1222276 w 1677239"/>
                <a:gd name="connsiteY4" fmla="*/ 370429 h 1414877"/>
                <a:gd name="connsiteX5" fmla="*/ 1019570 w 1677239"/>
                <a:gd name="connsiteY5" fmla="*/ 521287 h 1414877"/>
                <a:gd name="connsiteX6" fmla="*/ 882143 w 1677239"/>
                <a:gd name="connsiteY6" fmla="*/ 632479 h 1414877"/>
                <a:gd name="connsiteX7" fmla="*/ 802810 w 1677239"/>
                <a:gd name="connsiteY7" fmla="*/ 681515 h 1414877"/>
                <a:gd name="connsiteX8" fmla="*/ 714106 w 1677239"/>
                <a:gd name="connsiteY8" fmla="*/ 689948 h 1414877"/>
                <a:gd name="connsiteX9" fmla="*/ 335556 w 1677239"/>
                <a:gd name="connsiteY9" fmla="*/ 620922 h 1414877"/>
                <a:gd name="connsiteX10" fmla="*/ 145969 w 1677239"/>
                <a:gd name="connsiteY10" fmla="*/ 588439 h 1414877"/>
                <a:gd name="connsiteX11" fmla="*/ 237483 w 1677239"/>
                <a:gd name="connsiteY11" fmla="*/ 446952 h 1414877"/>
                <a:gd name="connsiteX12" fmla="*/ 325874 w 1677239"/>
                <a:gd name="connsiteY12" fmla="*/ 440705 h 1414877"/>
                <a:gd name="connsiteX13" fmla="*/ 415514 w 1677239"/>
                <a:gd name="connsiteY13" fmla="*/ 446014 h 1414877"/>
                <a:gd name="connsiteX14" fmla="*/ 689432 w 1677239"/>
                <a:gd name="connsiteY14" fmla="*/ 476623 h 1414877"/>
                <a:gd name="connsiteX15" fmla="*/ 747214 w 1677239"/>
                <a:gd name="connsiteY15" fmla="*/ 457259 h 1414877"/>
                <a:gd name="connsiteX16" fmla="*/ 756584 w 1677239"/>
                <a:gd name="connsiteY16" fmla="*/ 411033 h 1414877"/>
                <a:gd name="connsiteX17" fmla="*/ 651327 w 1677239"/>
                <a:gd name="connsiteY17" fmla="*/ 394479 h 1414877"/>
                <a:gd name="connsiteX18" fmla="*/ 314942 w 1677239"/>
                <a:gd name="connsiteY18" fmla="*/ 363870 h 1414877"/>
                <a:gd name="connsiteX19" fmla="*/ 157838 w 1677239"/>
                <a:gd name="connsiteY19" fmla="*/ 382923 h 1414877"/>
                <a:gd name="connsiteX20" fmla="*/ 65699 w 1677239"/>
                <a:gd name="connsiteY20" fmla="*/ 467253 h 1414877"/>
                <a:gd name="connsiteX21" fmla="*/ 733 w 1677239"/>
                <a:gd name="connsiteY21" fmla="*/ 580631 h 1414877"/>
                <a:gd name="connsiteX22" fmla="*/ 56641 w 1677239"/>
                <a:gd name="connsiteY22" fmla="*/ 694321 h 1414877"/>
                <a:gd name="connsiteX23" fmla="*/ 154090 w 1677239"/>
                <a:gd name="connsiteY23" fmla="*/ 784273 h 1414877"/>
                <a:gd name="connsiteX24" fmla="*/ 197192 w 1677239"/>
                <a:gd name="connsiteY24" fmla="*/ 811447 h 1414877"/>
                <a:gd name="connsiteX25" fmla="*/ 252163 w 1677239"/>
                <a:gd name="connsiteY25" fmla="*/ 823315 h 1414877"/>
                <a:gd name="connsiteX26" fmla="*/ 523270 w 1677239"/>
                <a:gd name="connsiteY26" fmla="*/ 892029 h 1414877"/>
                <a:gd name="connsiteX27" fmla="*/ 575117 w 1677239"/>
                <a:gd name="connsiteY27" fmla="*/ 935756 h 1414877"/>
                <a:gd name="connsiteX28" fmla="*/ 583238 w 1677239"/>
                <a:gd name="connsiteY28" fmla="*/ 987604 h 1414877"/>
                <a:gd name="connsiteX29" fmla="*/ 73195 w 1677239"/>
                <a:gd name="connsiteY29" fmla="*/ 1232162 h 1414877"/>
                <a:gd name="connsiteX30" fmla="*/ 67885 w 1677239"/>
                <a:gd name="connsiteY30" fmla="*/ 1263083 h 1414877"/>
                <a:gd name="connsiteX31" fmla="*/ 160649 w 1677239"/>
                <a:gd name="connsiteY31" fmla="*/ 1388954 h 1414877"/>
                <a:gd name="connsiteX32" fmla="*/ 208436 w 1677239"/>
                <a:gd name="connsiteY32" fmla="*/ 1409881 h 1414877"/>
                <a:gd name="connsiteX33" fmla="*/ 754398 w 1677239"/>
                <a:gd name="connsiteY33" fmla="*/ 1168133 h 1414877"/>
                <a:gd name="connsiteX34" fmla="*/ 815928 w 1677239"/>
                <a:gd name="connsiteY34" fmla="*/ 1170320 h 1414877"/>
                <a:gd name="connsiteX35" fmla="*/ 870899 w 1677239"/>
                <a:gd name="connsiteY35" fmla="*/ 1131903 h 1414877"/>
                <a:gd name="connsiteX36" fmla="*/ 920560 w 1677239"/>
                <a:gd name="connsiteY36" fmla="*/ 1052882 h 1414877"/>
                <a:gd name="connsiteX37" fmla="*/ 850597 w 1677239"/>
                <a:gd name="connsiteY37" fmla="*/ 764284 h 1414877"/>
                <a:gd name="connsiteX38" fmla="*/ 953355 w 1677239"/>
                <a:gd name="connsiteY38" fmla="*/ 661213 h 1414877"/>
                <a:gd name="connsiteX39" fmla="*/ 1374695 w 1677239"/>
                <a:gd name="connsiteY39" fmla="*/ 329826 h 1414877"/>
                <a:gd name="connsiteX40" fmla="*/ 1594892 w 1677239"/>
                <a:gd name="connsiteY40" fmla="*/ 135241 h 1414877"/>
                <a:gd name="connsiteX41" fmla="*/ 1678285 w 1677239"/>
                <a:gd name="connsiteY41" fmla="*/ 24362 h 1414877"/>
                <a:gd name="connsiteX42" fmla="*/ 1656422 w 1677239"/>
                <a:gd name="connsiteY42" fmla="*/ 0 h 1414877"/>
                <a:gd name="connsiteX43" fmla="*/ 341491 w 1677239"/>
                <a:gd name="connsiteY43" fmla="*/ 827063 h 1414877"/>
                <a:gd name="connsiteX44" fmla="*/ 341178 w 1677239"/>
                <a:gd name="connsiteY44" fmla="*/ 826751 h 1414877"/>
                <a:gd name="connsiteX45" fmla="*/ 341491 w 1677239"/>
                <a:gd name="connsiteY45" fmla="*/ 827063 h 1414877"/>
                <a:gd name="connsiteX46" fmla="*/ 341491 w 1677239"/>
                <a:gd name="connsiteY46" fmla="*/ 827063 h 141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77239" h="1414877">
                  <a:moveTo>
                    <a:pt x="1656422" y="0"/>
                  </a:moveTo>
                  <a:cubicBezTo>
                    <a:pt x="1654860" y="0"/>
                    <a:pt x="1650487" y="312"/>
                    <a:pt x="1648926" y="937"/>
                  </a:cubicBezTo>
                  <a:cubicBezTo>
                    <a:pt x="1629873" y="10307"/>
                    <a:pt x="1601138" y="45601"/>
                    <a:pt x="1578338" y="71212"/>
                  </a:cubicBezTo>
                  <a:cubicBezTo>
                    <a:pt x="1546480" y="107131"/>
                    <a:pt x="1517745" y="137740"/>
                    <a:pt x="1485574" y="173346"/>
                  </a:cubicBezTo>
                  <a:cubicBezTo>
                    <a:pt x="1419359" y="246745"/>
                    <a:pt x="1321598" y="307650"/>
                    <a:pt x="1222276" y="370429"/>
                  </a:cubicBezTo>
                  <a:cubicBezTo>
                    <a:pt x="1157622" y="411345"/>
                    <a:pt x="1078602" y="472563"/>
                    <a:pt x="1019570" y="521287"/>
                  </a:cubicBezTo>
                  <a:cubicBezTo>
                    <a:pt x="974906" y="558143"/>
                    <a:pt x="929930" y="598122"/>
                    <a:pt x="882143" y="632479"/>
                  </a:cubicBezTo>
                  <a:cubicBezTo>
                    <a:pt x="856844" y="650594"/>
                    <a:pt x="830608" y="667148"/>
                    <a:pt x="802810" y="681515"/>
                  </a:cubicBezTo>
                  <a:cubicBezTo>
                    <a:pt x="769390" y="698694"/>
                    <a:pt x="750650" y="697444"/>
                    <a:pt x="714106" y="689948"/>
                  </a:cubicBezTo>
                  <a:cubicBezTo>
                    <a:pt x="588548" y="664024"/>
                    <a:pt x="462052" y="642161"/>
                    <a:pt x="335556" y="620922"/>
                  </a:cubicBezTo>
                  <a:cubicBezTo>
                    <a:pt x="272465" y="610303"/>
                    <a:pt x="208748" y="600933"/>
                    <a:pt x="145969" y="588439"/>
                  </a:cubicBezTo>
                  <a:cubicBezTo>
                    <a:pt x="91310" y="577508"/>
                    <a:pt x="211559" y="456634"/>
                    <a:pt x="237483" y="446952"/>
                  </a:cubicBezTo>
                  <a:cubicBezTo>
                    <a:pt x="265593" y="436644"/>
                    <a:pt x="296514" y="438518"/>
                    <a:pt x="325874" y="440705"/>
                  </a:cubicBezTo>
                  <a:cubicBezTo>
                    <a:pt x="356171" y="442891"/>
                    <a:pt x="385842" y="442579"/>
                    <a:pt x="415514" y="446014"/>
                  </a:cubicBezTo>
                  <a:cubicBezTo>
                    <a:pt x="507028" y="456322"/>
                    <a:pt x="594795" y="464130"/>
                    <a:pt x="689432" y="476623"/>
                  </a:cubicBezTo>
                  <a:cubicBezTo>
                    <a:pt x="713794" y="479747"/>
                    <a:pt x="740030" y="469752"/>
                    <a:pt x="747214" y="457259"/>
                  </a:cubicBezTo>
                  <a:cubicBezTo>
                    <a:pt x="752836" y="442579"/>
                    <a:pt x="764080" y="416967"/>
                    <a:pt x="756584" y="411033"/>
                  </a:cubicBezTo>
                  <a:cubicBezTo>
                    <a:pt x="745028" y="401663"/>
                    <a:pt x="732534" y="402600"/>
                    <a:pt x="651327" y="394479"/>
                  </a:cubicBezTo>
                  <a:cubicBezTo>
                    <a:pt x="589172" y="388232"/>
                    <a:pt x="384905" y="366057"/>
                    <a:pt x="314942" y="363870"/>
                  </a:cubicBezTo>
                  <a:cubicBezTo>
                    <a:pt x="261533" y="361996"/>
                    <a:pt x="222803" y="353563"/>
                    <a:pt x="157838" y="382923"/>
                  </a:cubicBezTo>
                  <a:cubicBezTo>
                    <a:pt x="119108" y="400414"/>
                    <a:pt x="90998" y="434771"/>
                    <a:pt x="65699" y="467253"/>
                  </a:cubicBezTo>
                  <a:cubicBezTo>
                    <a:pt x="40087" y="500361"/>
                    <a:pt x="5418" y="537216"/>
                    <a:pt x="733" y="580631"/>
                  </a:cubicBezTo>
                  <a:cubicBezTo>
                    <a:pt x="-4889" y="633728"/>
                    <a:pt x="22597" y="659964"/>
                    <a:pt x="56641" y="694321"/>
                  </a:cubicBezTo>
                  <a:cubicBezTo>
                    <a:pt x="87875" y="725554"/>
                    <a:pt x="121294" y="754289"/>
                    <a:pt x="154090" y="784273"/>
                  </a:cubicBezTo>
                  <a:cubicBezTo>
                    <a:pt x="173454" y="802077"/>
                    <a:pt x="166583" y="802701"/>
                    <a:pt x="197192" y="811447"/>
                  </a:cubicBezTo>
                  <a:cubicBezTo>
                    <a:pt x="215307" y="816444"/>
                    <a:pt x="234047" y="818943"/>
                    <a:pt x="252163" y="823315"/>
                  </a:cubicBezTo>
                  <a:cubicBezTo>
                    <a:pt x="342428" y="845803"/>
                    <a:pt x="433005" y="868292"/>
                    <a:pt x="523270" y="892029"/>
                  </a:cubicBezTo>
                  <a:cubicBezTo>
                    <a:pt x="560125" y="901711"/>
                    <a:pt x="553879" y="901087"/>
                    <a:pt x="575117" y="935756"/>
                  </a:cubicBezTo>
                  <a:cubicBezTo>
                    <a:pt x="586986" y="954808"/>
                    <a:pt x="609787" y="975110"/>
                    <a:pt x="583238" y="987604"/>
                  </a:cubicBezTo>
                  <a:cubicBezTo>
                    <a:pt x="519834" y="1017588"/>
                    <a:pt x="184699" y="1177191"/>
                    <a:pt x="73195" y="1232162"/>
                  </a:cubicBezTo>
                  <a:cubicBezTo>
                    <a:pt x="51644" y="1242781"/>
                    <a:pt x="57266" y="1249965"/>
                    <a:pt x="67885" y="1263083"/>
                  </a:cubicBezTo>
                  <a:cubicBezTo>
                    <a:pt x="100993" y="1304624"/>
                    <a:pt x="131289" y="1346789"/>
                    <a:pt x="160649" y="1388954"/>
                  </a:cubicBezTo>
                  <a:cubicBezTo>
                    <a:pt x="180326" y="1417377"/>
                    <a:pt x="181888" y="1422374"/>
                    <a:pt x="208436" y="1409881"/>
                  </a:cubicBezTo>
                  <a:cubicBezTo>
                    <a:pt x="238108" y="1395826"/>
                    <a:pt x="649453" y="1213110"/>
                    <a:pt x="754398" y="1168133"/>
                  </a:cubicBezTo>
                  <a:cubicBezTo>
                    <a:pt x="785944" y="1154703"/>
                    <a:pt x="795001" y="1166884"/>
                    <a:pt x="815928" y="1170320"/>
                  </a:cubicBezTo>
                  <a:cubicBezTo>
                    <a:pt x="833731" y="1173131"/>
                    <a:pt x="849660" y="1153141"/>
                    <a:pt x="870899" y="1131903"/>
                  </a:cubicBezTo>
                  <a:cubicBezTo>
                    <a:pt x="912127" y="1090674"/>
                    <a:pt x="931492" y="1084428"/>
                    <a:pt x="920560" y="1052882"/>
                  </a:cubicBezTo>
                  <a:cubicBezTo>
                    <a:pt x="905256" y="1008530"/>
                    <a:pt x="859030" y="816132"/>
                    <a:pt x="850597" y="764284"/>
                  </a:cubicBezTo>
                  <a:cubicBezTo>
                    <a:pt x="881518" y="736174"/>
                    <a:pt x="924933" y="694946"/>
                    <a:pt x="953355" y="661213"/>
                  </a:cubicBezTo>
                  <a:cubicBezTo>
                    <a:pt x="1072043" y="519413"/>
                    <a:pt x="1226961" y="424776"/>
                    <a:pt x="1374695" y="329826"/>
                  </a:cubicBezTo>
                  <a:cubicBezTo>
                    <a:pt x="1471519" y="267671"/>
                    <a:pt x="1514622" y="228942"/>
                    <a:pt x="1594892" y="135241"/>
                  </a:cubicBezTo>
                  <a:cubicBezTo>
                    <a:pt x="1612070" y="115252"/>
                    <a:pt x="1679222" y="51848"/>
                    <a:pt x="1678285" y="24362"/>
                  </a:cubicBezTo>
                  <a:cubicBezTo>
                    <a:pt x="1678285" y="10619"/>
                    <a:pt x="1671726" y="5622"/>
                    <a:pt x="1656422" y="0"/>
                  </a:cubicBezTo>
                  <a:close/>
                  <a:moveTo>
                    <a:pt x="341491" y="827063"/>
                  </a:moveTo>
                  <a:cubicBezTo>
                    <a:pt x="341491" y="827063"/>
                    <a:pt x="341491" y="826751"/>
                    <a:pt x="341178" y="826751"/>
                  </a:cubicBezTo>
                  <a:cubicBezTo>
                    <a:pt x="341491" y="826751"/>
                    <a:pt x="341491" y="826751"/>
                    <a:pt x="341491" y="827063"/>
                  </a:cubicBezTo>
                  <a:cubicBezTo>
                    <a:pt x="341803" y="826751"/>
                    <a:pt x="341491" y="826751"/>
                    <a:pt x="341491" y="827063"/>
                  </a:cubicBezTo>
                  <a:close/>
                </a:path>
              </a:pathLst>
            </a:custGeom>
            <a:solidFill>
              <a:schemeClr val="accent1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5D41F9-2931-4A80-BDD4-6F27E4D4DFF3}"/>
                </a:ext>
              </a:extLst>
            </p:cNvPr>
            <p:cNvSpPr/>
            <p:nvPr/>
          </p:nvSpPr>
          <p:spPr>
            <a:xfrm>
              <a:off x="9691015" y="4548073"/>
              <a:ext cx="82306" cy="82306"/>
            </a:xfrm>
            <a:custGeom>
              <a:avLst/>
              <a:gdLst>
                <a:gd name="connsiteX0" fmla="*/ 45601 w 43726"/>
                <a:gd name="connsiteY0" fmla="*/ 22800 h 43726"/>
                <a:gd name="connsiteX1" fmla="*/ 22801 w 43726"/>
                <a:gd name="connsiteY1" fmla="*/ 45601 h 43726"/>
                <a:gd name="connsiteX2" fmla="*/ 0 w 43726"/>
                <a:gd name="connsiteY2" fmla="*/ 22800 h 43726"/>
                <a:gd name="connsiteX3" fmla="*/ 22801 w 43726"/>
                <a:gd name="connsiteY3" fmla="*/ 0 h 43726"/>
                <a:gd name="connsiteX4" fmla="*/ 45601 w 43726"/>
                <a:gd name="connsiteY4" fmla="*/ 22800 h 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26" h="43726">
                  <a:moveTo>
                    <a:pt x="45601" y="22800"/>
                  </a:moveTo>
                  <a:cubicBezTo>
                    <a:pt x="45601" y="35393"/>
                    <a:pt x="35393" y="45601"/>
                    <a:pt x="22801" y="45601"/>
                  </a:cubicBezTo>
                  <a:cubicBezTo>
                    <a:pt x="10208" y="45601"/>
                    <a:pt x="0" y="35393"/>
                    <a:pt x="0" y="22800"/>
                  </a:cubicBezTo>
                  <a:cubicBezTo>
                    <a:pt x="0" y="10208"/>
                    <a:pt x="10208" y="0"/>
                    <a:pt x="22801" y="0"/>
                  </a:cubicBezTo>
                  <a:cubicBezTo>
                    <a:pt x="35393" y="0"/>
                    <a:pt x="45601" y="10208"/>
                    <a:pt x="45601" y="22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2BEC8E-504D-4C9A-B50E-03759842AC71}"/>
                </a:ext>
              </a:extLst>
            </p:cNvPr>
            <p:cNvSpPr/>
            <p:nvPr/>
          </p:nvSpPr>
          <p:spPr>
            <a:xfrm>
              <a:off x="6110127" y="5411239"/>
              <a:ext cx="5026529" cy="846574"/>
            </a:xfrm>
            <a:custGeom>
              <a:avLst/>
              <a:gdLst>
                <a:gd name="connsiteX0" fmla="*/ 2629862 w 2670465"/>
                <a:gd name="connsiteY0" fmla="*/ 316951 h 449762"/>
                <a:gd name="connsiteX1" fmla="*/ 1349912 w 2670465"/>
                <a:gd name="connsiteY1" fmla="*/ 316951 h 449762"/>
                <a:gd name="connsiteX2" fmla="*/ 1130966 w 2670465"/>
                <a:gd name="connsiteY2" fmla="*/ 18046 h 449762"/>
                <a:gd name="connsiteX3" fmla="*/ 1110664 w 2670465"/>
                <a:gd name="connsiteY3" fmla="*/ 1492 h 449762"/>
                <a:gd name="connsiteX4" fmla="*/ 1057879 w 2670465"/>
                <a:gd name="connsiteY4" fmla="*/ 4303 h 449762"/>
                <a:gd name="connsiteX5" fmla="*/ 495988 w 2670465"/>
                <a:gd name="connsiteY5" fmla="*/ 142355 h 449762"/>
                <a:gd name="connsiteX6" fmla="*/ 462256 w 2670465"/>
                <a:gd name="connsiteY6" fmla="*/ 163907 h 449762"/>
                <a:gd name="connsiteX7" fmla="*/ 430398 w 2670465"/>
                <a:gd name="connsiteY7" fmla="*/ 316951 h 449762"/>
                <a:gd name="connsiteX8" fmla="*/ 42790 w 2670465"/>
                <a:gd name="connsiteY8" fmla="*/ 316951 h 449762"/>
                <a:gd name="connsiteX9" fmla="*/ 0 w 2670465"/>
                <a:gd name="connsiteY9" fmla="*/ 359741 h 449762"/>
                <a:gd name="connsiteX10" fmla="*/ 0 w 2670465"/>
                <a:gd name="connsiteY10" fmla="*/ 407528 h 449762"/>
                <a:gd name="connsiteX11" fmla="*/ 42790 w 2670465"/>
                <a:gd name="connsiteY11" fmla="*/ 450318 h 449762"/>
                <a:gd name="connsiteX12" fmla="*/ 2629862 w 2670465"/>
                <a:gd name="connsiteY12" fmla="*/ 450318 h 449762"/>
                <a:gd name="connsiteX13" fmla="*/ 2672652 w 2670465"/>
                <a:gd name="connsiteY13" fmla="*/ 407528 h 449762"/>
                <a:gd name="connsiteX14" fmla="*/ 2672652 w 2670465"/>
                <a:gd name="connsiteY14" fmla="*/ 359741 h 449762"/>
                <a:gd name="connsiteX15" fmla="*/ 2629862 w 2670465"/>
                <a:gd name="connsiteY15" fmla="*/ 316951 h 44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0465" h="449762">
                  <a:moveTo>
                    <a:pt x="2629862" y="316951"/>
                  </a:moveTo>
                  <a:lnTo>
                    <a:pt x="1349912" y="316951"/>
                  </a:lnTo>
                  <a:cubicBezTo>
                    <a:pt x="1291193" y="216691"/>
                    <a:pt x="1208737" y="104250"/>
                    <a:pt x="1130966" y="18046"/>
                  </a:cubicBezTo>
                  <a:cubicBezTo>
                    <a:pt x="1125031" y="11487"/>
                    <a:pt x="1119721" y="4303"/>
                    <a:pt x="1110664" y="1492"/>
                  </a:cubicBezTo>
                  <a:cubicBezTo>
                    <a:pt x="1092861" y="-1631"/>
                    <a:pt x="1079743" y="555"/>
                    <a:pt x="1057879" y="4303"/>
                  </a:cubicBezTo>
                  <a:cubicBezTo>
                    <a:pt x="999472" y="12736"/>
                    <a:pt x="533468" y="127051"/>
                    <a:pt x="495988" y="142355"/>
                  </a:cubicBezTo>
                  <a:cubicBezTo>
                    <a:pt x="484432" y="147040"/>
                    <a:pt x="466004" y="149851"/>
                    <a:pt x="462256" y="163907"/>
                  </a:cubicBezTo>
                  <a:cubicBezTo>
                    <a:pt x="459757" y="176712"/>
                    <a:pt x="444141" y="248862"/>
                    <a:pt x="430398" y="316951"/>
                  </a:cubicBezTo>
                  <a:lnTo>
                    <a:pt x="42790" y="316951"/>
                  </a:lnTo>
                  <a:cubicBezTo>
                    <a:pt x="19365" y="316951"/>
                    <a:pt x="0" y="336315"/>
                    <a:pt x="0" y="359741"/>
                  </a:cubicBezTo>
                  <a:lnTo>
                    <a:pt x="0" y="407528"/>
                  </a:lnTo>
                  <a:cubicBezTo>
                    <a:pt x="0" y="430953"/>
                    <a:pt x="19365" y="450318"/>
                    <a:pt x="42790" y="450318"/>
                  </a:cubicBezTo>
                  <a:lnTo>
                    <a:pt x="2629862" y="450318"/>
                  </a:lnTo>
                  <a:cubicBezTo>
                    <a:pt x="2653287" y="450318"/>
                    <a:pt x="2672652" y="430953"/>
                    <a:pt x="2672652" y="407528"/>
                  </a:cubicBezTo>
                  <a:lnTo>
                    <a:pt x="2672652" y="359741"/>
                  </a:lnTo>
                  <a:cubicBezTo>
                    <a:pt x="2672339" y="336315"/>
                    <a:pt x="2653287" y="316951"/>
                    <a:pt x="2629862" y="316951"/>
                  </a:cubicBezTo>
                  <a:close/>
                </a:path>
              </a:pathLst>
            </a:custGeom>
            <a:solidFill>
              <a:schemeClr val="accent1"/>
            </a:solidFill>
            <a:ln w="3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338891-10A4-4B0F-A6FD-855604DB34DD}"/>
              </a:ext>
            </a:extLst>
          </p:cNvPr>
          <p:cNvGrpSpPr/>
          <p:nvPr/>
        </p:nvGrpSpPr>
        <p:grpSpPr>
          <a:xfrm>
            <a:off x="5753844" y="1319970"/>
            <a:ext cx="1207984" cy="5404452"/>
            <a:chOff x="5400765" y="1273689"/>
            <a:chExt cx="1207984" cy="540445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44CEB27-1D1D-4005-868F-BDE1C5805BF5}"/>
                </a:ext>
              </a:extLst>
            </p:cNvPr>
            <p:cNvSpPr/>
            <p:nvPr/>
          </p:nvSpPr>
          <p:spPr>
            <a:xfrm flipH="1">
              <a:off x="5627416" y="5945985"/>
              <a:ext cx="515603" cy="206241"/>
            </a:xfrm>
            <a:custGeom>
              <a:avLst/>
              <a:gdLst>
                <a:gd name="connsiteX0" fmla="*/ 2960 w 654032"/>
                <a:gd name="connsiteY0" fmla="*/ 269088 h 261613"/>
                <a:gd name="connsiteX1" fmla="*/ 7631 w 654032"/>
                <a:gd name="connsiteY1" fmla="*/ 222371 h 261613"/>
                <a:gd name="connsiteX2" fmla="*/ 43136 w 654032"/>
                <a:gd name="connsiteY2" fmla="*/ 205553 h 261613"/>
                <a:gd name="connsiteX3" fmla="*/ 154321 w 654032"/>
                <a:gd name="connsiteY3" fmla="*/ 143887 h 261613"/>
                <a:gd name="connsiteX4" fmla="*/ 282325 w 654032"/>
                <a:gd name="connsiteY4" fmla="*/ 0 h 261613"/>
                <a:gd name="connsiteX5" fmla="*/ 477600 w 654032"/>
                <a:gd name="connsiteY5" fmla="*/ 64469 h 261613"/>
                <a:gd name="connsiteX6" fmla="*/ 576640 w 654032"/>
                <a:gd name="connsiteY6" fmla="*/ 72878 h 261613"/>
                <a:gd name="connsiteX7" fmla="*/ 653255 w 654032"/>
                <a:gd name="connsiteY7" fmla="*/ 196210 h 261613"/>
                <a:gd name="connsiteX8" fmla="*/ 456111 w 654032"/>
                <a:gd name="connsiteY8" fmla="*/ 269088 h 261613"/>
                <a:gd name="connsiteX9" fmla="*/ 177680 w 654032"/>
                <a:gd name="connsiteY9" fmla="*/ 258810 h 261613"/>
                <a:gd name="connsiteX10" fmla="*/ 2960 w 654032"/>
                <a:gd name="connsiteY10" fmla="*/ 269088 h 26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4032" h="261613">
                  <a:moveTo>
                    <a:pt x="2960" y="269088"/>
                  </a:moveTo>
                  <a:cubicBezTo>
                    <a:pt x="-2646" y="256941"/>
                    <a:pt x="157" y="230780"/>
                    <a:pt x="7631" y="222371"/>
                  </a:cubicBezTo>
                  <a:cubicBezTo>
                    <a:pt x="14172" y="214896"/>
                    <a:pt x="36596" y="207422"/>
                    <a:pt x="43136" y="205553"/>
                  </a:cubicBezTo>
                  <a:cubicBezTo>
                    <a:pt x="87049" y="196210"/>
                    <a:pt x="119751" y="170049"/>
                    <a:pt x="154321" y="143887"/>
                  </a:cubicBezTo>
                  <a:cubicBezTo>
                    <a:pt x="209447" y="101842"/>
                    <a:pt x="240280" y="53257"/>
                    <a:pt x="282325" y="0"/>
                  </a:cubicBezTo>
                  <a:cubicBezTo>
                    <a:pt x="343991" y="51388"/>
                    <a:pt x="399116" y="65403"/>
                    <a:pt x="477600" y="64469"/>
                  </a:cubicBezTo>
                  <a:cubicBezTo>
                    <a:pt x="510302" y="64469"/>
                    <a:pt x="543938" y="63534"/>
                    <a:pt x="576640" y="72878"/>
                  </a:cubicBezTo>
                  <a:cubicBezTo>
                    <a:pt x="629897" y="87827"/>
                    <a:pt x="664467" y="142019"/>
                    <a:pt x="653255" y="196210"/>
                  </a:cubicBezTo>
                  <a:cubicBezTo>
                    <a:pt x="636437" y="280300"/>
                    <a:pt x="520580" y="269088"/>
                    <a:pt x="456111" y="269088"/>
                  </a:cubicBezTo>
                  <a:cubicBezTo>
                    <a:pt x="363612" y="268154"/>
                    <a:pt x="270179" y="258810"/>
                    <a:pt x="177680" y="258810"/>
                  </a:cubicBezTo>
                  <a:cubicBezTo>
                    <a:pt x="117882" y="257876"/>
                    <a:pt x="64625" y="265351"/>
                    <a:pt x="2960" y="26908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851D5EB-7E9E-4410-A0F0-106829BDA3ED}"/>
                </a:ext>
              </a:extLst>
            </p:cNvPr>
            <p:cNvSpPr/>
            <p:nvPr/>
          </p:nvSpPr>
          <p:spPr>
            <a:xfrm flipH="1">
              <a:off x="5400765" y="2019357"/>
              <a:ext cx="1207984" cy="4412086"/>
            </a:xfrm>
            <a:custGeom>
              <a:avLst/>
              <a:gdLst>
                <a:gd name="connsiteX0" fmla="*/ 597466 w 1532305"/>
                <a:gd name="connsiteY0" fmla="*/ 5267697 h 5596651"/>
                <a:gd name="connsiteX1" fmla="*/ 646051 w 1532305"/>
                <a:gd name="connsiteY1" fmla="*/ 5387291 h 5596651"/>
                <a:gd name="connsiteX2" fmla="*/ 640445 w 1532305"/>
                <a:gd name="connsiteY2" fmla="*/ 5423731 h 5596651"/>
                <a:gd name="connsiteX3" fmla="*/ 604941 w 1532305"/>
                <a:gd name="connsiteY3" fmla="*/ 5440548 h 5596651"/>
                <a:gd name="connsiteX4" fmla="*/ 599335 w 1532305"/>
                <a:gd name="connsiteY4" fmla="*/ 5423731 h 5596651"/>
                <a:gd name="connsiteX5" fmla="*/ 305020 w 1532305"/>
                <a:gd name="connsiteY5" fmla="*/ 5535850 h 5596651"/>
                <a:gd name="connsiteX6" fmla="*/ 191966 w 1532305"/>
                <a:gd name="connsiteY6" fmla="*/ 5579764 h 5596651"/>
                <a:gd name="connsiteX7" fmla="*/ 141512 w 1532305"/>
                <a:gd name="connsiteY7" fmla="*/ 5596582 h 5596651"/>
                <a:gd name="connsiteX8" fmla="*/ 67700 w 1532305"/>
                <a:gd name="connsiteY8" fmla="*/ 5524638 h 5596651"/>
                <a:gd name="connsiteX9" fmla="*/ 57422 w 1532305"/>
                <a:gd name="connsiteY9" fmla="*/ 5375145 h 5596651"/>
                <a:gd name="connsiteX10" fmla="*/ 106942 w 1532305"/>
                <a:gd name="connsiteY10" fmla="*/ 5178001 h 5596651"/>
                <a:gd name="connsiteX11" fmla="*/ 108810 w 1532305"/>
                <a:gd name="connsiteY11" fmla="*/ 5152774 h 5596651"/>
                <a:gd name="connsiteX12" fmla="*/ 109745 w 1532305"/>
                <a:gd name="connsiteY12" fmla="*/ 5061210 h 5596651"/>
                <a:gd name="connsiteX13" fmla="*/ 107876 w 1532305"/>
                <a:gd name="connsiteY13" fmla="*/ 4891161 h 5596651"/>
                <a:gd name="connsiteX14" fmla="*/ 110679 w 1532305"/>
                <a:gd name="connsiteY14" fmla="*/ 4872474 h 5596651"/>
                <a:gd name="connsiteX15" fmla="*/ 113482 w 1532305"/>
                <a:gd name="connsiteY15" fmla="*/ 4855657 h 5596651"/>
                <a:gd name="connsiteX16" fmla="*/ 114416 w 1532305"/>
                <a:gd name="connsiteY16" fmla="*/ 4841642 h 5596651"/>
                <a:gd name="connsiteX17" fmla="*/ 133103 w 1532305"/>
                <a:gd name="connsiteY17" fmla="*/ 4687477 h 5596651"/>
                <a:gd name="connsiteX18" fmla="*/ 141512 w 1532305"/>
                <a:gd name="connsiteY18" fmla="*/ 4466974 h 5596651"/>
                <a:gd name="connsiteX19" fmla="*/ 142446 w 1532305"/>
                <a:gd name="connsiteY19" fmla="*/ 4452025 h 5596651"/>
                <a:gd name="connsiteX20" fmla="*/ 143381 w 1532305"/>
                <a:gd name="connsiteY20" fmla="*/ 3852183 h 5596651"/>
                <a:gd name="connsiteX21" fmla="*/ 145249 w 1532305"/>
                <a:gd name="connsiteY21" fmla="*/ 3891425 h 5596651"/>
                <a:gd name="connsiteX22" fmla="*/ 152724 w 1532305"/>
                <a:gd name="connsiteY22" fmla="*/ 3675594 h 5596651"/>
                <a:gd name="connsiteX23" fmla="*/ 170476 w 1532305"/>
                <a:gd name="connsiteY23" fmla="*/ 3514889 h 5596651"/>
                <a:gd name="connsiteX24" fmla="*/ 242420 w 1532305"/>
                <a:gd name="connsiteY24" fmla="*/ 3035577 h 5596651"/>
                <a:gd name="connsiteX25" fmla="*/ 239617 w 1532305"/>
                <a:gd name="connsiteY25" fmla="*/ 2958027 h 5596651"/>
                <a:gd name="connsiteX26" fmla="*/ 174214 w 1532305"/>
                <a:gd name="connsiteY26" fmla="*/ 2726313 h 5596651"/>
                <a:gd name="connsiteX27" fmla="*/ 155527 w 1532305"/>
                <a:gd name="connsiteY27" fmla="*/ 2454422 h 5596651"/>
                <a:gd name="connsiteX28" fmla="*/ 193835 w 1532305"/>
                <a:gd name="connsiteY28" fmla="*/ 2337630 h 5596651"/>
                <a:gd name="connsiteX29" fmla="*/ 248960 w 1532305"/>
                <a:gd name="connsiteY29" fmla="*/ 1732183 h 5596651"/>
                <a:gd name="connsiteX30" fmla="*/ 164870 w 1532305"/>
                <a:gd name="connsiteY30" fmla="*/ 1300521 h 5596651"/>
                <a:gd name="connsiteX31" fmla="*/ 428 w 1532305"/>
                <a:gd name="connsiteY31" fmla="*/ 614721 h 5596651"/>
                <a:gd name="connsiteX32" fmla="*/ 60225 w 1532305"/>
                <a:gd name="connsiteY32" fmla="*/ 325078 h 5596651"/>
                <a:gd name="connsiteX33" fmla="*/ 204112 w 1532305"/>
                <a:gd name="connsiteY33" fmla="*/ 161570 h 5596651"/>
                <a:gd name="connsiteX34" fmla="*/ 229339 w 1532305"/>
                <a:gd name="connsiteY34" fmla="*/ 125131 h 5596651"/>
                <a:gd name="connsiteX35" fmla="*/ 262041 w 1532305"/>
                <a:gd name="connsiteY35" fmla="*/ 13011 h 5596651"/>
                <a:gd name="connsiteX36" fmla="*/ 478806 w 1532305"/>
                <a:gd name="connsiteY36" fmla="*/ 38238 h 5596651"/>
                <a:gd name="connsiteX37" fmla="*/ 725470 w 1532305"/>
                <a:gd name="connsiteY37" fmla="*/ 141015 h 5596651"/>
                <a:gd name="connsiteX38" fmla="*/ 766580 w 1532305"/>
                <a:gd name="connsiteY38" fmla="*/ 204549 h 5596651"/>
                <a:gd name="connsiteX39" fmla="*/ 887109 w 1532305"/>
                <a:gd name="connsiteY39" fmla="*/ 286771 h 5596651"/>
                <a:gd name="connsiteX40" fmla="*/ 906730 w 1532305"/>
                <a:gd name="connsiteY40" fmla="*/ 307326 h 5596651"/>
                <a:gd name="connsiteX41" fmla="*/ 1235615 w 1532305"/>
                <a:gd name="connsiteY41" fmla="*/ 753003 h 5596651"/>
                <a:gd name="connsiteX42" fmla="*/ 1415007 w 1532305"/>
                <a:gd name="connsiteY42" fmla="*/ 919314 h 5596651"/>
                <a:gd name="connsiteX43" fmla="*/ 1492556 w 1532305"/>
                <a:gd name="connsiteY43" fmla="*/ 1009010 h 5596651"/>
                <a:gd name="connsiteX44" fmla="*/ 1531798 w 1532305"/>
                <a:gd name="connsiteY44" fmla="*/ 1149159 h 5596651"/>
                <a:gd name="connsiteX45" fmla="*/ 1471067 w 1532305"/>
                <a:gd name="connsiteY45" fmla="*/ 1279032 h 5596651"/>
                <a:gd name="connsiteX46" fmla="*/ 1312230 w 1532305"/>
                <a:gd name="connsiteY46" fmla="*/ 1363122 h 5596651"/>
                <a:gd name="connsiteX47" fmla="*/ 1287003 w 1532305"/>
                <a:gd name="connsiteY47" fmla="*/ 1387414 h 5596651"/>
                <a:gd name="connsiteX48" fmla="*/ 1239352 w 1532305"/>
                <a:gd name="connsiteY48" fmla="*/ 1507009 h 5596651"/>
                <a:gd name="connsiteX49" fmla="*/ 1237484 w 1532305"/>
                <a:gd name="connsiteY49" fmla="*/ 1573346 h 5596651"/>
                <a:gd name="connsiteX50" fmla="*/ 1249630 w 1532305"/>
                <a:gd name="connsiteY50" fmla="*/ 1863924 h 5596651"/>
                <a:gd name="connsiteX51" fmla="*/ 1251499 w 1532305"/>
                <a:gd name="connsiteY51" fmla="*/ 1848974 h 5596651"/>
                <a:gd name="connsiteX52" fmla="*/ 1280463 w 1532305"/>
                <a:gd name="connsiteY52" fmla="*/ 2344171 h 5596651"/>
                <a:gd name="connsiteX53" fmla="*/ 1280463 w 1532305"/>
                <a:gd name="connsiteY53" fmla="*/ 2355383 h 5596651"/>
                <a:gd name="connsiteX54" fmla="*/ 1277660 w 1532305"/>
                <a:gd name="connsiteY54" fmla="*/ 2397428 h 5596651"/>
                <a:gd name="connsiteX55" fmla="*/ 1182358 w 1532305"/>
                <a:gd name="connsiteY55" fmla="*/ 2420786 h 5596651"/>
                <a:gd name="connsiteX56" fmla="*/ 1164606 w 1532305"/>
                <a:gd name="connsiteY56" fmla="*/ 2441341 h 5596651"/>
                <a:gd name="connsiteX57" fmla="*/ 1117889 w 1532305"/>
                <a:gd name="connsiteY57" fmla="*/ 3077622 h 5596651"/>
                <a:gd name="connsiteX58" fmla="*/ 1052486 w 1532305"/>
                <a:gd name="connsiteY58" fmla="*/ 3691478 h 5596651"/>
                <a:gd name="connsiteX59" fmla="*/ 868422 w 1532305"/>
                <a:gd name="connsiteY59" fmla="*/ 4456697 h 5596651"/>
                <a:gd name="connsiteX60" fmla="*/ 818903 w 1532305"/>
                <a:gd name="connsiteY60" fmla="*/ 4689345 h 5596651"/>
                <a:gd name="connsiteX61" fmla="*/ 789939 w 1532305"/>
                <a:gd name="connsiteY61" fmla="*/ 4846313 h 5596651"/>
                <a:gd name="connsiteX62" fmla="*/ 800216 w 1532305"/>
                <a:gd name="connsiteY62" fmla="*/ 4874343 h 5596651"/>
                <a:gd name="connsiteX63" fmla="*/ 866554 w 1532305"/>
                <a:gd name="connsiteY63" fmla="*/ 4932271 h 5596651"/>
                <a:gd name="connsiteX64" fmla="*/ 873094 w 1532305"/>
                <a:gd name="connsiteY64" fmla="*/ 4967776 h 5596651"/>
                <a:gd name="connsiteX65" fmla="*/ 871225 w 1532305"/>
                <a:gd name="connsiteY65" fmla="*/ 4975251 h 5596651"/>
                <a:gd name="connsiteX66" fmla="*/ 855342 w 1532305"/>
                <a:gd name="connsiteY66" fmla="*/ 5008887 h 5596651"/>
                <a:gd name="connsiteX67" fmla="*/ 661001 w 1532305"/>
                <a:gd name="connsiteY67" fmla="*/ 5178001 h 5596651"/>
                <a:gd name="connsiteX68" fmla="*/ 614284 w 1532305"/>
                <a:gd name="connsiteY68" fmla="*/ 5192016 h 5596651"/>
                <a:gd name="connsiteX69" fmla="*/ 601203 w 1532305"/>
                <a:gd name="connsiteY69" fmla="*/ 5199491 h 5596651"/>
                <a:gd name="connsiteX70" fmla="*/ 597466 w 1532305"/>
                <a:gd name="connsiteY70" fmla="*/ 5267697 h 559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32305" h="5596651">
                  <a:moveTo>
                    <a:pt x="597466" y="5267697"/>
                  </a:moveTo>
                  <a:cubicBezTo>
                    <a:pt x="613350" y="5307873"/>
                    <a:pt x="628299" y="5348049"/>
                    <a:pt x="646051" y="5387291"/>
                  </a:cubicBezTo>
                  <a:cubicBezTo>
                    <a:pt x="654460" y="5405978"/>
                    <a:pt x="659132" y="5419993"/>
                    <a:pt x="640445" y="5423731"/>
                  </a:cubicBezTo>
                  <a:cubicBezTo>
                    <a:pt x="634839" y="5424665"/>
                    <a:pt x="609612" y="5438680"/>
                    <a:pt x="604941" y="5440548"/>
                  </a:cubicBezTo>
                  <a:cubicBezTo>
                    <a:pt x="600269" y="5452695"/>
                    <a:pt x="602138" y="5433074"/>
                    <a:pt x="599335" y="5423731"/>
                  </a:cubicBezTo>
                  <a:cubicBezTo>
                    <a:pt x="493755" y="5462973"/>
                    <a:pt x="410600" y="5495674"/>
                    <a:pt x="305020" y="5535850"/>
                  </a:cubicBezTo>
                  <a:cubicBezTo>
                    <a:pt x="274187" y="5547997"/>
                    <a:pt x="221864" y="5567617"/>
                    <a:pt x="191966" y="5579764"/>
                  </a:cubicBezTo>
                  <a:cubicBezTo>
                    <a:pt x="182623" y="5583501"/>
                    <a:pt x="150855" y="5601254"/>
                    <a:pt x="141512" y="5596582"/>
                  </a:cubicBezTo>
                  <a:cubicBezTo>
                    <a:pt x="107876" y="5580698"/>
                    <a:pt x="82649" y="5562012"/>
                    <a:pt x="67700" y="5524638"/>
                  </a:cubicBezTo>
                  <a:cubicBezTo>
                    <a:pt x="31261" y="5476053"/>
                    <a:pt x="41538" y="5429336"/>
                    <a:pt x="57422" y="5375145"/>
                  </a:cubicBezTo>
                  <a:cubicBezTo>
                    <a:pt x="76109" y="5309742"/>
                    <a:pt x="100401" y="5246207"/>
                    <a:pt x="106942" y="5178001"/>
                  </a:cubicBezTo>
                  <a:cubicBezTo>
                    <a:pt x="107876" y="5169592"/>
                    <a:pt x="107876" y="5161183"/>
                    <a:pt x="108810" y="5152774"/>
                  </a:cubicBezTo>
                  <a:cubicBezTo>
                    <a:pt x="108810" y="5121941"/>
                    <a:pt x="108810" y="5092043"/>
                    <a:pt x="109745" y="5061210"/>
                  </a:cubicBezTo>
                  <a:cubicBezTo>
                    <a:pt x="110679" y="5004215"/>
                    <a:pt x="106942" y="4948155"/>
                    <a:pt x="107876" y="4891161"/>
                  </a:cubicBezTo>
                  <a:cubicBezTo>
                    <a:pt x="107876" y="4884621"/>
                    <a:pt x="106007" y="4878080"/>
                    <a:pt x="110679" y="4872474"/>
                  </a:cubicBezTo>
                  <a:cubicBezTo>
                    <a:pt x="113482" y="4866868"/>
                    <a:pt x="113482" y="4861262"/>
                    <a:pt x="113482" y="4855657"/>
                  </a:cubicBezTo>
                  <a:cubicBezTo>
                    <a:pt x="112548" y="4850985"/>
                    <a:pt x="110679" y="4846313"/>
                    <a:pt x="114416" y="4841642"/>
                  </a:cubicBezTo>
                  <a:cubicBezTo>
                    <a:pt x="123760" y="4790253"/>
                    <a:pt x="126563" y="4738865"/>
                    <a:pt x="133103" y="4687477"/>
                  </a:cubicBezTo>
                  <a:cubicBezTo>
                    <a:pt x="142446" y="4614598"/>
                    <a:pt x="140578" y="4540786"/>
                    <a:pt x="141512" y="4466974"/>
                  </a:cubicBezTo>
                  <a:cubicBezTo>
                    <a:pt x="143381" y="4462302"/>
                    <a:pt x="142446" y="4456697"/>
                    <a:pt x="142446" y="4452025"/>
                  </a:cubicBezTo>
                  <a:cubicBezTo>
                    <a:pt x="142446" y="4252078"/>
                    <a:pt x="142446" y="4052131"/>
                    <a:pt x="143381" y="3852183"/>
                  </a:cubicBezTo>
                  <a:cubicBezTo>
                    <a:pt x="144315" y="3865264"/>
                    <a:pt x="144315" y="3878344"/>
                    <a:pt x="145249" y="3891425"/>
                  </a:cubicBezTo>
                  <a:cubicBezTo>
                    <a:pt x="145249" y="3820416"/>
                    <a:pt x="144315" y="3745669"/>
                    <a:pt x="152724" y="3675594"/>
                  </a:cubicBezTo>
                  <a:cubicBezTo>
                    <a:pt x="158330" y="3622337"/>
                    <a:pt x="164870" y="3569081"/>
                    <a:pt x="170476" y="3514889"/>
                  </a:cubicBezTo>
                  <a:cubicBezTo>
                    <a:pt x="189163" y="3354184"/>
                    <a:pt x="214390" y="3195348"/>
                    <a:pt x="242420" y="3035577"/>
                  </a:cubicBezTo>
                  <a:cubicBezTo>
                    <a:pt x="247091" y="3009415"/>
                    <a:pt x="247091" y="2984188"/>
                    <a:pt x="239617" y="2958027"/>
                  </a:cubicBezTo>
                  <a:cubicBezTo>
                    <a:pt x="216258" y="2881412"/>
                    <a:pt x="194769" y="2803862"/>
                    <a:pt x="174214" y="2726313"/>
                  </a:cubicBezTo>
                  <a:cubicBezTo>
                    <a:pt x="150855" y="2636617"/>
                    <a:pt x="138709" y="2546921"/>
                    <a:pt x="155527" y="2454422"/>
                  </a:cubicBezTo>
                  <a:cubicBezTo>
                    <a:pt x="163002" y="2413311"/>
                    <a:pt x="179820" y="2375938"/>
                    <a:pt x="193835" y="2337630"/>
                  </a:cubicBezTo>
                  <a:cubicBezTo>
                    <a:pt x="265778" y="2142355"/>
                    <a:pt x="275121" y="1936802"/>
                    <a:pt x="248960" y="1732183"/>
                  </a:cubicBezTo>
                  <a:cubicBezTo>
                    <a:pt x="230273" y="1586427"/>
                    <a:pt x="199440" y="1443474"/>
                    <a:pt x="164870" y="1300521"/>
                  </a:cubicBezTo>
                  <a:cubicBezTo>
                    <a:pt x="109745" y="1076281"/>
                    <a:pt x="-7981" y="851107"/>
                    <a:pt x="428" y="614721"/>
                  </a:cubicBezTo>
                  <a:cubicBezTo>
                    <a:pt x="4165" y="514748"/>
                    <a:pt x="20049" y="417577"/>
                    <a:pt x="60225" y="325078"/>
                  </a:cubicBezTo>
                  <a:cubicBezTo>
                    <a:pt x="90124" y="255938"/>
                    <a:pt x="144315" y="204549"/>
                    <a:pt x="204112" y="161570"/>
                  </a:cubicBezTo>
                  <a:cubicBezTo>
                    <a:pt x="217193" y="152227"/>
                    <a:pt x="225602" y="141015"/>
                    <a:pt x="229339" y="125131"/>
                  </a:cubicBezTo>
                  <a:cubicBezTo>
                    <a:pt x="239617" y="87758"/>
                    <a:pt x="250829" y="50384"/>
                    <a:pt x="262041" y="13011"/>
                  </a:cubicBezTo>
                  <a:cubicBezTo>
                    <a:pt x="273253" y="-25296"/>
                    <a:pt x="455448" y="32632"/>
                    <a:pt x="478806" y="38238"/>
                  </a:cubicBezTo>
                  <a:cubicBezTo>
                    <a:pt x="533931" y="52253"/>
                    <a:pt x="715192" y="75611"/>
                    <a:pt x="725470" y="141015"/>
                  </a:cubicBezTo>
                  <a:cubicBezTo>
                    <a:pt x="729207" y="168110"/>
                    <a:pt x="741353" y="189600"/>
                    <a:pt x="766580" y="204549"/>
                  </a:cubicBezTo>
                  <a:cubicBezTo>
                    <a:pt x="807691" y="230711"/>
                    <a:pt x="846933" y="259675"/>
                    <a:pt x="887109" y="286771"/>
                  </a:cubicBezTo>
                  <a:cubicBezTo>
                    <a:pt x="895518" y="292377"/>
                    <a:pt x="901124" y="299851"/>
                    <a:pt x="906730" y="307326"/>
                  </a:cubicBezTo>
                  <a:cubicBezTo>
                    <a:pt x="1015113" y="456819"/>
                    <a:pt x="1122561" y="607247"/>
                    <a:pt x="1235615" y="753003"/>
                  </a:cubicBezTo>
                  <a:cubicBezTo>
                    <a:pt x="1286069" y="818406"/>
                    <a:pt x="1342129" y="878203"/>
                    <a:pt x="1415007" y="919314"/>
                  </a:cubicBezTo>
                  <a:cubicBezTo>
                    <a:pt x="1452380" y="940803"/>
                    <a:pt x="1474804" y="971636"/>
                    <a:pt x="1492556" y="1009010"/>
                  </a:cubicBezTo>
                  <a:cubicBezTo>
                    <a:pt x="1514046" y="1052923"/>
                    <a:pt x="1527127" y="1099640"/>
                    <a:pt x="1531798" y="1149159"/>
                  </a:cubicBezTo>
                  <a:cubicBezTo>
                    <a:pt x="1537404" y="1205219"/>
                    <a:pt x="1512177" y="1245396"/>
                    <a:pt x="1471067" y="1279032"/>
                  </a:cubicBezTo>
                  <a:cubicBezTo>
                    <a:pt x="1423416" y="1317339"/>
                    <a:pt x="1369225" y="1342566"/>
                    <a:pt x="1312230" y="1363122"/>
                  </a:cubicBezTo>
                  <a:cubicBezTo>
                    <a:pt x="1300084" y="1367793"/>
                    <a:pt x="1292609" y="1374334"/>
                    <a:pt x="1287003" y="1387414"/>
                  </a:cubicBezTo>
                  <a:cubicBezTo>
                    <a:pt x="1272054" y="1427591"/>
                    <a:pt x="1255236" y="1466833"/>
                    <a:pt x="1239352" y="1507009"/>
                  </a:cubicBezTo>
                  <a:cubicBezTo>
                    <a:pt x="1230943" y="1528498"/>
                    <a:pt x="1236549" y="1550923"/>
                    <a:pt x="1237484" y="1573346"/>
                  </a:cubicBezTo>
                  <a:cubicBezTo>
                    <a:pt x="1242155" y="1670517"/>
                    <a:pt x="1248696" y="1766753"/>
                    <a:pt x="1249630" y="1863924"/>
                  </a:cubicBezTo>
                  <a:cubicBezTo>
                    <a:pt x="1250564" y="1859252"/>
                    <a:pt x="1251499" y="1854581"/>
                    <a:pt x="1251499" y="1848974"/>
                  </a:cubicBezTo>
                  <a:cubicBezTo>
                    <a:pt x="1251499" y="2013417"/>
                    <a:pt x="1272054" y="2180663"/>
                    <a:pt x="1280463" y="2344171"/>
                  </a:cubicBezTo>
                  <a:cubicBezTo>
                    <a:pt x="1280463" y="2347908"/>
                    <a:pt x="1280463" y="2351645"/>
                    <a:pt x="1280463" y="2355383"/>
                  </a:cubicBezTo>
                  <a:cubicBezTo>
                    <a:pt x="1277660" y="2369398"/>
                    <a:pt x="1281397" y="2383413"/>
                    <a:pt x="1277660" y="2397428"/>
                  </a:cubicBezTo>
                  <a:cubicBezTo>
                    <a:pt x="1245893" y="2404902"/>
                    <a:pt x="1214125" y="2413311"/>
                    <a:pt x="1182358" y="2420786"/>
                  </a:cubicBezTo>
                  <a:cubicBezTo>
                    <a:pt x="1170212" y="2423589"/>
                    <a:pt x="1165540" y="2428261"/>
                    <a:pt x="1164606" y="2441341"/>
                  </a:cubicBezTo>
                  <a:cubicBezTo>
                    <a:pt x="1151525" y="2653435"/>
                    <a:pt x="1135642" y="2865528"/>
                    <a:pt x="1117889" y="3077622"/>
                  </a:cubicBezTo>
                  <a:cubicBezTo>
                    <a:pt x="1100137" y="3282240"/>
                    <a:pt x="1081450" y="3487794"/>
                    <a:pt x="1052486" y="3691478"/>
                  </a:cubicBezTo>
                  <a:cubicBezTo>
                    <a:pt x="1016047" y="3952157"/>
                    <a:pt x="953447" y="4207230"/>
                    <a:pt x="868422" y="4456697"/>
                  </a:cubicBezTo>
                  <a:cubicBezTo>
                    <a:pt x="843195" y="4532377"/>
                    <a:pt x="834787" y="4611795"/>
                    <a:pt x="818903" y="4689345"/>
                  </a:cubicBezTo>
                  <a:cubicBezTo>
                    <a:pt x="808625" y="4741668"/>
                    <a:pt x="800216" y="4793990"/>
                    <a:pt x="789939" y="4846313"/>
                  </a:cubicBezTo>
                  <a:cubicBezTo>
                    <a:pt x="787136" y="4859394"/>
                    <a:pt x="790873" y="4866868"/>
                    <a:pt x="800216" y="4874343"/>
                  </a:cubicBezTo>
                  <a:cubicBezTo>
                    <a:pt x="822640" y="4893030"/>
                    <a:pt x="844130" y="4913585"/>
                    <a:pt x="866554" y="4932271"/>
                  </a:cubicBezTo>
                  <a:cubicBezTo>
                    <a:pt x="878700" y="4942549"/>
                    <a:pt x="888043" y="4951893"/>
                    <a:pt x="873094" y="4967776"/>
                  </a:cubicBezTo>
                  <a:cubicBezTo>
                    <a:pt x="871225" y="4969645"/>
                    <a:pt x="872160" y="4972448"/>
                    <a:pt x="871225" y="4975251"/>
                  </a:cubicBezTo>
                  <a:cubicBezTo>
                    <a:pt x="872160" y="4989266"/>
                    <a:pt x="862817" y="4998609"/>
                    <a:pt x="855342" y="5008887"/>
                  </a:cubicBezTo>
                  <a:cubicBezTo>
                    <a:pt x="803954" y="5079896"/>
                    <a:pt x="741353" y="5139693"/>
                    <a:pt x="661001" y="5178001"/>
                  </a:cubicBezTo>
                  <a:cubicBezTo>
                    <a:pt x="648854" y="5183607"/>
                    <a:pt x="616153" y="5189213"/>
                    <a:pt x="614284" y="5192016"/>
                  </a:cubicBezTo>
                  <a:cubicBezTo>
                    <a:pt x="610547" y="5195753"/>
                    <a:pt x="605875" y="5196688"/>
                    <a:pt x="601203" y="5199491"/>
                  </a:cubicBezTo>
                  <a:cubicBezTo>
                    <a:pt x="584385" y="5212571"/>
                    <a:pt x="594663" y="5260222"/>
                    <a:pt x="597466" y="5267697"/>
                  </a:cubicBezTo>
                  <a:close/>
                </a:path>
              </a:pathLst>
            </a:custGeom>
            <a:solidFill>
              <a:schemeClr val="accent1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DF1F4D-2B3D-41D8-B48E-388ACF778A83}"/>
                </a:ext>
              </a:extLst>
            </p:cNvPr>
            <p:cNvSpPr/>
            <p:nvPr/>
          </p:nvSpPr>
          <p:spPr>
            <a:xfrm flipH="1">
              <a:off x="5819227" y="6295122"/>
              <a:ext cx="766039" cy="383019"/>
            </a:xfrm>
            <a:custGeom>
              <a:avLst/>
              <a:gdLst>
                <a:gd name="connsiteX0" fmla="*/ 33240 w 971705"/>
                <a:gd name="connsiteY0" fmla="*/ 94367 h 485852"/>
                <a:gd name="connsiteX1" fmla="*/ 93971 w 971705"/>
                <a:gd name="connsiteY1" fmla="*/ 163508 h 485852"/>
                <a:gd name="connsiteX2" fmla="*/ 129476 w 971705"/>
                <a:gd name="connsiteY2" fmla="*/ 168180 h 485852"/>
                <a:gd name="connsiteX3" fmla="*/ 569547 w 971705"/>
                <a:gd name="connsiteY3" fmla="*/ 0 h 485852"/>
                <a:gd name="connsiteX4" fmla="*/ 726514 w 971705"/>
                <a:gd name="connsiteY4" fmla="*/ 161639 h 485852"/>
                <a:gd name="connsiteX5" fmla="*/ 866664 w 971705"/>
                <a:gd name="connsiteY5" fmla="*/ 214896 h 485852"/>
                <a:gd name="connsiteX6" fmla="*/ 934871 w 971705"/>
                <a:gd name="connsiteY6" fmla="*/ 249467 h 485852"/>
                <a:gd name="connsiteX7" fmla="*/ 954492 w 971705"/>
                <a:gd name="connsiteY7" fmla="*/ 390551 h 485852"/>
                <a:gd name="connsiteX8" fmla="*/ 801261 w 971705"/>
                <a:gd name="connsiteY8" fmla="*/ 475575 h 485852"/>
                <a:gd name="connsiteX9" fmla="*/ 609723 w 971705"/>
                <a:gd name="connsiteY9" fmla="*/ 482115 h 485852"/>
                <a:gd name="connsiteX10" fmla="*/ 421922 w 971705"/>
                <a:gd name="connsiteY10" fmla="*/ 416712 h 485852"/>
                <a:gd name="connsiteX11" fmla="*/ 250005 w 971705"/>
                <a:gd name="connsiteY11" fmla="*/ 347572 h 485852"/>
                <a:gd name="connsiteX12" fmla="*/ 182733 w 971705"/>
                <a:gd name="connsiteY12" fmla="*/ 330753 h 485852"/>
                <a:gd name="connsiteX13" fmla="*/ 94906 w 971705"/>
                <a:gd name="connsiteY13" fmla="*/ 306461 h 485852"/>
                <a:gd name="connsiteX14" fmla="*/ 57532 w 971705"/>
                <a:gd name="connsiteY14" fmla="*/ 292446 h 485852"/>
                <a:gd name="connsiteX15" fmla="*/ 2407 w 971705"/>
                <a:gd name="connsiteY15" fmla="*/ 187801 h 485852"/>
                <a:gd name="connsiteX16" fmla="*/ 33240 w 971705"/>
                <a:gd name="connsiteY16" fmla="*/ 94367 h 48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705" h="485852">
                  <a:moveTo>
                    <a:pt x="33240" y="94367"/>
                  </a:moveTo>
                  <a:cubicBezTo>
                    <a:pt x="55664" y="113989"/>
                    <a:pt x="67810" y="148559"/>
                    <a:pt x="93971" y="163508"/>
                  </a:cubicBezTo>
                  <a:cubicBezTo>
                    <a:pt x="106118" y="170983"/>
                    <a:pt x="116395" y="172852"/>
                    <a:pt x="129476" y="168180"/>
                  </a:cubicBezTo>
                  <a:cubicBezTo>
                    <a:pt x="276166" y="112120"/>
                    <a:pt x="422856" y="56060"/>
                    <a:pt x="569547" y="0"/>
                  </a:cubicBezTo>
                  <a:cubicBezTo>
                    <a:pt x="592905" y="82221"/>
                    <a:pt x="648965" y="131741"/>
                    <a:pt x="726514" y="161639"/>
                  </a:cubicBezTo>
                  <a:cubicBezTo>
                    <a:pt x="773231" y="179392"/>
                    <a:pt x="819948" y="197144"/>
                    <a:pt x="866664" y="214896"/>
                  </a:cubicBezTo>
                  <a:cubicBezTo>
                    <a:pt x="890957" y="224240"/>
                    <a:pt x="913381" y="235452"/>
                    <a:pt x="934871" y="249467"/>
                  </a:cubicBezTo>
                  <a:cubicBezTo>
                    <a:pt x="986259" y="285906"/>
                    <a:pt x="994668" y="341965"/>
                    <a:pt x="954492" y="390551"/>
                  </a:cubicBezTo>
                  <a:cubicBezTo>
                    <a:pt x="915250" y="439136"/>
                    <a:pt x="859190" y="459692"/>
                    <a:pt x="801261" y="475575"/>
                  </a:cubicBezTo>
                  <a:cubicBezTo>
                    <a:pt x="740529" y="492393"/>
                    <a:pt x="671389" y="497065"/>
                    <a:pt x="609723" y="482115"/>
                  </a:cubicBezTo>
                  <a:cubicBezTo>
                    <a:pt x="545254" y="466232"/>
                    <a:pt x="483588" y="441005"/>
                    <a:pt x="421922" y="416712"/>
                  </a:cubicBezTo>
                  <a:cubicBezTo>
                    <a:pt x="364928" y="393354"/>
                    <a:pt x="306999" y="369995"/>
                    <a:pt x="250005" y="347572"/>
                  </a:cubicBezTo>
                  <a:cubicBezTo>
                    <a:pt x="227581" y="338228"/>
                    <a:pt x="206091" y="337294"/>
                    <a:pt x="182733" y="330753"/>
                  </a:cubicBezTo>
                  <a:cubicBezTo>
                    <a:pt x="153769" y="323279"/>
                    <a:pt x="124804" y="314870"/>
                    <a:pt x="94906" y="306461"/>
                  </a:cubicBezTo>
                  <a:cubicBezTo>
                    <a:pt x="81825" y="302723"/>
                    <a:pt x="69679" y="298052"/>
                    <a:pt x="57532" y="292446"/>
                  </a:cubicBezTo>
                  <a:cubicBezTo>
                    <a:pt x="10816" y="271891"/>
                    <a:pt x="-6936" y="238255"/>
                    <a:pt x="2407" y="187801"/>
                  </a:cubicBezTo>
                  <a:cubicBezTo>
                    <a:pt x="7079" y="159771"/>
                    <a:pt x="23897" y="120529"/>
                    <a:pt x="33240" y="9436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16B1500-86AB-4CFD-A8BA-412AC7FE28C2}"/>
                </a:ext>
              </a:extLst>
            </p:cNvPr>
            <p:cNvSpPr/>
            <p:nvPr/>
          </p:nvSpPr>
          <p:spPr>
            <a:xfrm flipH="1">
              <a:off x="5566156" y="2205656"/>
              <a:ext cx="880209" cy="3904105"/>
            </a:xfrm>
            <a:custGeom>
              <a:avLst/>
              <a:gdLst>
                <a:gd name="connsiteX0" fmla="*/ 303469 w 880209"/>
                <a:gd name="connsiteY0" fmla="*/ 3751377 h 3904105"/>
                <a:gd name="connsiteX1" fmla="*/ 301997 w 880209"/>
                <a:gd name="connsiteY1" fmla="*/ 3883961 h 3904105"/>
                <a:gd name="connsiteX2" fmla="*/ 310099 w 880209"/>
                <a:gd name="connsiteY2" fmla="*/ 3903849 h 3904105"/>
                <a:gd name="connsiteX3" fmla="*/ 320412 w 880209"/>
                <a:gd name="connsiteY3" fmla="*/ 3900166 h 3904105"/>
                <a:gd name="connsiteX4" fmla="*/ 303469 w 880209"/>
                <a:gd name="connsiteY4" fmla="*/ 3751377 h 3904105"/>
                <a:gd name="connsiteX5" fmla="*/ 342509 w 880209"/>
                <a:gd name="connsiteY5" fmla="*/ 3458957 h 3904105"/>
                <a:gd name="connsiteX6" fmla="*/ 303469 w 880209"/>
                <a:gd name="connsiteY6" fmla="*/ 3724125 h 3904105"/>
                <a:gd name="connsiteX7" fmla="*/ 342509 w 880209"/>
                <a:gd name="connsiteY7" fmla="*/ 3458957 h 3904105"/>
                <a:gd name="connsiteX8" fmla="*/ 556115 w 880209"/>
                <a:gd name="connsiteY8" fmla="*/ 2540448 h 3904105"/>
                <a:gd name="connsiteX9" fmla="*/ 350609 w 880209"/>
                <a:gd name="connsiteY9" fmla="*/ 3431705 h 3904105"/>
                <a:gd name="connsiteX10" fmla="*/ 394067 w 880209"/>
                <a:gd name="connsiteY10" fmla="*/ 3325637 h 3904105"/>
                <a:gd name="connsiteX11" fmla="*/ 480246 w 880209"/>
                <a:gd name="connsiteY11" fmla="*/ 2977237 h 3904105"/>
                <a:gd name="connsiteX12" fmla="*/ 543593 w 880209"/>
                <a:gd name="connsiteY12" fmla="*/ 2619262 h 3904105"/>
                <a:gd name="connsiteX13" fmla="*/ 556115 w 880209"/>
                <a:gd name="connsiteY13" fmla="*/ 2540448 h 3904105"/>
                <a:gd name="connsiteX14" fmla="*/ 620933 w 880209"/>
                <a:gd name="connsiteY14" fmla="*/ 2125020 h 3904105"/>
                <a:gd name="connsiteX15" fmla="*/ 565690 w 880209"/>
                <a:gd name="connsiteY15" fmla="*/ 2481524 h 3904105"/>
                <a:gd name="connsiteX16" fmla="*/ 620933 w 880209"/>
                <a:gd name="connsiteY16" fmla="*/ 2125020 h 3904105"/>
                <a:gd name="connsiteX17" fmla="*/ 224655 w 880209"/>
                <a:gd name="connsiteY17" fmla="*/ 1768105 h 3904105"/>
                <a:gd name="connsiteX18" fmla="*/ 256327 w 880209"/>
                <a:gd name="connsiteY18" fmla="*/ 1775579 h 3904105"/>
                <a:gd name="connsiteX19" fmla="*/ 257626 w 880209"/>
                <a:gd name="connsiteY19" fmla="*/ 1773933 h 3904105"/>
                <a:gd name="connsiteX20" fmla="*/ 348401 w 880209"/>
                <a:gd name="connsiteY20" fmla="*/ 1792088 h 3904105"/>
                <a:gd name="connsiteX21" fmla="*/ 477302 w 880209"/>
                <a:gd name="connsiteY21" fmla="*/ 1779566 h 3904105"/>
                <a:gd name="connsiteX22" fmla="*/ 259274 w 880209"/>
                <a:gd name="connsiteY22" fmla="*/ 1770727 h 3904105"/>
                <a:gd name="connsiteX23" fmla="*/ 258268 w 880209"/>
                <a:gd name="connsiteY23" fmla="*/ 1771734 h 3904105"/>
                <a:gd name="connsiteX24" fmla="*/ 0 w 880209"/>
                <a:gd name="connsiteY24" fmla="*/ 1722113 h 3904105"/>
                <a:gd name="connsiteX25" fmla="*/ 92072 w 880209"/>
                <a:gd name="connsiteY25" fmla="*/ 1743476 h 3904105"/>
                <a:gd name="connsiteX26" fmla="*/ 92074 w 880209"/>
                <a:gd name="connsiteY26" fmla="*/ 1743475 h 3904105"/>
                <a:gd name="connsiteX27" fmla="*/ 176779 w 880209"/>
                <a:gd name="connsiteY27" fmla="*/ 1758943 h 3904105"/>
                <a:gd name="connsiteX28" fmla="*/ 95594 w 880209"/>
                <a:gd name="connsiteY28" fmla="*/ 1740657 h 3904105"/>
                <a:gd name="connsiteX29" fmla="*/ 95755 w 880209"/>
                <a:gd name="connsiteY29" fmla="*/ 1740529 h 3904105"/>
                <a:gd name="connsiteX30" fmla="*/ 0 w 880209"/>
                <a:gd name="connsiteY30" fmla="*/ 1722113 h 3904105"/>
                <a:gd name="connsiteX31" fmla="*/ 517076 w 880209"/>
                <a:gd name="connsiteY31" fmla="*/ 1055512 h 3904105"/>
                <a:gd name="connsiteX32" fmla="*/ 516339 w 880209"/>
                <a:gd name="connsiteY32" fmla="*/ 1061405 h 3904105"/>
                <a:gd name="connsiteX33" fmla="*/ 591470 w 880209"/>
                <a:gd name="connsiteY33" fmla="*/ 1467995 h 3904105"/>
                <a:gd name="connsiteX34" fmla="*/ 629035 w 880209"/>
                <a:gd name="connsiteY34" fmla="*/ 1673500 h 3904105"/>
                <a:gd name="connsiteX35" fmla="*/ 632258 w 880209"/>
                <a:gd name="connsiteY35" fmla="*/ 1689335 h 3904105"/>
                <a:gd name="connsiteX36" fmla="*/ 637138 w 880209"/>
                <a:gd name="connsiteY36" fmla="*/ 1705172 h 3904105"/>
                <a:gd name="connsiteX37" fmla="*/ 635665 w 880209"/>
                <a:gd name="connsiteY37" fmla="*/ 1686389 h 3904105"/>
                <a:gd name="connsiteX38" fmla="*/ 632895 w 880209"/>
                <a:gd name="connsiteY38" fmla="*/ 1672265 h 3904105"/>
                <a:gd name="connsiteX39" fmla="*/ 633639 w 880209"/>
                <a:gd name="connsiteY39" fmla="*/ 1672027 h 3904105"/>
                <a:gd name="connsiteX40" fmla="*/ 632719 w 880209"/>
                <a:gd name="connsiteY40" fmla="*/ 1668344 h 3904105"/>
                <a:gd name="connsiteX41" fmla="*/ 623143 w 880209"/>
                <a:gd name="connsiteY41" fmla="*/ 1476098 h 3904105"/>
                <a:gd name="connsiteX42" fmla="*/ 622406 w 880209"/>
                <a:gd name="connsiteY42" fmla="*/ 1468732 h 3904105"/>
                <a:gd name="connsiteX43" fmla="*/ 589997 w 880209"/>
                <a:gd name="connsiteY43" fmla="*/ 1364875 h 3904105"/>
                <a:gd name="connsiteX44" fmla="*/ 558324 w 880209"/>
                <a:gd name="connsiteY44" fmla="*/ 1262490 h 3904105"/>
                <a:gd name="connsiteX45" fmla="*/ 556851 w 880209"/>
                <a:gd name="connsiteY45" fmla="*/ 1169682 h 3904105"/>
                <a:gd name="connsiteX46" fmla="*/ 517076 w 880209"/>
                <a:gd name="connsiteY46" fmla="*/ 1055512 h 3904105"/>
                <a:gd name="connsiteX47" fmla="*/ 778562 w 880209"/>
                <a:gd name="connsiteY47" fmla="*/ 943552 h 3904105"/>
                <a:gd name="connsiteX48" fmla="*/ 729946 w 880209"/>
                <a:gd name="connsiteY48" fmla="*/ 1009845 h 3904105"/>
                <a:gd name="connsiteX49" fmla="*/ 778562 w 880209"/>
                <a:gd name="connsiteY49" fmla="*/ 943552 h 3904105"/>
                <a:gd name="connsiteX50" fmla="*/ 278425 w 880209"/>
                <a:gd name="connsiteY50" fmla="*/ 849271 h 3904105"/>
                <a:gd name="connsiteX51" fmla="*/ 275479 w 880209"/>
                <a:gd name="connsiteY51" fmla="*/ 852217 h 3904105"/>
                <a:gd name="connsiteX52" fmla="*/ 283581 w 880209"/>
                <a:gd name="connsiteY52" fmla="*/ 858110 h 3904105"/>
                <a:gd name="connsiteX53" fmla="*/ 568636 w 880209"/>
                <a:gd name="connsiteY53" fmla="*/ 1076136 h 3904105"/>
                <a:gd name="connsiteX54" fmla="*/ 595890 w 880209"/>
                <a:gd name="connsiteY54" fmla="*/ 1080555 h 3904105"/>
                <a:gd name="connsiteX55" fmla="*/ 665128 w 880209"/>
                <a:gd name="connsiteY55" fmla="*/ 1057722 h 3904105"/>
                <a:gd name="connsiteX56" fmla="*/ 665864 w 880209"/>
                <a:gd name="connsiteY56" fmla="*/ 1056248 h 3904105"/>
                <a:gd name="connsiteX57" fmla="*/ 665128 w 880209"/>
                <a:gd name="connsiteY57" fmla="*/ 1054038 h 3904105"/>
                <a:gd name="connsiteX58" fmla="*/ 620196 w 880209"/>
                <a:gd name="connsiteY58" fmla="*/ 1058459 h 3904105"/>
                <a:gd name="connsiteX59" fmla="*/ 502344 w 880209"/>
                <a:gd name="connsiteY59" fmla="*/ 1004688 h 3904105"/>
                <a:gd name="connsiteX60" fmla="*/ 309361 w 880209"/>
                <a:gd name="connsiteY60" fmla="*/ 871368 h 3904105"/>
                <a:gd name="connsiteX61" fmla="*/ 278425 w 880209"/>
                <a:gd name="connsiteY61" fmla="*/ 849271 h 3904105"/>
                <a:gd name="connsiteX62" fmla="*/ 811706 w 880209"/>
                <a:gd name="connsiteY62" fmla="*/ 826437 h 3904105"/>
                <a:gd name="connsiteX63" fmla="*/ 880209 w 880209"/>
                <a:gd name="connsiteY63" fmla="*/ 847798 h 3904105"/>
                <a:gd name="connsiteX64" fmla="*/ 811706 w 880209"/>
                <a:gd name="connsiteY64" fmla="*/ 826437 h 3904105"/>
                <a:gd name="connsiteX65" fmla="*/ 706376 w 880209"/>
                <a:gd name="connsiteY65" fmla="*/ 698273 h 3904105"/>
                <a:gd name="connsiteX66" fmla="*/ 796976 w 880209"/>
                <a:gd name="connsiteY66" fmla="*/ 810233 h 3904105"/>
                <a:gd name="connsiteX67" fmla="*/ 706376 w 880209"/>
                <a:gd name="connsiteY67" fmla="*/ 698273 h 3904105"/>
                <a:gd name="connsiteX68" fmla="*/ 643767 w 880209"/>
                <a:gd name="connsiteY68" fmla="*/ 584104 h 3904105"/>
                <a:gd name="connsiteX69" fmla="*/ 727738 w 880209"/>
                <a:gd name="connsiteY69" fmla="*/ 612094 h 3904105"/>
                <a:gd name="connsiteX70" fmla="*/ 643767 w 880209"/>
                <a:gd name="connsiteY70" fmla="*/ 584104 h 3904105"/>
                <a:gd name="connsiteX71" fmla="*/ 828649 w 880209"/>
                <a:gd name="connsiteY71" fmla="*/ 555377 h 3904105"/>
                <a:gd name="connsiteX72" fmla="*/ 734366 w 880209"/>
                <a:gd name="connsiteY72" fmla="*/ 611357 h 3904105"/>
                <a:gd name="connsiteX73" fmla="*/ 771196 w 880209"/>
                <a:gd name="connsiteY73" fmla="*/ 608411 h 3904105"/>
                <a:gd name="connsiteX74" fmla="*/ 816863 w 880209"/>
                <a:gd name="connsiteY74" fmla="*/ 570845 h 3904105"/>
                <a:gd name="connsiteX75" fmla="*/ 828649 w 880209"/>
                <a:gd name="connsiteY75" fmla="*/ 555377 h 3904105"/>
                <a:gd name="connsiteX76" fmla="*/ 686488 w 880209"/>
                <a:gd name="connsiteY76" fmla="*/ 385965 h 3904105"/>
                <a:gd name="connsiteX77" fmla="*/ 683542 w 880209"/>
                <a:gd name="connsiteY77" fmla="*/ 387438 h 3904105"/>
                <a:gd name="connsiteX78" fmla="*/ 695327 w 880209"/>
                <a:gd name="connsiteY78" fmla="*/ 452993 h 3904105"/>
                <a:gd name="connsiteX79" fmla="*/ 717425 w 880209"/>
                <a:gd name="connsiteY79" fmla="*/ 573793 h 3904105"/>
                <a:gd name="connsiteX80" fmla="*/ 734367 w 880209"/>
                <a:gd name="connsiteY80" fmla="*/ 584842 h 3904105"/>
                <a:gd name="connsiteX81" fmla="*/ 743206 w 880209"/>
                <a:gd name="connsiteY81" fmla="*/ 582632 h 3904105"/>
                <a:gd name="connsiteX82" fmla="*/ 751308 w 880209"/>
                <a:gd name="connsiteY82" fmla="*/ 568637 h 3904105"/>
                <a:gd name="connsiteX83" fmla="*/ 723318 w 880209"/>
                <a:gd name="connsiteY83" fmla="*/ 488349 h 3904105"/>
                <a:gd name="connsiteX84" fmla="*/ 686488 w 880209"/>
                <a:gd name="connsiteY84" fmla="*/ 385965 h 3904105"/>
                <a:gd name="connsiteX85" fmla="*/ 373943 w 880209"/>
                <a:gd name="connsiteY85" fmla="*/ 235704 h 3904105"/>
                <a:gd name="connsiteX86" fmla="*/ 389687 w 880209"/>
                <a:gd name="connsiteY86" fmla="*/ 268482 h 3904105"/>
                <a:gd name="connsiteX87" fmla="*/ 398210 w 880209"/>
                <a:gd name="connsiteY87" fmla="*/ 283454 h 3904105"/>
                <a:gd name="connsiteX88" fmla="*/ 383756 w 880209"/>
                <a:gd name="connsiteY88" fmla="*/ 268850 h 3904105"/>
                <a:gd name="connsiteX89" fmla="*/ 390385 w 880209"/>
                <a:gd name="connsiteY89" fmla="*/ 280635 h 3904105"/>
                <a:gd name="connsiteX90" fmla="*/ 542119 w 880209"/>
                <a:gd name="connsiteY90" fmla="*/ 465515 h 3904105"/>
                <a:gd name="connsiteX91" fmla="*/ 617250 w 880209"/>
                <a:gd name="connsiteY91" fmla="*/ 554641 h 3904105"/>
                <a:gd name="connsiteX92" fmla="*/ 626826 w 880209"/>
                <a:gd name="connsiteY92" fmla="*/ 563479 h 3904105"/>
                <a:gd name="connsiteX93" fmla="*/ 617250 w 880209"/>
                <a:gd name="connsiteY93" fmla="*/ 550958 h 3904105"/>
                <a:gd name="connsiteX94" fmla="*/ 617250 w 880209"/>
                <a:gd name="connsiteY94" fmla="*/ 551695 h 3904105"/>
                <a:gd name="connsiteX95" fmla="*/ 576738 w 880209"/>
                <a:gd name="connsiteY95" fmla="*/ 491295 h 3904105"/>
                <a:gd name="connsiteX96" fmla="*/ 470671 w 880209"/>
                <a:gd name="connsiteY96" fmla="*/ 361658 h 3904105"/>
                <a:gd name="connsiteX97" fmla="*/ 428318 w 880209"/>
                <a:gd name="connsiteY97" fmla="*/ 313873 h 3904105"/>
                <a:gd name="connsiteX98" fmla="*/ 405989 w 880209"/>
                <a:gd name="connsiteY98" fmla="*/ 291313 h 3904105"/>
                <a:gd name="connsiteX99" fmla="*/ 401565 w 880209"/>
                <a:gd name="connsiteY99" fmla="*/ 260195 h 3904105"/>
                <a:gd name="connsiteX100" fmla="*/ 373943 w 880209"/>
                <a:gd name="connsiteY100" fmla="*/ 235704 h 3904105"/>
                <a:gd name="connsiteX101" fmla="*/ 283344 w 880209"/>
                <a:gd name="connsiteY101" fmla="*/ 131846 h 3904105"/>
                <a:gd name="connsiteX102" fmla="*/ 362894 w 880209"/>
                <a:gd name="connsiteY102" fmla="*/ 216553 h 3904105"/>
                <a:gd name="connsiteX103" fmla="*/ 283344 w 880209"/>
                <a:gd name="connsiteY103" fmla="*/ 131846 h 3904105"/>
                <a:gd name="connsiteX104" fmla="*/ 93308 w 880209"/>
                <a:gd name="connsiteY104" fmla="*/ 0 h 3904105"/>
                <a:gd name="connsiteX105" fmla="*/ 216316 w 880209"/>
                <a:gd name="connsiteY105" fmla="*/ 95755 h 3904105"/>
                <a:gd name="connsiteX106" fmla="*/ 264929 w 880209"/>
                <a:gd name="connsiteY106" fmla="*/ 119325 h 3904105"/>
                <a:gd name="connsiteX107" fmla="*/ 93308 w 880209"/>
                <a:gd name="connsiteY107" fmla="*/ 0 h 390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80209" h="3904105">
                  <a:moveTo>
                    <a:pt x="303469" y="3751377"/>
                  </a:moveTo>
                  <a:cubicBezTo>
                    <a:pt x="297577" y="3795572"/>
                    <a:pt x="296840" y="3839767"/>
                    <a:pt x="301997" y="3883961"/>
                  </a:cubicBezTo>
                  <a:cubicBezTo>
                    <a:pt x="302733" y="3891327"/>
                    <a:pt x="301997" y="3899429"/>
                    <a:pt x="310099" y="3903849"/>
                  </a:cubicBezTo>
                  <a:cubicBezTo>
                    <a:pt x="316729" y="3904585"/>
                    <a:pt x="319676" y="3903849"/>
                    <a:pt x="320412" y="3900166"/>
                  </a:cubicBezTo>
                  <a:cubicBezTo>
                    <a:pt x="318939" y="3850079"/>
                    <a:pt x="310099" y="3800728"/>
                    <a:pt x="303469" y="3751377"/>
                  </a:cubicBezTo>
                  <a:close/>
                  <a:moveTo>
                    <a:pt x="342509" y="3458957"/>
                  </a:moveTo>
                  <a:cubicBezTo>
                    <a:pt x="299050" y="3525249"/>
                    <a:pt x="280635" y="3654887"/>
                    <a:pt x="303469" y="3724125"/>
                  </a:cubicBezTo>
                  <a:cubicBezTo>
                    <a:pt x="312308" y="3634999"/>
                    <a:pt x="327777" y="3547347"/>
                    <a:pt x="342509" y="3458957"/>
                  </a:cubicBezTo>
                  <a:close/>
                  <a:moveTo>
                    <a:pt x="556115" y="2540448"/>
                  </a:moveTo>
                  <a:cubicBezTo>
                    <a:pt x="482457" y="2836552"/>
                    <a:pt x="408798" y="3131918"/>
                    <a:pt x="350609" y="3431705"/>
                  </a:cubicBezTo>
                  <a:cubicBezTo>
                    <a:pt x="369023" y="3397822"/>
                    <a:pt x="381545" y="3361730"/>
                    <a:pt x="394067" y="3325637"/>
                  </a:cubicBezTo>
                  <a:cubicBezTo>
                    <a:pt x="433106" y="3212205"/>
                    <a:pt x="457413" y="3095090"/>
                    <a:pt x="480246" y="2977237"/>
                  </a:cubicBezTo>
                  <a:cubicBezTo>
                    <a:pt x="503817" y="2857912"/>
                    <a:pt x="523705" y="2738587"/>
                    <a:pt x="543593" y="2619262"/>
                  </a:cubicBezTo>
                  <a:cubicBezTo>
                    <a:pt x="548012" y="2592745"/>
                    <a:pt x="551695" y="2566965"/>
                    <a:pt x="556115" y="2540448"/>
                  </a:cubicBezTo>
                  <a:close/>
                  <a:moveTo>
                    <a:pt x="620933" y="2125020"/>
                  </a:moveTo>
                  <a:cubicBezTo>
                    <a:pt x="602519" y="2244346"/>
                    <a:pt x="584104" y="2362935"/>
                    <a:pt x="565690" y="2481524"/>
                  </a:cubicBezTo>
                  <a:cubicBezTo>
                    <a:pt x="607675" y="2366618"/>
                    <a:pt x="608411" y="2245082"/>
                    <a:pt x="620933" y="2125020"/>
                  </a:cubicBezTo>
                  <a:close/>
                  <a:moveTo>
                    <a:pt x="224655" y="1768105"/>
                  </a:moveTo>
                  <a:cubicBezTo>
                    <a:pt x="234967" y="1769973"/>
                    <a:pt x="246016" y="1772776"/>
                    <a:pt x="256327" y="1775579"/>
                  </a:cubicBezTo>
                  <a:lnTo>
                    <a:pt x="257626" y="1773933"/>
                  </a:lnTo>
                  <a:lnTo>
                    <a:pt x="348401" y="1792088"/>
                  </a:lnTo>
                  <a:cubicBezTo>
                    <a:pt x="385967" y="1800928"/>
                    <a:pt x="438263" y="1796508"/>
                    <a:pt x="477302" y="1779566"/>
                  </a:cubicBezTo>
                  <a:cubicBezTo>
                    <a:pt x="402907" y="1781776"/>
                    <a:pt x="330723" y="1780303"/>
                    <a:pt x="259274" y="1770727"/>
                  </a:cubicBezTo>
                  <a:lnTo>
                    <a:pt x="258268" y="1771734"/>
                  </a:lnTo>
                  <a:close/>
                  <a:moveTo>
                    <a:pt x="0" y="1722113"/>
                  </a:moveTo>
                  <a:cubicBezTo>
                    <a:pt x="30200" y="1728743"/>
                    <a:pt x="61136" y="1736110"/>
                    <a:pt x="92072" y="1743476"/>
                  </a:cubicBezTo>
                  <a:lnTo>
                    <a:pt x="92074" y="1743475"/>
                  </a:lnTo>
                  <a:lnTo>
                    <a:pt x="176779" y="1758943"/>
                  </a:lnTo>
                  <a:lnTo>
                    <a:pt x="95594" y="1740657"/>
                  </a:lnTo>
                  <a:lnTo>
                    <a:pt x="95755" y="1740529"/>
                  </a:lnTo>
                  <a:cubicBezTo>
                    <a:pt x="64818" y="1730216"/>
                    <a:pt x="32409" y="1726533"/>
                    <a:pt x="0" y="1722113"/>
                  </a:cubicBezTo>
                  <a:close/>
                  <a:moveTo>
                    <a:pt x="517076" y="1055512"/>
                  </a:moveTo>
                  <a:cubicBezTo>
                    <a:pt x="515602" y="1057722"/>
                    <a:pt x="516339" y="1059195"/>
                    <a:pt x="516339" y="1061405"/>
                  </a:cubicBezTo>
                  <a:cubicBezTo>
                    <a:pt x="541383" y="1196935"/>
                    <a:pt x="566426" y="1332465"/>
                    <a:pt x="591470" y="1467995"/>
                  </a:cubicBezTo>
                  <a:cubicBezTo>
                    <a:pt x="603992" y="1536497"/>
                    <a:pt x="616514" y="1604998"/>
                    <a:pt x="629035" y="1673500"/>
                  </a:cubicBezTo>
                  <a:lnTo>
                    <a:pt x="632258" y="1689335"/>
                  </a:lnTo>
                  <a:cubicBezTo>
                    <a:pt x="633087" y="1694676"/>
                    <a:pt x="634192" y="1700016"/>
                    <a:pt x="637138" y="1705172"/>
                  </a:cubicBezTo>
                  <a:cubicBezTo>
                    <a:pt x="636401" y="1698911"/>
                    <a:pt x="636217" y="1692650"/>
                    <a:pt x="635665" y="1686389"/>
                  </a:cubicBezTo>
                  <a:lnTo>
                    <a:pt x="632895" y="1672265"/>
                  </a:lnTo>
                  <a:lnTo>
                    <a:pt x="633639" y="1672027"/>
                  </a:lnTo>
                  <a:cubicBezTo>
                    <a:pt x="634008" y="1671106"/>
                    <a:pt x="633455" y="1669817"/>
                    <a:pt x="632719" y="1668344"/>
                  </a:cubicBezTo>
                  <a:cubicBezTo>
                    <a:pt x="627563" y="1604262"/>
                    <a:pt x="622406" y="1540180"/>
                    <a:pt x="623143" y="1476098"/>
                  </a:cubicBezTo>
                  <a:cubicBezTo>
                    <a:pt x="623143" y="1473888"/>
                    <a:pt x="622406" y="1470942"/>
                    <a:pt x="622406" y="1468732"/>
                  </a:cubicBezTo>
                  <a:cubicBezTo>
                    <a:pt x="617987" y="1431903"/>
                    <a:pt x="603255" y="1398757"/>
                    <a:pt x="589997" y="1364875"/>
                  </a:cubicBezTo>
                  <a:cubicBezTo>
                    <a:pt x="577475" y="1330992"/>
                    <a:pt x="560534" y="1299319"/>
                    <a:pt x="558324" y="1262490"/>
                  </a:cubicBezTo>
                  <a:cubicBezTo>
                    <a:pt x="556851" y="1231554"/>
                    <a:pt x="558324" y="1200618"/>
                    <a:pt x="556851" y="1169682"/>
                  </a:cubicBezTo>
                  <a:cubicBezTo>
                    <a:pt x="554641" y="1127697"/>
                    <a:pt x="535490" y="1091605"/>
                    <a:pt x="517076" y="1055512"/>
                  </a:cubicBezTo>
                  <a:close/>
                  <a:moveTo>
                    <a:pt x="778562" y="943552"/>
                  </a:moveTo>
                  <a:cubicBezTo>
                    <a:pt x="763093" y="966386"/>
                    <a:pt x="748361" y="989220"/>
                    <a:pt x="729946" y="1009845"/>
                  </a:cubicBezTo>
                  <a:cubicBezTo>
                    <a:pt x="759410" y="997323"/>
                    <a:pt x="766776" y="969333"/>
                    <a:pt x="778562" y="943552"/>
                  </a:cubicBezTo>
                  <a:close/>
                  <a:moveTo>
                    <a:pt x="278425" y="849271"/>
                  </a:moveTo>
                  <a:cubicBezTo>
                    <a:pt x="277688" y="850007"/>
                    <a:pt x="276215" y="851481"/>
                    <a:pt x="275479" y="852217"/>
                  </a:cubicBezTo>
                  <a:cubicBezTo>
                    <a:pt x="278425" y="854427"/>
                    <a:pt x="280635" y="855900"/>
                    <a:pt x="283581" y="858110"/>
                  </a:cubicBezTo>
                  <a:cubicBezTo>
                    <a:pt x="378600" y="931031"/>
                    <a:pt x="473617" y="1003216"/>
                    <a:pt x="568636" y="1076136"/>
                  </a:cubicBezTo>
                  <a:cubicBezTo>
                    <a:pt x="577475" y="1083502"/>
                    <a:pt x="585577" y="1084238"/>
                    <a:pt x="595890" y="1080555"/>
                  </a:cubicBezTo>
                  <a:cubicBezTo>
                    <a:pt x="618724" y="1072453"/>
                    <a:pt x="642294" y="1065087"/>
                    <a:pt x="665128" y="1057722"/>
                  </a:cubicBezTo>
                  <a:cubicBezTo>
                    <a:pt x="665864" y="1057722"/>
                    <a:pt x="665864" y="1057722"/>
                    <a:pt x="665864" y="1056248"/>
                  </a:cubicBezTo>
                  <a:cubicBezTo>
                    <a:pt x="666601" y="1055512"/>
                    <a:pt x="665864" y="1054776"/>
                    <a:pt x="665128" y="1054038"/>
                  </a:cubicBezTo>
                  <a:cubicBezTo>
                    <a:pt x="650396" y="1055512"/>
                    <a:pt x="636401" y="1061405"/>
                    <a:pt x="620196" y="1058459"/>
                  </a:cubicBezTo>
                  <a:cubicBezTo>
                    <a:pt x="576002" y="1050356"/>
                    <a:pt x="539173" y="1027522"/>
                    <a:pt x="502344" y="1004688"/>
                  </a:cubicBezTo>
                  <a:cubicBezTo>
                    <a:pt x="436052" y="962703"/>
                    <a:pt x="372707" y="917773"/>
                    <a:pt x="309361" y="871368"/>
                  </a:cubicBezTo>
                  <a:cubicBezTo>
                    <a:pt x="299049" y="864003"/>
                    <a:pt x="288737" y="856637"/>
                    <a:pt x="278425" y="849271"/>
                  </a:cubicBezTo>
                  <a:close/>
                  <a:moveTo>
                    <a:pt x="811706" y="826437"/>
                  </a:moveTo>
                  <a:cubicBezTo>
                    <a:pt x="838223" y="862529"/>
                    <a:pt x="830858" y="861057"/>
                    <a:pt x="880209" y="847798"/>
                  </a:cubicBezTo>
                  <a:cubicBezTo>
                    <a:pt x="854428" y="845589"/>
                    <a:pt x="834540" y="838222"/>
                    <a:pt x="811706" y="826437"/>
                  </a:cubicBezTo>
                  <a:close/>
                  <a:moveTo>
                    <a:pt x="706376" y="698273"/>
                  </a:moveTo>
                  <a:cubicBezTo>
                    <a:pt x="730683" y="740994"/>
                    <a:pt x="756464" y="782243"/>
                    <a:pt x="796976" y="810233"/>
                  </a:cubicBezTo>
                  <a:cubicBezTo>
                    <a:pt x="766776" y="773404"/>
                    <a:pt x="736576" y="735839"/>
                    <a:pt x="706376" y="698273"/>
                  </a:cubicBezTo>
                  <a:close/>
                  <a:moveTo>
                    <a:pt x="643767" y="584104"/>
                  </a:moveTo>
                  <a:cubicBezTo>
                    <a:pt x="654816" y="613567"/>
                    <a:pt x="700485" y="626826"/>
                    <a:pt x="727738" y="612094"/>
                  </a:cubicBezTo>
                  <a:cubicBezTo>
                    <a:pt x="699011" y="602518"/>
                    <a:pt x="672494" y="593679"/>
                    <a:pt x="643767" y="584104"/>
                  </a:cubicBezTo>
                  <a:close/>
                  <a:moveTo>
                    <a:pt x="828649" y="555377"/>
                  </a:moveTo>
                  <a:cubicBezTo>
                    <a:pt x="796975" y="578948"/>
                    <a:pt x="768249" y="597362"/>
                    <a:pt x="734366" y="611357"/>
                  </a:cubicBezTo>
                  <a:cubicBezTo>
                    <a:pt x="749098" y="623143"/>
                    <a:pt x="760147" y="619460"/>
                    <a:pt x="771196" y="608411"/>
                  </a:cubicBezTo>
                  <a:cubicBezTo>
                    <a:pt x="785927" y="595153"/>
                    <a:pt x="801395" y="583367"/>
                    <a:pt x="816863" y="570845"/>
                  </a:cubicBezTo>
                  <a:cubicBezTo>
                    <a:pt x="820546" y="567162"/>
                    <a:pt x="824966" y="564216"/>
                    <a:pt x="828649" y="555377"/>
                  </a:cubicBezTo>
                  <a:close/>
                  <a:moveTo>
                    <a:pt x="686488" y="385965"/>
                  </a:moveTo>
                  <a:cubicBezTo>
                    <a:pt x="685752" y="385965"/>
                    <a:pt x="685016" y="386701"/>
                    <a:pt x="683542" y="387438"/>
                  </a:cubicBezTo>
                  <a:cubicBezTo>
                    <a:pt x="687225" y="409536"/>
                    <a:pt x="691645" y="430896"/>
                    <a:pt x="695327" y="452993"/>
                  </a:cubicBezTo>
                  <a:cubicBezTo>
                    <a:pt x="702694" y="493506"/>
                    <a:pt x="710059" y="533280"/>
                    <a:pt x="717425" y="573793"/>
                  </a:cubicBezTo>
                  <a:cubicBezTo>
                    <a:pt x="718898" y="584106"/>
                    <a:pt x="723318" y="589261"/>
                    <a:pt x="734367" y="584842"/>
                  </a:cubicBezTo>
                  <a:cubicBezTo>
                    <a:pt x="737313" y="583368"/>
                    <a:pt x="740260" y="582632"/>
                    <a:pt x="743206" y="582632"/>
                  </a:cubicBezTo>
                  <a:cubicBezTo>
                    <a:pt x="752781" y="581895"/>
                    <a:pt x="754991" y="578213"/>
                    <a:pt x="751308" y="568637"/>
                  </a:cubicBezTo>
                  <a:cubicBezTo>
                    <a:pt x="741732" y="542120"/>
                    <a:pt x="732893" y="514866"/>
                    <a:pt x="723318" y="488349"/>
                  </a:cubicBezTo>
                  <a:cubicBezTo>
                    <a:pt x="711533" y="453731"/>
                    <a:pt x="699011" y="419847"/>
                    <a:pt x="686488" y="385965"/>
                  </a:cubicBezTo>
                  <a:close/>
                  <a:moveTo>
                    <a:pt x="373943" y="235704"/>
                  </a:moveTo>
                  <a:cubicBezTo>
                    <a:pt x="380204" y="246385"/>
                    <a:pt x="384807" y="257617"/>
                    <a:pt x="389687" y="268482"/>
                  </a:cubicBezTo>
                  <a:lnTo>
                    <a:pt x="398210" y="283454"/>
                  </a:lnTo>
                  <a:lnTo>
                    <a:pt x="383756" y="268850"/>
                  </a:lnTo>
                  <a:cubicBezTo>
                    <a:pt x="383756" y="274006"/>
                    <a:pt x="387439" y="276952"/>
                    <a:pt x="390385" y="280635"/>
                  </a:cubicBezTo>
                  <a:cubicBezTo>
                    <a:pt x="441209" y="342507"/>
                    <a:pt x="491296" y="404379"/>
                    <a:pt x="542119" y="465515"/>
                  </a:cubicBezTo>
                  <a:cubicBezTo>
                    <a:pt x="567163" y="495714"/>
                    <a:pt x="589997" y="526651"/>
                    <a:pt x="617250" y="554641"/>
                  </a:cubicBezTo>
                  <a:cubicBezTo>
                    <a:pt x="617987" y="558323"/>
                    <a:pt x="618724" y="562006"/>
                    <a:pt x="626826" y="563479"/>
                  </a:cubicBezTo>
                  <a:cubicBezTo>
                    <a:pt x="622406" y="557587"/>
                    <a:pt x="620196" y="554641"/>
                    <a:pt x="617250" y="550958"/>
                  </a:cubicBezTo>
                  <a:lnTo>
                    <a:pt x="617250" y="551695"/>
                  </a:lnTo>
                  <a:cubicBezTo>
                    <a:pt x="603991" y="531070"/>
                    <a:pt x="590733" y="511183"/>
                    <a:pt x="576738" y="491295"/>
                  </a:cubicBezTo>
                  <a:cubicBezTo>
                    <a:pt x="544329" y="445628"/>
                    <a:pt x="508237" y="402906"/>
                    <a:pt x="470671" y="361658"/>
                  </a:cubicBezTo>
                  <a:cubicBezTo>
                    <a:pt x="456308" y="345822"/>
                    <a:pt x="442497" y="329618"/>
                    <a:pt x="428318" y="313873"/>
                  </a:cubicBezTo>
                  <a:lnTo>
                    <a:pt x="405989" y="291313"/>
                  </a:lnTo>
                  <a:lnTo>
                    <a:pt x="401565" y="260195"/>
                  </a:lnTo>
                  <a:cubicBezTo>
                    <a:pt x="396040" y="249699"/>
                    <a:pt x="386833" y="241596"/>
                    <a:pt x="373943" y="235704"/>
                  </a:cubicBezTo>
                  <a:close/>
                  <a:moveTo>
                    <a:pt x="283344" y="131846"/>
                  </a:moveTo>
                  <a:cubicBezTo>
                    <a:pt x="316490" y="153943"/>
                    <a:pt x="329748" y="194455"/>
                    <a:pt x="362894" y="216553"/>
                  </a:cubicBezTo>
                  <a:cubicBezTo>
                    <a:pt x="345216" y="179724"/>
                    <a:pt x="322382" y="148788"/>
                    <a:pt x="283344" y="131846"/>
                  </a:cubicBezTo>
                  <a:close/>
                  <a:moveTo>
                    <a:pt x="93308" y="0"/>
                  </a:moveTo>
                  <a:cubicBezTo>
                    <a:pt x="133083" y="33882"/>
                    <a:pt x="174331" y="65555"/>
                    <a:pt x="216316" y="95755"/>
                  </a:cubicBezTo>
                  <a:cubicBezTo>
                    <a:pt x="230311" y="106803"/>
                    <a:pt x="243569" y="120062"/>
                    <a:pt x="264929" y="119325"/>
                  </a:cubicBezTo>
                  <a:cubicBezTo>
                    <a:pt x="207477" y="79550"/>
                    <a:pt x="150024" y="39775"/>
                    <a:pt x="9330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2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FB2A64-4642-4FC5-A192-C3C53720E774}"/>
                </a:ext>
              </a:extLst>
            </p:cNvPr>
            <p:cNvSpPr/>
            <p:nvPr/>
          </p:nvSpPr>
          <p:spPr>
            <a:xfrm flipH="1">
              <a:off x="5959073" y="1276696"/>
              <a:ext cx="581895" cy="824964"/>
            </a:xfrm>
            <a:custGeom>
              <a:avLst/>
              <a:gdLst>
                <a:gd name="connsiteX0" fmla="*/ 649769 w 738122"/>
                <a:gd name="connsiteY0" fmla="*/ 968144 h 1046452"/>
                <a:gd name="connsiteX1" fmla="*/ 704894 w 738122"/>
                <a:gd name="connsiteY1" fmla="*/ 887791 h 1046452"/>
                <a:gd name="connsiteX2" fmla="*/ 732924 w 738122"/>
                <a:gd name="connsiteY2" fmla="*/ 780343 h 1046452"/>
                <a:gd name="connsiteX3" fmla="*/ 736662 w 738122"/>
                <a:gd name="connsiteY3" fmla="*/ 597214 h 1046452"/>
                <a:gd name="connsiteX4" fmla="*/ 726384 w 738122"/>
                <a:gd name="connsiteY4" fmla="*/ 547694 h 1046452"/>
                <a:gd name="connsiteX5" fmla="*/ 695551 w 738122"/>
                <a:gd name="connsiteY5" fmla="*/ 498174 h 1046452"/>
                <a:gd name="connsiteX6" fmla="*/ 689945 w 738122"/>
                <a:gd name="connsiteY6" fmla="*/ 450524 h 1046452"/>
                <a:gd name="connsiteX7" fmla="*/ 696485 w 738122"/>
                <a:gd name="connsiteY7" fmla="*/ 367368 h 1046452"/>
                <a:gd name="connsiteX8" fmla="*/ 690879 w 738122"/>
                <a:gd name="connsiteY8" fmla="*/ 315045 h 1046452"/>
                <a:gd name="connsiteX9" fmla="*/ 669390 w 738122"/>
                <a:gd name="connsiteY9" fmla="*/ 253379 h 1046452"/>
                <a:gd name="connsiteX10" fmla="*/ 587169 w 738122"/>
                <a:gd name="connsiteY10" fmla="*/ 111361 h 1046452"/>
                <a:gd name="connsiteX11" fmla="*/ 485326 w 738122"/>
                <a:gd name="connsiteY11" fmla="*/ 17928 h 1046452"/>
                <a:gd name="connsiteX12" fmla="*/ 441413 w 738122"/>
                <a:gd name="connsiteY12" fmla="*/ 5781 h 1046452"/>
                <a:gd name="connsiteX13" fmla="*/ 287248 w 738122"/>
                <a:gd name="connsiteY13" fmla="*/ 12322 h 1046452"/>
                <a:gd name="connsiteX14" fmla="*/ 139623 w 738122"/>
                <a:gd name="connsiteY14" fmla="*/ 59973 h 1046452"/>
                <a:gd name="connsiteX15" fmla="*/ 42453 w 738122"/>
                <a:gd name="connsiteY15" fmla="*/ 172092 h 1046452"/>
                <a:gd name="connsiteX16" fmla="*/ 408 w 738122"/>
                <a:gd name="connsiteY16" fmla="*/ 364565 h 1046452"/>
                <a:gd name="connsiteX17" fmla="*/ 48059 w 738122"/>
                <a:gd name="connsiteY17" fmla="*/ 544891 h 1046452"/>
                <a:gd name="connsiteX18" fmla="*/ 48059 w 738122"/>
                <a:gd name="connsiteY18" fmla="*/ 544891 h 1046452"/>
                <a:gd name="connsiteX19" fmla="*/ 50862 w 738122"/>
                <a:gd name="connsiteY19" fmla="*/ 548628 h 1046452"/>
                <a:gd name="connsiteX20" fmla="*/ 51796 w 738122"/>
                <a:gd name="connsiteY20" fmla="*/ 548628 h 1046452"/>
                <a:gd name="connsiteX21" fmla="*/ 74220 w 738122"/>
                <a:gd name="connsiteY21" fmla="*/ 640193 h 1046452"/>
                <a:gd name="connsiteX22" fmla="*/ 106922 w 738122"/>
                <a:gd name="connsiteY22" fmla="*/ 692516 h 1046452"/>
                <a:gd name="connsiteX23" fmla="*/ 145229 w 738122"/>
                <a:gd name="connsiteY23" fmla="*/ 747641 h 1046452"/>
                <a:gd name="connsiteX24" fmla="*/ 183537 w 738122"/>
                <a:gd name="connsiteY24" fmla="*/ 946654 h 1046452"/>
                <a:gd name="connsiteX25" fmla="*/ 576891 w 738122"/>
                <a:gd name="connsiteY25" fmla="*/ 1049431 h 1046452"/>
                <a:gd name="connsiteX26" fmla="*/ 593709 w 738122"/>
                <a:gd name="connsiteY26" fmla="*/ 1054102 h 1046452"/>
                <a:gd name="connsiteX27" fmla="*/ 596512 w 738122"/>
                <a:gd name="connsiteY27" fmla="*/ 1016729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8122" h="1046452">
                  <a:moveTo>
                    <a:pt x="649769" y="968144"/>
                  </a:moveTo>
                  <a:cubicBezTo>
                    <a:pt x="674062" y="943851"/>
                    <a:pt x="693683" y="919558"/>
                    <a:pt x="704894" y="887791"/>
                  </a:cubicBezTo>
                  <a:cubicBezTo>
                    <a:pt x="717041" y="852286"/>
                    <a:pt x="727318" y="816782"/>
                    <a:pt x="732924" y="780343"/>
                  </a:cubicBezTo>
                  <a:cubicBezTo>
                    <a:pt x="743202" y="720546"/>
                    <a:pt x="745071" y="657945"/>
                    <a:pt x="736662" y="597214"/>
                  </a:cubicBezTo>
                  <a:cubicBezTo>
                    <a:pt x="733859" y="580396"/>
                    <a:pt x="731056" y="563578"/>
                    <a:pt x="726384" y="547694"/>
                  </a:cubicBezTo>
                  <a:cubicBezTo>
                    <a:pt x="721712" y="529007"/>
                    <a:pt x="711435" y="510321"/>
                    <a:pt x="695551" y="498174"/>
                  </a:cubicBezTo>
                  <a:cubicBezTo>
                    <a:pt x="687142" y="491634"/>
                    <a:pt x="689945" y="458933"/>
                    <a:pt x="689945" y="450524"/>
                  </a:cubicBezTo>
                  <a:cubicBezTo>
                    <a:pt x="691814" y="422494"/>
                    <a:pt x="702092" y="395398"/>
                    <a:pt x="696485" y="367368"/>
                  </a:cubicBezTo>
                  <a:cubicBezTo>
                    <a:pt x="692748" y="350550"/>
                    <a:pt x="693683" y="332798"/>
                    <a:pt x="690879" y="315045"/>
                  </a:cubicBezTo>
                  <a:cubicBezTo>
                    <a:pt x="687142" y="292621"/>
                    <a:pt x="681536" y="273000"/>
                    <a:pt x="669390" y="253379"/>
                  </a:cubicBezTo>
                  <a:cubicBezTo>
                    <a:pt x="640426" y="206663"/>
                    <a:pt x="612396" y="159946"/>
                    <a:pt x="587169" y="111361"/>
                  </a:cubicBezTo>
                  <a:cubicBezTo>
                    <a:pt x="564745" y="68382"/>
                    <a:pt x="532977" y="33811"/>
                    <a:pt x="485326" y="17928"/>
                  </a:cubicBezTo>
                  <a:cubicBezTo>
                    <a:pt x="471311" y="13256"/>
                    <a:pt x="456362" y="9519"/>
                    <a:pt x="441413" y="5781"/>
                  </a:cubicBezTo>
                  <a:cubicBezTo>
                    <a:pt x="390024" y="-6365"/>
                    <a:pt x="338636" y="2978"/>
                    <a:pt x="287248" y="12322"/>
                  </a:cubicBezTo>
                  <a:cubicBezTo>
                    <a:pt x="235860" y="21665"/>
                    <a:pt x="185406" y="35680"/>
                    <a:pt x="139623" y="59973"/>
                  </a:cubicBezTo>
                  <a:cubicBezTo>
                    <a:pt x="93841" y="84265"/>
                    <a:pt x="59271" y="122573"/>
                    <a:pt x="42453" y="172092"/>
                  </a:cubicBezTo>
                  <a:cubicBezTo>
                    <a:pt x="21898" y="233758"/>
                    <a:pt x="4145" y="299162"/>
                    <a:pt x="408" y="364565"/>
                  </a:cubicBezTo>
                  <a:cubicBezTo>
                    <a:pt x="-3329" y="428100"/>
                    <a:pt x="19095" y="488831"/>
                    <a:pt x="48059" y="544891"/>
                  </a:cubicBezTo>
                  <a:cubicBezTo>
                    <a:pt x="48059" y="544891"/>
                    <a:pt x="48059" y="544891"/>
                    <a:pt x="48059" y="544891"/>
                  </a:cubicBezTo>
                  <a:cubicBezTo>
                    <a:pt x="48993" y="545825"/>
                    <a:pt x="49927" y="547694"/>
                    <a:pt x="50862" y="548628"/>
                  </a:cubicBezTo>
                  <a:cubicBezTo>
                    <a:pt x="50862" y="548628"/>
                    <a:pt x="50862" y="548628"/>
                    <a:pt x="51796" y="548628"/>
                  </a:cubicBezTo>
                  <a:cubicBezTo>
                    <a:pt x="40584" y="571987"/>
                    <a:pt x="59271" y="615900"/>
                    <a:pt x="74220" y="640193"/>
                  </a:cubicBezTo>
                  <a:cubicBezTo>
                    <a:pt x="77957" y="643930"/>
                    <a:pt x="97578" y="679435"/>
                    <a:pt x="106922" y="692516"/>
                  </a:cubicBezTo>
                  <a:cubicBezTo>
                    <a:pt x="119068" y="711202"/>
                    <a:pt x="133083" y="728955"/>
                    <a:pt x="145229" y="747641"/>
                  </a:cubicBezTo>
                  <a:cubicBezTo>
                    <a:pt x="186340" y="808373"/>
                    <a:pt x="180734" y="876579"/>
                    <a:pt x="183537" y="946654"/>
                  </a:cubicBezTo>
                  <a:cubicBezTo>
                    <a:pt x="203158" y="954129"/>
                    <a:pt x="564745" y="1046628"/>
                    <a:pt x="576891" y="1049431"/>
                  </a:cubicBezTo>
                  <a:cubicBezTo>
                    <a:pt x="585300" y="1051299"/>
                    <a:pt x="585300" y="1051299"/>
                    <a:pt x="593709" y="1054102"/>
                  </a:cubicBezTo>
                  <a:cubicBezTo>
                    <a:pt x="595578" y="1039153"/>
                    <a:pt x="596512" y="1027007"/>
                    <a:pt x="596512" y="1016729"/>
                  </a:cubicBezTo>
                </a:path>
              </a:pathLst>
            </a:custGeom>
            <a:solidFill>
              <a:srgbClr val="FDBD8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9E42FB-4E28-4500-96A0-F8AF8EB1F3DC}"/>
                </a:ext>
              </a:extLst>
            </p:cNvPr>
            <p:cNvSpPr/>
            <p:nvPr/>
          </p:nvSpPr>
          <p:spPr>
            <a:xfrm flipH="1">
              <a:off x="5966067" y="1273689"/>
              <a:ext cx="581894" cy="427214"/>
            </a:xfrm>
            <a:custGeom>
              <a:avLst/>
              <a:gdLst>
                <a:gd name="connsiteX0" fmla="*/ 443808 w 700749"/>
                <a:gd name="connsiteY0" fmla="*/ 5858 h 541912"/>
                <a:gd name="connsiteX1" fmla="*/ 487721 w 700749"/>
                <a:gd name="connsiteY1" fmla="*/ 18004 h 541912"/>
                <a:gd name="connsiteX2" fmla="*/ 590498 w 700749"/>
                <a:gd name="connsiteY2" fmla="*/ 111437 h 541912"/>
                <a:gd name="connsiteX3" fmla="*/ 673654 w 700749"/>
                <a:gd name="connsiteY3" fmla="*/ 253456 h 541912"/>
                <a:gd name="connsiteX4" fmla="*/ 698881 w 700749"/>
                <a:gd name="connsiteY4" fmla="*/ 340349 h 541912"/>
                <a:gd name="connsiteX5" fmla="*/ 697012 w 700749"/>
                <a:gd name="connsiteY5" fmla="*/ 355298 h 541912"/>
                <a:gd name="connsiteX6" fmla="*/ 641886 w 700749"/>
                <a:gd name="connsiteY6" fmla="*/ 347823 h 541912"/>
                <a:gd name="connsiteX7" fmla="*/ 468100 w 700749"/>
                <a:gd name="connsiteY7" fmla="*/ 365576 h 541912"/>
                <a:gd name="connsiteX8" fmla="*/ 298986 w 700749"/>
                <a:gd name="connsiteY8" fmla="*/ 452469 h 541912"/>
                <a:gd name="connsiteX9" fmla="*/ 226108 w 700749"/>
                <a:gd name="connsiteY9" fmla="*/ 485170 h 541912"/>
                <a:gd name="connsiteX10" fmla="*/ 133610 w 700749"/>
                <a:gd name="connsiteY10" fmla="*/ 516003 h 541912"/>
                <a:gd name="connsiteX11" fmla="*/ 106514 w 700749"/>
                <a:gd name="connsiteY11" fmla="*/ 514135 h 541912"/>
                <a:gd name="connsiteX12" fmla="*/ 58863 w 700749"/>
                <a:gd name="connsiteY12" fmla="*/ 533756 h 541912"/>
                <a:gd name="connsiteX13" fmla="*/ 49520 w 700749"/>
                <a:gd name="connsiteY13" fmla="*/ 546836 h 541912"/>
                <a:gd name="connsiteX14" fmla="*/ 12146 w 700749"/>
                <a:gd name="connsiteY14" fmla="*/ 456206 h 541912"/>
                <a:gd name="connsiteX15" fmla="*/ 0 w 700749"/>
                <a:gd name="connsiteY15" fmla="*/ 402949 h 541912"/>
                <a:gd name="connsiteX16" fmla="*/ 0 w 700749"/>
                <a:gd name="connsiteY16" fmla="*/ 362773 h 541912"/>
                <a:gd name="connsiteX17" fmla="*/ 42979 w 700749"/>
                <a:gd name="connsiteY17" fmla="*/ 170300 h 541912"/>
                <a:gd name="connsiteX18" fmla="*/ 141084 w 700749"/>
                <a:gd name="connsiteY18" fmla="*/ 58180 h 541912"/>
                <a:gd name="connsiteX19" fmla="*/ 289643 w 700749"/>
                <a:gd name="connsiteY19" fmla="*/ 10529 h 541912"/>
                <a:gd name="connsiteX20" fmla="*/ 443808 w 700749"/>
                <a:gd name="connsiteY20" fmla="*/ 5858 h 54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0749" h="541912">
                  <a:moveTo>
                    <a:pt x="443808" y="5858"/>
                  </a:moveTo>
                  <a:cubicBezTo>
                    <a:pt x="458757" y="9595"/>
                    <a:pt x="473707" y="13332"/>
                    <a:pt x="487721" y="18004"/>
                  </a:cubicBezTo>
                  <a:cubicBezTo>
                    <a:pt x="535372" y="33888"/>
                    <a:pt x="567140" y="68458"/>
                    <a:pt x="590498" y="111437"/>
                  </a:cubicBezTo>
                  <a:cubicBezTo>
                    <a:pt x="615725" y="160023"/>
                    <a:pt x="644689" y="207674"/>
                    <a:pt x="673654" y="253456"/>
                  </a:cubicBezTo>
                  <a:cubicBezTo>
                    <a:pt x="691406" y="281486"/>
                    <a:pt x="695143" y="304844"/>
                    <a:pt x="698881" y="340349"/>
                  </a:cubicBezTo>
                  <a:cubicBezTo>
                    <a:pt x="699815" y="345955"/>
                    <a:pt x="704487" y="357167"/>
                    <a:pt x="697012" y="355298"/>
                  </a:cubicBezTo>
                  <a:cubicBezTo>
                    <a:pt x="685800" y="352495"/>
                    <a:pt x="654967" y="348758"/>
                    <a:pt x="641886" y="347823"/>
                  </a:cubicBezTo>
                  <a:cubicBezTo>
                    <a:pt x="600776" y="344086"/>
                    <a:pt x="521357" y="344086"/>
                    <a:pt x="468100" y="365576"/>
                  </a:cubicBezTo>
                  <a:cubicBezTo>
                    <a:pt x="408303" y="390803"/>
                    <a:pt x="358784" y="427242"/>
                    <a:pt x="298986" y="452469"/>
                  </a:cubicBezTo>
                  <a:cubicBezTo>
                    <a:pt x="276562" y="461812"/>
                    <a:pt x="249467" y="477696"/>
                    <a:pt x="226108" y="485170"/>
                  </a:cubicBezTo>
                  <a:cubicBezTo>
                    <a:pt x="196210" y="499185"/>
                    <a:pt x="164442" y="505726"/>
                    <a:pt x="133610" y="516003"/>
                  </a:cubicBezTo>
                  <a:cubicBezTo>
                    <a:pt x="126135" y="516938"/>
                    <a:pt x="113989" y="515069"/>
                    <a:pt x="106514" y="514135"/>
                  </a:cubicBezTo>
                  <a:cubicBezTo>
                    <a:pt x="86893" y="512266"/>
                    <a:pt x="71944" y="518806"/>
                    <a:pt x="58863" y="533756"/>
                  </a:cubicBezTo>
                  <a:cubicBezTo>
                    <a:pt x="54191" y="536559"/>
                    <a:pt x="54191" y="540296"/>
                    <a:pt x="49520" y="546836"/>
                  </a:cubicBezTo>
                  <a:cubicBezTo>
                    <a:pt x="34570" y="518806"/>
                    <a:pt x="22424" y="485170"/>
                    <a:pt x="12146" y="456206"/>
                  </a:cubicBezTo>
                  <a:cubicBezTo>
                    <a:pt x="7475" y="443125"/>
                    <a:pt x="0" y="421636"/>
                    <a:pt x="0" y="402949"/>
                  </a:cubicBezTo>
                  <a:cubicBezTo>
                    <a:pt x="0" y="389868"/>
                    <a:pt x="0" y="375853"/>
                    <a:pt x="0" y="362773"/>
                  </a:cubicBezTo>
                  <a:cubicBezTo>
                    <a:pt x="3737" y="297369"/>
                    <a:pt x="21490" y="231966"/>
                    <a:pt x="42979" y="170300"/>
                  </a:cubicBezTo>
                  <a:cubicBezTo>
                    <a:pt x="59797" y="120781"/>
                    <a:pt x="94368" y="82473"/>
                    <a:pt x="141084" y="58180"/>
                  </a:cubicBezTo>
                  <a:cubicBezTo>
                    <a:pt x="187801" y="33888"/>
                    <a:pt x="238255" y="19873"/>
                    <a:pt x="289643" y="10529"/>
                  </a:cubicBezTo>
                  <a:cubicBezTo>
                    <a:pt x="340097" y="3055"/>
                    <a:pt x="392420" y="-6289"/>
                    <a:pt x="443808" y="5858"/>
                  </a:cubicBezTo>
                  <a:close/>
                </a:path>
              </a:pathLst>
            </a:custGeom>
            <a:solidFill>
              <a:schemeClr val="accent1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EACE588-FC7B-4681-8E46-62DEEEE48E05}"/>
                </a:ext>
              </a:extLst>
            </p:cNvPr>
            <p:cNvSpPr/>
            <p:nvPr/>
          </p:nvSpPr>
          <p:spPr>
            <a:xfrm flipH="1">
              <a:off x="5950949" y="1667051"/>
              <a:ext cx="457115" cy="409241"/>
            </a:xfrm>
            <a:custGeom>
              <a:avLst/>
              <a:gdLst>
                <a:gd name="connsiteX0" fmla="*/ 423532 w 457115"/>
                <a:gd name="connsiteY0" fmla="*/ 813 h 409241"/>
                <a:gd name="connsiteX1" fmla="*/ 420585 w 457115"/>
                <a:gd name="connsiteY1" fmla="*/ 3851 h 409241"/>
                <a:gd name="connsiteX2" fmla="*/ 377128 w 457115"/>
                <a:gd name="connsiteY2" fmla="*/ 17847 h 409241"/>
                <a:gd name="connsiteX3" fmla="*/ 235705 w 457115"/>
                <a:gd name="connsiteY3" fmla="*/ 47310 h 409241"/>
                <a:gd name="connsiteX4" fmla="*/ 159101 w 457115"/>
                <a:gd name="connsiteY4" fmla="*/ 63514 h 409241"/>
                <a:gd name="connsiteX5" fmla="*/ 100175 w 457115"/>
                <a:gd name="connsiteY5" fmla="*/ 77509 h 409241"/>
                <a:gd name="connsiteX6" fmla="*/ 101346 w 457115"/>
                <a:gd name="connsiteY6" fmla="*/ 81608 h 409241"/>
                <a:gd name="connsiteX7" fmla="*/ 3684 w 457115"/>
                <a:gd name="connsiteY7" fmla="*/ 49519 h 409241"/>
                <a:gd name="connsiteX8" fmla="*/ 8103 w 457115"/>
                <a:gd name="connsiteY8" fmla="*/ 59094 h 409241"/>
                <a:gd name="connsiteX9" fmla="*/ 103859 w 457115"/>
                <a:gd name="connsiteY9" fmla="*/ 90768 h 409241"/>
                <a:gd name="connsiteX10" fmla="*/ 103920 w 457115"/>
                <a:gd name="connsiteY10" fmla="*/ 90616 h 409241"/>
                <a:gd name="connsiteX11" fmla="*/ 104595 w 457115"/>
                <a:gd name="connsiteY11" fmla="*/ 92977 h 409241"/>
                <a:gd name="connsiteX12" fmla="*/ 122272 w 457115"/>
                <a:gd name="connsiteY12" fmla="*/ 130542 h 409241"/>
                <a:gd name="connsiteX13" fmla="*/ 136267 w 457115"/>
                <a:gd name="connsiteY13" fmla="*/ 199044 h 409241"/>
                <a:gd name="connsiteX14" fmla="*/ 100911 w 457115"/>
                <a:gd name="connsiteY14" fmla="*/ 267546 h 409241"/>
                <a:gd name="connsiteX15" fmla="*/ 90500 w 457115"/>
                <a:gd name="connsiteY15" fmla="*/ 280880 h 409241"/>
                <a:gd name="connsiteX16" fmla="*/ 0 w 457115"/>
                <a:gd name="connsiteY16" fmla="*/ 233662 h 409241"/>
                <a:gd name="connsiteX17" fmla="*/ 2946 w 457115"/>
                <a:gd name="connsiteY17" fmla="*/ 243974 h 409241"/>
                <a:gd name="connsiteX18" fmla="*/ 85385 w 457115"/>
                <a:gd name="connsiteY18" fmla="*/ 287430 h 409241"/>
                <a:gd name="connsiteX19" fmla="*/ 85167 w 457115"/>
                <a:gd name="connsiteY19" fmla="*/ 287710 h 409241"/>
                <a:gd name="connsiteX20" fmla="*/ 92073 w 457115"/>
                <a:gd name="connsiteY20" fmla="*/ 302902 h 409241"/>
                <a:gd name="connsiteX21" fmla="*/ 245280 w 457115"/>
                <a:gd name="connsiteY21" fmla="*/ 392027 h 409241"/>
                <a:gd name="connsiteX22" fmla="*/ 341035 w 457115"/>
                <a:gd name="connsiteY22" fmla="*/ 408233 h 409241"/>
                <a:gd name="connsiteX23" fmla="*/ 426478 w 457115"/>
                <a:gd name="connsiteY23" fmla="*/ 312478 h 409241"/>
                <a:gd name="connsiteX24" fmla="*/ 455941 w 457115"/>
                <a:gd name="connsiteY24" fmla="*/ 174737 h 409241"/>
                <a:gd name="connsiteX25" fmla="*/ 452259 w 457115"/>
                <a:gd name="connsiteY25" fmla="*/ 77509 h 409241"/>
                <a:gd name="connsiteX26" fmla="*/ 444892 w 457115"/>
                <a:gd name="connsiteY26" fmla="*/ 38471 h 409241"/>
                <a:gd name="connsiteX27" fmla="*/ 428688 w 457115"/>
                <a:gd name="connsiteY27" fmla="*/ 6061 h 409241"/>
                <a:gd name="connsiteX28" fmla="*/ 423532 w 457115"/>
                <a:gd name="connsiteY28" fmla="*/ 813 h 40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57115" h="409241">
                  <a:moveTo>
                    <a:pt x="423532" y="813"/>
                  </a:moveTo>
                  <a:cubicBezTo>
                    <a:pt x="421506" y="-568"/>
                    <a:pt x="419849" y="-568"/>
                    <a:pt x="420585" y="3851"/>
                  </a:cubicBezTo>
                  <a:cubicBezTo>
                    <a:pt x="418376" y="6061"/>
                    <a:pt x="385967" y="16373"/>
                    <a:pt x="377128" y="17847"/>
                  </a:cubicBezTo>
                  <a:cubicBezTo>
                    <a:pt x="315992" y="29632"/>
                    <a:pt x="296104" y="34051"/>
                    <a:pt x="235705" y="47310"/>
                  </a:cubicBezTo>
                  <a:cubicBezTo>
                    <a:pt x="207715" y="53202"/>
                    <a:pt x="187091" y="59095"/>
                    <a:pt x="159101" y="63514"/>
                  </a:cubicBezTo>
                  <a:cubicBezTo>
                    <a:pt x="142160" y="66460"/>
                    <a:pt x="101648" y="70879"/>
                    <a:pt x="100175" y="77509"/>
                  </a:cubicBezTo>
                  <a:lnTo>
                    <a:pt x="101346" y="81608"/>
                  </a:lnTo>
                  <a:lnTo>
                    <a:pt x="3684" y="49519"/>
                  </a:lnTo>
                  <a:lnTo>
                    <a:pt x="8103" y="59094"/>
                  </a:lnTo>
                  <a:lnTo>
                    <a:pt x="103859" y="90768"/>
                  </a:lnTo>
                  <a:lnTo>
                    <a:pt x="103920" y="90616"/>
                  </a:lnTo>
                  <a:lnTo>
                    <a:pt x="104595" y="92977"/>
                  </a:lnTo>
                  <a:cubicBezTo>
                    <a:pt x="114906" y="109918"/>
                    <a:pt x="115643" y="115074"/>
                    <a:pt x="122272" y="130542"/>
                  </a:cubicBezTo>
                  <a:cubicBezTo>
                    <a:pt x="128165" y="146748"/>
                    <a:pt x="137003" y="182103"/>
                    <a:pt x="136267" y="199044"/>
                  </a:cubicBezTo>
                  <a:cubicBezTo>
                    <a:pt x="134057" y="229980"/>
                    <a:pt x="119326" y="243239"/>
                    <a:pt x="100911" y="267546"/>
                  </a:cubicBezTo>
                  <a:lnTo>
                    <a:pt x="90500" y="280880"/>
                  </a:lnTo>
                  <a:lnTo>
                    <a:pt x="0" y="233662"/>
                  </a:lnTo>
                  <a:lnTo>
                    <a:pt x="2946" y="243974"/>
                  </a:lnTo>
                  <a:lnTo>
                    <a:pt x="85385" y="287430"/>
                  </a:lnTo>
                  <a:lnTo>
                    <a:pt x="85167" y="287710"/>
                  </a:lnTo>
                  <a:cubicBezTo>
                    <a:pt x="82496" y="292958"/>
                    <a:pt x="83601" y="297377"/>
                    <a:pt x="92073" y="302902"/>
                  </a:cubicBezTo>
                  <a:cubicBezTo>
                    <a:pt x="141423" y="335311"/>
                    <a:pt x="192984" y="363301"/>
                    <a:pt x="245280" y="392027"/>
                  </a:cubicBezTo>
                  <a:cubicBezTo>
                    <a:pt x="269587" y="405286"/>
                    <a:pt x="310836" y="411915"/>
                    <a:pt x="341035" y="408233"/>
                  </a:cubicBezTo>
                  <a:cubicBezTo>
                    <a:pt x="361660" y="390555"/>
                    <a:pt x="410274" y="352989"/>
                    <a:pt x="426478" y="312478"/>
                  </a:cubicBezTo>
                  <a:cubicBezTo>
                    <a:pt x="436791" y="285961"/>
                    <a:pt x="455205" y="193888"/>
                    <a:pt x="455941" y="174737"/>
                  </a:cubicBezTo>
                  <a:cubicBezTo>
                    <a:pt x="458151" y="142328"/>
                    <a:pt x="457414" y="109918"/>
                    <a:pt x="452259" y="77509"/>
                  </a:cubicBezTo>
                  <a:cubicBezTo>
                    <a:pt x="450049" y="61304"/>
                    <a:pt x="449312" y="53939"/>
                    <a:pt x="444892" y="38471"/>
                  </a:cubicBezTo>
                  <a:cubicBezTo>
                    <a:pt x="443420" y="32578"/>
                    <a:pt x="433844" y="11217"/>
                    <a:pt x="428688" y="6061"/>
                  </a:cubicBezTo>
                  <a:cubicBezTo>
                    <a:pt x="427951" y="4956"/>
                    <a:pt x="425557" y="2194"/>
                    <a:pt x="423532" y="81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1EFDA6B-3AB2-47CD-95D9-22B0FE38E02F}"/>
                </a:ext>
              </a:extLst>
            </p:cNvPr>
            <p:cNvSpPr/>
            <p:nvPr/>
          </p:nvSpPr>
          <p:spPr>
            <a:xfrm flipH="1">
              <a:off x="6366815" y="1657643"/>
              <a:ext cx="66292" cy="95755"/>
            </a:xfrm>
            <a:custGeom>
              <a:avLst/>
              <a:gdLst>
                <a:gd name="connsiteX0" fmla="*/ 92499 w 84089"/>
                <a:gd name="connsiteY0" fmla="*/ 0 h 121463"/>
                <a:gd name="connsiteX1" fmla="*/ 92499 w 84089"/>
                <a:gd name="connsiteY1" fmla="*/ 96236 h 121463"/>
                <a:gd name="connsiteX2" fmla="*/ 72878 w 84089"/>
                <a:gd name="connsiteY2" fmla="*/ 128004 h 121463"/>
                <a:gd name="connsiteX3" fmla="*/ 41111 w 84089"/>
                <a:gd name="connsiteY3" fmla="*/ 76615 h 121463"/>
                <a:gd name="connsiteX4" fmla="*/ 0 w 84089"/>
                <a:gd name="connsiteY4" fmla="*/ 31767 h 121463"/>
                <a:gd name="connsiteX5" fmla="*/ 92499 w 84089"/>
                <a:gd name="connsiteY5" fmla="*/ 0 h 12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089" h="121463">
                  <a:moveTo>
                    <a:pt x="92499" y="0"/>
                  </a:moveTo>
                  <a:cubicBezTo>
                    <a:pt x="92499" y="31767"/>
                    <a:pt x="92499" y="63535"/>
                    <a:pt x="92499" y="96236"/>
                  </a:cubicBezTo>
                  <a:cubicBezTo>
                    <a:pt x="92499" y="128004"/>
                    <a:pt x="88762" y="128004"/>
                    <a:pt x="72878" y="128004"/>
                  </a:cubicBezTo>
                  <a:cubicBezTo>
                    <a:pt x="60732" y="126135"/>
                    <a:pt x="43914" y="81287"/>
                    <a:pt x="41111" y="76615"/>
                  </a:cubicBezTo>
                  <a:cubicBezTo>
                    <a:pt x="29899" y="58863"/>
                    <a:pt x="17752" y="42979"/>
                    <a:pt x="0" y="31767"/>
                  </a:cubicBezTo>
                  <a:cubicBezTo>
                    <a:pt x="30833" y="20555"/>
                    <a:pt x="61666" y="10278"/>
                    <a:pt x="92499" y="0"/>
                  </a:cubicBezTo>
                  <a:close/>
                </a:path>
              </a:pathLst>
            </a:custGeom>
            <a:solidFill>
              <a:srgbClr val="9A621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1F8014D-C707-4B71-A1D2-C806D7C3C2CE}"/>
              </a:ext>
            </a:extLst>
          </p:cNvPr>
          <p:cNvSpPr/>
          <p:nvPr/>
        </p:nvSpPr>
        <p:spPr>
          <a:xfrm>
            <a:off x="4650427" y="1499774"/>
            <a:ext cx="71100" cy="940889"/>
          </a:xfrm>
          <a:custGeom>
            <a:avLst/>
            <a:gdLst>
              <a:gd name="connsiteX0" fmla="*/ 140383 w 142762"/>
              <a:gd name="connsiteY0" fmla="*/ 476827 h 1889222"/>
              <a:gd name="connsiteX1" fmla="*/ 132293 w 142762"/>
              <a:gd name="connsiteY1" fmla="*/ 466119 h 1889222"/>
              <a:gd name="connsiteX2" fmla="*/ 118493 w 142762"/>
              <a:gd name="connsiteY2" fmla="*/ 457554 h 1889222"/>
              <a:gd name="connsiteX3" fmla="*/ 118493 w 142762"/>
              <a:gd name="connsiteY3" fmla="*/ 409728 h 1889222"/>
              <a:gd name="connsiteX4" fmla="*/ 113972 w 142762"/>
              <a:gd name="connsiteY4" fmla="*/ 398545 h 1889222"/>
              <a:gd name="connsiteX5" fmla="*/ 104217 w 142762"/>
              <a:gd name="connsiteY5" fmla="*/ 389028 h 1889222"/>
              <a:gd name="connsiteX6" fmla="*/ 88275 w 142762"/>
              <a:gd name="connsiteY6" fmla="*/ 382603 h 1889222"/>
              <a:gd name="connsiteX7" fmla="*/ 88275 w 142762"/>
              <a:gd name="connsiteY7" fmla="*/ 376179 h 1889222"/>
              <a:gd name="connsiteX8" fmla="*/ 86133 w 142762"/>
              <a:gd name="connsiteY8" fmla="*/ 376179 h 1889222"/>
              <a:gd name="connsiteX9" fmla="*/ 86133 w 142762"/>
              <a:gd name="connsiteY9" fmla="*/ 193681 h 1889222"/>
              <a:gd name="connsiteX10" fmla="*/ 80661 w 142762"/>
              <a:gd name="connsiteY10" fmla="*/ 173932 h 1889222"/>
              <a:gd name="connsiteX11" fmla="*/ 71619 w 142762"/>
              <a:gd name="connsiteY11" fmla="*/ 153708 h 1889222"/>
              <a:gd name="connsiteX12" fmla="*/ 61626 w 142762"/>
              <a:gd name="connsiteY12" fmla="*/ 133483 h 1889222"/>
              <a:gd name="connsiteX13" fmla="*/ 53774 w 142762"/>
              <a:gd name="connsiteY13" fmla="*/ 112782 h 1889222"/>
              <a:gd name="connsiteX14" fmla="*/ 51394 w 142762"/>
              <a:gd name="connsiteY14" fmla="*/ 90178 h 1889222"/>
              <a:gd name="connsiteX15" fmla="*/ 56153 w 142762"/>
              <a:gd name="connsiteY15" fmla="*/ 77806 h 1889222"/>
              <a:gd name="connsiteX16" fmla="*/ 64719 w 142762"/>
              <a:gd name="connsiteY16" fmla="*/ 65671 h 1889222"/>
              <a:gd name="connsiteX17" fmla="*/ 77092 w 142762"/>
              <a:gd name="connsiteY17" fmla="*/ 54488 h 1889222"/>
              <a:gd name="connsiteX18" fmla="*/ 91844 w 142762"/>
              <a:gd name="connsiteY18" fmla="*/ 45446 h 1889222"/>
              <a:gd name="connsiteX19" fmla="*/ 105882 w 142762"/>
              <a:gd name="connsiteY19" fmla="*/ 38070 h 1889222"/>
              <a:gd name="connsiteX20" fmla="*/ 119445 w 142762"/>
              <a:gd name="connsiteY20" fmla="*/ 29980 h 1889222"/>
              <a:gd name="connsiteX21" fmla="*/ 130390 w 142762"/>
              <a:gd name="connsiteY21" fmla="*/ 24508 h 1889222"/>
              <a:gd name="connsiteX22" fmla="*/ 135386 w 142762"/>
              <a:gd name="connsiteY22" fmla="*/ 15228 h 1889222"/>
              <a:gd name="connsiteX23" fmla="*/ 135386 w 142762"/>
              <a:gd name="connsiteY23" fmla="*/ 7852 h 1889222"/>
              <a:gd name="connsiteX24" fmla="*/ 130390 w 142762"/>
              <a:gd name="connsiteY24" fmla="*/ 2379 h 1889222"/>
              <a:gd name="connsiteX25" fmla="*/ 120634 w 142762"/>
              <a:gd name="connsiteY25" fmla="*/ 0 h 1889222"/>
              <a:gd name="connsiteX26" fmla="*/ 107072 w 142762"/>
              <a:gd name="connsiteY26" fmla="*/ 7852 h 1889222"/>
              <a:gd name="connsiteX27" fmla="*/ 91844 w 142762"/>
              <a:gd name="connsiteY27" fmla="*/ 15228 h 1889222"/>
              <a:gd name="connsiteX28" fmla="*/ 74712 w 142762"/>
              <a:gd name="connsiteY28" fmla="*/ 25697 h 1889222"/>
              <a:gd name="connsiteX29" fmla="*/ 56867 w 142762"/>
              <a:gd name="connsiteY29" fmla="*/ 36880 h 1889222"/>
              <a:gd name="connsiteX30" fmla="*/ 41401 w 142762"/>
              <a:gd name="connsiteY30" fmla="*/ 47825 h 1889222"/>
              <a:gd name="connsiteX31" fmla="*/ 29266 w 142762"/>
              <a:gd name="connsiteY31" fmla="*/ 61388 h 1889222"/>
              <a:gd name="connsiteX32" fmla="*/ 19987 w 142762"/>
              <a:gd name="connsiteY32" fmla="*/ 75902 h 1889222"/>
              <a:gd name="connsiteX33" fmla="*/ 16894 w 142762"/>
              <a:gd name="connsiteY33" fmla="*/ 92558 h 1889222"/>
              <a:gd name="connsiteX34" fmla="*/ 18321 w 142762"/>
              <a:gd name="connsiteY34" fmla="*/ 110403 h 1889222"/>
              <a:gd name="connsiteX35" fmla="*/ 24983 w 142762"/>
              <a:gd name="connsiteY35" fmla="*/ 128010 h 1889222"/>
              <a:gd name="connsiteX36" fmla="*/ 32359 w 142762"/>
              <a:gd name="connsiteY36" fmla="*/ 145856 h 1889222"/>
              <a:gd name="connsiteX37" fmla="*/ 41401 w 142762"/>
              <a:gd name="connsiteY37" fmla="*/ 162273 h 1889222"/>
              <a:gd name="connsiteX38" fmla="*/ 49491 w 142762"/>
              <a:gd name="connsiteY38" fmla="*/ 177025 h 1889222"/>
              <a:gd name="connsiteX39" fmla="*/ 54964 w 142762"/>
              <a:gd name="connsiteY39" fmla="*/ 191778 h 1889222"/>
              <a:gd name="connsiteX40" fmla="*/ 56391 w 142762"/>
              <a:gd name="connsiteY40" fmla="*/ 376179 h 1889222"/>
              <a:gd name="connsiteX41" fmla="*/ 52108 w 142762"/>
              <a:gd name="connsiteY41" fmla="*/ 376179 h 1889222"/>
              <a:gd name="connsiteX42" fmla="*/ 52108 w 142762"/>
              <a:gd name="connsiteY42" fmla="*/ 383555 h 1889222"/>
              <a:gd name="connsiteX43" fmla="*/ 37118 w 142762"/>
              <a:gd name="connsiteY43" fmla="*/ 389979 h 1889222"/>
              <a:gd name="connsiteX44" fmla="*/ 28790 w 142762"/>
              <a:gd name="connsiteY44" fmla="*/ 399497 h 1889222"/>
              <a:gd name="connsiteX45" fmla="*/ 24983 w 142762"/>
              <a:gd name="connsiteY45" fmla="*/ 409728 h 1889222"/>
              <a:gd name="connsiteX46" fmla="*/ 24983 w 142762"/>
              <a:gd name="connsiteY46" fmla="*/ 457554 h 1889222"/>
              <a:gd name="connsiteX47" fmla="*/ 12849 w 142762"/>
              <a:gd name="connsiteY47" fmla="*/ 466119 h 1889222"/>
              <a:gd name="connsiteX48" fmla="*/ 4521 w 142762"/>
              <a:gd name="connsiteY48" fmla="*/ 476827 h 1889222"/>
              <a:gd name="connsiteX49" fmla="*/ 0 w 142762"/>
              <a:gd name="connsiteY49" fmla="*/ 488010 h 1889222"/>
              <a:gd name="connsiteX50" fmla="*/ 0 w 142762"/>
              <a:gd name="connsiteY50" fmla="*/ 1244175 h 1889222"/>
              <a:gd name="connsiteX51" fmla="*/ 4521 w 142762"/>
              <a:gd name="connsiteY51" fmla="*/ 1255120 h 1889222"/>
              <a:gd name="connsiteX52" fmla="*/ 12849 w 142762"/>
              <a:gd name="connsiteY52" fmla="*/ 1265827 h 1889222"/>
              <a:gd name="connsiteX53" fmla="*/ 24983 w 142762"/>
              <a:gd name="connsiteY53" fmla="*/ 1274631 h 1889222"/>
              <a:gd name="connsiteX54" fmla="*/ 24983 w 142762"/>
              <a:gd name="connsiteY54" fmla="*/ 1858291 h 1889222"/>
              <a:gd name="connsiteX55" fmla="*/ 28790 w 142762"/>
              <a:gd name="connsiteY55" fmla="*/ 1870902 h 1889222"/>
              <a:gd name="connsiteX56" fmla="*/ 38546 w 142762"/>
              <a:gd name="connsiteY56" fmla="*/ 1880419 h 1889222"/>
              <a:gd name="connsiteX57" fmla="*/ 53536 w 142762"/>
              <a:gd name="connsiteY57" fmla="*/ 1886844 h 1889222"/>
              <a:gd name="connsiteX58" fmla="*/ 71857 w 142762"/>
              <a:gd name="connsiteY58" fmla="*/ 1889223 h 1889222"/>
              <a:gd name="connsiteX59" fmla="*/ 89227 w 142762"/>
              <a:gd name="connsiteY59" fmla="*/ 1886844 h 1889222"/>
              <a:gd name="connsiteX60" fmla="*/ 104217 w 142762"/>
              <a:gd name="connsiteY60" fmla="*/ 1880419 h 1889222"/>
              <a:gd name="connsiteX61" fmla="*/ 115638 w 142762"/>
              <a:gd name="connsiteY61" fmla="*/ 1870902 h 1889222"/>
              <a:gd name="connsiteX62" fmla="*/ 118493 w 142762"/>
              <a:gd name="connsiteY62" fmla="*/ 1858291 h 1889222"/>
              <a:gd name="connsiteX63" fmla="*/ 118493 w 142762"/>
              <a:gd name="connsiteY63" fmla="*/ 1274631 h 1889222"/>
              <a:gd name="connsiteX64" fmla="*/ 132293 w 142762"/>
              <a:gd name="connsiteY64" fmla="*/ 1265827 h 1889222"/>
              <a:gd name="connsiteX65" fmla="*/ 140383 w 142762"/>
              <a:gd name="connsiteY65" fmla="*/ 1255120 h 1889222"/>
              <a:gd name="connsiteX66" fmla="*/ 142762 w 142762"/>
              <a:gd name="connsiteY66" fmla="*/ 1244175 h 1889222"/>
              <a:gd name="connsiteX67" fmla="*/ 142762 w 142762"/>
              <a:gd name="connsiteY67" fmla="*/ 488010 h 188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2762" h="1889222">
                <a:moveTo>
                  <a:pt x="140383" y="476827"/>
                </a:moveTo>
                <a:lnTo>
                  <a:pt x="132293" y="466119"/>
                </a:lnTo>
                <a:lnTo>
                  <a:pt x="118493" y="457554"/>
                </a:lnTo>
                <a:lnTo>
                  <a:pt x="118493" y="409728"/>
                </a:lnTo>
                <a:lnTo>
                  <a:pt x="113972" y="398545"/>
                </a:lnTo>
                <a:lnTo>
                  <a:pt x="104217" y="389028"/>
                </a:lnTo>
                <a:lnTo>
                  <a:pt x="88275" y="382603"/>
                </a:lnTo>
                <a:lnTo>
                  <a:pt x="88275" y="376179"/>
                </a:lnTo>
                <a:lnTo>
                  <a:pt x="86133" y="376179"/>
                </a:lnTo>
                <a:lnTo>
                  <a:pt x="86133" y="193681"/>
                </a:lnTo>
                <a:lnTo>
                  <a:pt x="80661" y="173932"/>
                </a:lnTo>
                <a:lnTo>
                  <a:pt x="71619" y="153708"/>
                </a:lnTo>
                <a:lnTo>
                  <a:pt x="61626" y="133483"/>
                </a:lnTo>
                <a:lnTo>
                  <a:pt x="53774" y="112782"/>
                </a:lnTo>
                <a:lnTo>
                  <a:pt x="51394" y="90178"/>
                </a:lnTo>
                <a:lnTo>
                  <a:pt x="56153" y="77806"/>
                </a:lnTo>
                <a:lnTo>
                  <a:pt x="64719" y="65671"/>
                </a:lnTo>
                <a:lnTo>
                  <a:pt x="77092" y="54488"/>
                </a:lnTo>
                <a:lnTo>
                  <a:pt x="91844" y="45446"/>
                </a:lnTo>
                <a:lnTo>
                  <a:pt x="105882" y="38070"/>
                </a:lnTo>
                <a:lnTo>
                  <a:pt x="119445" y="29980"/>
                </a:lnTo>
                <a:lnTo>
                  <a:pt x="130390" y="24508"/>
                </a:lnTo>
                <a:lnTo>
                  <a:pt x="135386" y="15228"/>
                </a:lnTo>
                <a:lnTo>
                  <a:pt x="135386" y="7852"/>
                </a:lnTo>
                <a:lnTo>
                  <a:pt x="130390" y="2379"/>
                </a:lnTo>
                <a:lnTo>
                  <a:pt x="120634" y="0"/>
                </a:lnTo>
                <a:lnTo>
                  <a:pt x="107072" y="7852"/>
                </a:lnTo>
                <a:lnTo>
                  <a:pt x="91844" y="15228"/>
                </a:lnTo>
                <a:lnTo>
                  <a:pt x="74712" y="25697"/>
                </a:lnTo>
                <a:lnTo>
                  <a:pt x="56867" y="36880"/>
                </a:lnTo>
                <a:lnTo>
                  <a:pt x="41401" y="47825"/>
                </a:lnTo>
                <a:lnTo>
                  <a:pt x="29266" y="61388"/>
                </a:lnTo>
                <a:lnTo>
                  <a:pt x="19987" y="75902"/>
                </a:lnTo>
                <a:lnTo>
                  <a:pt x="16894" y="92558"/>
                </a:lnTo>
                <a:lnTo>
                  <a:pt x="18321" y="110403"/>
                </a:lnTo>
                <a:lnTo>
                  <a:pt x="24983" y="128010"/>
                </a:lnTo>
                <a:lnTo>
                  <a:pt x="32359" y="145856"/>
                </a:lnTo>
                <a:lnTo>
                  <a:pt x="41401" y="162273"/>
                </a:lnTo>
                <a:lnTo>
                  <a:pt x="49491" y="177025"/>
                </a:lnTo>
                <a:lnTo>
                  <a:pt x="54964" y="191778"/>
                </a:lnTo>
                <a:lnTo>
                  <a:pt x="56391" y="376179"/>
                </a:lnTo>
                <a:lnTo>
                  <a:pt x="52108" y="376179"/>
                </a:lnTo>
                <a:lnTo>
                  <a:pt x="52108" y="383555"/>
                </a:lnTo>
                <a:lnTo>
                  <a:pt x="37118" y="389979"/>
                </a:lnTo>
                <a:lnTo>
                  <a:pt x="28790" y="399497"/>
                </a:lnTo>
                <a:lnTo>
                  <a:pt x="24983" y="409728"/>
                </a:lnTo>
                <a:lnTo>
                  <a:pt x="24983" y="457554"/>
                </a:lnTo>
                <a:lnTo>
                  <a:pt x="12849" y="466119"/>
                </a:lnTo>
                <a:lnTo>
                  <a:pt x="4521" y="476827"/>
                </a:lnTo>
                <a:lnTo>
                  <a:pt x="0" y="488010"/>
                </a:lnTo>
                <a:lnTo>
                  <a:pt x="0" y="1244175"/>
                </a:lnTo>
                <a:lnTo>
                  <a:pt x="4521" y="1255120"/>
                </a:lnTo>
                <a:lnTo>
                  <a:pt x="12849" y="1265827"/>
                </a:lnTo>
                <a:lnTo>
                  <a:pt x="24983" y="1274631"/>
                </a:lnTo>
                <a:lnTo>
                  <a:pt x="24983" y="1858291"/>
                </a:lnTo>
                <a:lnTo>
                  <a:pt x="28790" y="1870902"/>
                </a:lnTo>
                <a:lnTo>
                  <a:pt x="38546" y="1880419"/>
                </a:lnTo>
                <a:lnTo>
                  <a:pt x="53536" y="1886844"/>
                </a:lnTo>
                <a:lnTo>
                  <a:pt x="71857" y="1889223"/>
                </a:lnTo>
                <a:lnTo>
                  <a:pt x="89227" y="1886844"/>
                </a:lnTo>
                <a:lnTo>
                  <a:pt x="104217" y="1880419"/>
                </a:lnTo>
                <a:lnTo>
                  <a:pt x="115638" y="1870902"/>
                </a:lnTo>
                <a:lnTo>
                  <a:pt x="118493" y="1858291"/>
                </a:lnTo>
                <a:lnTo>
                  <a:pt x="118493" y="1274631"/>
                </a:lnTo>
                <a:lnTo>
                  <a:pt x="132293" y="1265827"/>
                </a:lnTo>
                <a:lnTo>
                  <a:pt x="140383" y="1255120"/>
                </a:lnTo>
                <a:lnTo>
                  <a:pt x="142762" y="1244175"/>
                </a:lnTo>
                <a:lnTo>
                  <a:pt x="142762" y="488010"/>
                </a:lnTo>
                <a:close/>
              </a:path>
            </a:pathLst>
          </a:custGeom>
          <a:solidFill>
            <a:schemeClr val="accent1"/>
          </a:solidFill>
          <a:ln w="23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5C48EA3-4EF1-436B-8B46-B08260C4431D}"/>
              </a:ext>
            </a:extLst>
          </p:cNvPr>
          <p:cNvSpPr/>
          <p:nvPr/>
        </p:nvSpPr>
        <p:spPr>
          <a:xfrm rot="942">
            <a:off x="4959046" y="1475390"/>
            <a:ext cx="200738" cy="940060"/>
          </a:xfrm>
          <a:custGeom>
            <a:avLst/>
            <a:gdLst>
              <a:gd name="connsiteX0" fmla="*/ 201533 w 403066"/>
              <a:gd name="connsiteY0" fmla="*/ 40925 h 1887569"/>
              <a:gd name="connsiteX1" fmla="*/ 40925 w 403066"/>
              <a:gd name="connsiteY1" fmla="*/ 201533 h 1887569"/>
              <a:gd name="connsiteX2" fmla="*/ 201533 w 403066"/>
              <a:gd name="connsiteY2" fmla="*/ 362141 h 1887569"/>
              <a:gd name="connsiteX3" fmla="*/ 362141 w 403066"/>
              <a:gd name="connsiteY3" fmla="*/ 201533 h 1887569"/>
              <a:gd name="connsiteX4" fmla="*/ 201533 w 403066"/>
              <a:gd name="connsiteY4" fmla="*/ 40925 h 1887569"/>
              <a:gd name="connsiteX5" fmla="*/ 201533 w 403066"/>
              <a:gd name="connsiteY5" fmla="*/ 0 h 1887569"/>
              <a:gd name="connsiteX6" fmla="*/ 403066 w 403066"/>
              <a:gd name="connsiteY6" fmla="*/ 201533 h 1887569"/>
              <a:gd name="connsiteX7" fmla="*/ 280001 w 403066"/>
              <a:gd name="connsiteY7" fmla="*/ 387236 h 1887569"/>
              <a:gd name="connsiteX8" fmla="*/ 217951 w 403066"/>
              <a:gd name="connsiteY8" fmla="*/ 399754 h 1887569"/>
              <a:gd name="connsiteX9" fmla="*/ 217951 w 403066"/>
              <a:gd name="connsiteY9" fmla="*/ 550599 h 1887569"/>
              <a:gd name="connsiteX10" fmla="*/ 218427 w 403066"/>
              <a:gd name="connsiteY10" fmla="*/ 550599 h 1887569"/>
              <a:gd name="connsiteX11" fmla="*/ 218427 w 403066"/>
              <a:gd name="connsiteY11" fmla="*/ 556309 h 1887569"/>
              <a:gd name="connsiteX12" fmla="*/ 234369 w 403066"/>
              <a:gd name="connsiteY12" fmla="*/ 561782 h 1887569"/>
              <a:gd name="connsiteX13" fmla="*/ 244124 w 403066"/>
              <a:gd name="connsiteY13" fmla="*/ 570348 h 1887569"/>
              <a:gd name="connsiteX14" fmla="*/ 248645 w 403066"/>
              <a:gd name="connsiteY14" fmla="*/ 580103 h 1887569"/>
              <a:gd name="connsiteX15" fmla="*/ 248645 w 403066"/>
              <a:gd name="connsiteY15" fmla="*/ 742377 h 1887569"/>
              <a:gd name="connsiteX16" fmla="*/ 262207 w 403066"/>
              <a:gd name="connsiteY16" fmla="*/ 749990 h 1887569"/>
              <a:gd name="connsiteX17" fmla="*/ 270535 w 403066"/>
              <a:gd name="connsiteY17" fmla="*/ 759270 h 1887569"/>
              <a:gd name="connsiteX18" fmla="*/ 272914 w 403066"/>
              <a:gd name="connsiteY18" fmla="*/ 769263 h 1887569"/>
              <a:gd name="connsiteX19" fmla="*/ 272914 w 403066"/>
              <a:gd name="connsiteY19" fmla="*/ 1317471 h 1887569"/>
              <a:gd name="connsiteX20" fmla="*/ 270535 w 403066"/>
              <a:gd name="connsiteY20" fmla="*/ 1327227 h 1887569"/>
              <a:gd name="connsiteX21" fmla="*/ 262207 w 403066"/>
              <a:gd name="connsiteY21" fmla="*/ 1336744 h 1887569"/>
              <a:gd name="connsiteX22" fmla="*/ 248645 w 403066"/>
              <a:gd name="connsiteY22" fmla="*/ 1344358 h 1887569"/>
              <a:gd name="connsiteX23" fmla="*/ 248645 w 403066"/>
              <a:gd name="connsiteY23" fmla="*/ 1860206 h 1887569"/>
              <a:gd name="connsiteX24" fmla="*/ 245552 w 403066"/>
              <a:gd name="connsiteY24" fmla="*/ 1871389 h 1887569"/>
              <a:gd name="connsiteX25" fmla="*/ 234369 w 403066"/>
              <a:gd name="connsiteY25" fmla="*/ 1879955 h 1887569"/>
              <a:gd name="connsiteX26" fmla="*/ 219141 w 403066"/>
              <a:gd name="connsiteY26" fmla="*/ 1885428 h 1887569"/>
              <a:gd name="connsiteX27" fmla="*/ 201771 w 403066"/>
              <a:gd name="connsiteY27" fmla="*/ 1887569 h 1887569"/>
              <a:gd name="connsiteX28" fmla="*/ 183688 w 403066"/>
              <a:gd name="connsiteY28" fmla="*/ 1885428 h 1887569"/>
              <a:gd name="connsiteX29" fmla="*/ 168460 w 403066"/>
              <a:gd name="connsiteY29" fmla="*/ 1879955 h 1887569"/>
              <a:gd name="connsiteX30" fmla="*/ 158704 w 403066"/>
              <a:gd name="connsiteY30" fmla="*/ 1871389 h 1887569"/>
              <a:gd name="connsiteX31" fmla="*/ 154898 w 403066"/>
              <a:gd name="connsiteY31" fmla="*/ 1860206 h 1887569"/>
              <a:gd name="connsiteX32" fmla="*/ 154898 w 403066"/>
              <a:gd name="connsiteY32" fmla="*/ 1344358 h 1887569"/>
              <a:gd name="connsiteX33" fmla="*/ 143001 w 403066"/>
              <a:gd name="connsiteY33" fmla="*/ 1336744 h 1887569"/>
              <a:gd name="connsiteX34" fmla="*/ 134673 w 403066"/>
              <a:gd name="connsiteY34" fmla="*/ 1327227 h 1887569"/>
              <a:gd name="connsiteX35" fmla="*/ 130152 w 403066"/>
              <a:gd name="connsiteY35" fmla="*/ 1317471 h 1887569"/>
              <a:gd name="connsiteX36" fmla="*/ 130152 w 403066"/>
              <a:gd name="connsiteY36" fmla="*/ 769263 h 1887569"/>
              <a:gd name="connsiteX37" fmla="*/ 134673 w 403066"/>
              <a:gd name="connsiteY37" fmla="*/ 759270 h 1887569"/>
              <a:gd name="connsiteX38" fmla="*/ 143001 w 403066"/>
              <a:gd name="connsiteY38" fmla="*/ 749990 h 1887569"/>
              <a:gd name="connsiteX39" fmla="*/ 154898 w 403066"/>
              <a:gd name="connsiteY39" fmla="*/ 742377 h 1887569"/>
              <a:gd name="connsiteX40" fmla="*/ 154898 w 403066"/>
              <a:gd name="connsiteY40" fmla="*/ 580103 h 1887569"/>
              <a:gd name="connsiteX41" fmla="*/ 158704 w 403066"/>
              <a:gd name="connsiteY41" fmla="*/ 571299 h 1887569"/>
              <a:gd name="connsiteX42" fmla="*/ 167032 w 403066"/>
              <a:gd name="connsiteY42" fmla="*/ 562734 h 1887569"/>
              <a:gd name="connsiteX43" fmla="*/ 181784 w 403066"/>
              <a:gd name="connsiteY43" fmla="*/ 557261 h 1887569"/>
              <a:gd name="connsiteX44" fmla="*/ 182260 w 403066"/>
              <a:gd name="connsiteY44" fmla="*/ 557261 h 1887569"/>
              <a:gd name="connsiteX45" fmla="*/ 182022 w 403066"/>
              <a:gd name="connsiteY45" fmla="*/ 550599 h 1887569"/>
              <a:gd name="connsiteX46" fmla="*/ 183450 w 403066"/>
              <a:gd name="connsiteY46" fmla="*/ 550599 h 1887569"/>
              <a:gd name="connsiteX47" fmla="*/ 183450 w 403066"/>
              <a:gd name="connsiteY47" fmla="*/ 399418 h 1887569"/>
              <a:gd name="connsiteX48" fmla="*/ 123066 w 403066"/>
              <a:gd name="connsiteY48" fmla="*/ 387236 h 1887569"/>
              <a:gd name="connsiteX49" fmla="*/ 0 w 403066"/>
              <a:gd name="connsiteY49" fmla="*/ 201533 h 1887569"/>
              <a:gd name="connsiteX50" fmla="*/ 201533 w 403066"/>
              <a:gd name="connsiteY50" fmla="*/ 0 h 188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3066" h="1887569">
                <a:moveTo>
                  <a:pt x="201533" y="40925"/>
                </a:moveTo>
                <a:cubicBezTo>
                  <a:pt x="112782" y="40925"/>
                  <a:pt x="40925" y="112782"/>
                  <a:pt x="40925" y="201533"/>
                </a:cubicBezTo>
                <a:cubicBezTo>
                  <a:pt x="40925" y="290284"/>
                  <a:pt x="112782" y="362141"/>
                  <a:pt x="201533" y="362141"/>
                </a:cubicBezTo>
                <a:cubicBezTo>
                  <a:pt x="290046" y="362141"/>
                  <a:pt x="361903" y="290284"/>
                  <a:pt x="362141" y="201533"/>
                </a:cubicBezTo>
                <a:cubicBezTo>
                  <a:pt x="362141" y="112782"/>
                  <a:pt x="290284" y="40925"/>
                  <a:pt x="201533" y="40925"/>
                </a:cubicBezTo>
                <a:close/>
                <a:moveTo>
                  <a:pt x="201533" y="0"/>
                </a:moveTo>
                <a:cubicBezTo>
                  <a:pt x="312888" y="0"/>
                  <a:pt x="403066" y="90178"/>
                  <a:pt x="403066" y="201533"/>
                </a:cubicBezTo>
                <a:cubicBezTo>
                  <a:pt x="403066" y="285050"/>
                  <a:pt x="352341" y="356654"/>
                  <a:pt x="280001" y="387236"/>
                </a:cubicBezTo>
                <a:lnTo>
                  <a:pt x="217951" y="399754"/>
                </a:lnTo>
                <a:lnTo>
                  <a:pt x="217951" y="550599"/>
                </a:lnTo>
                <a:lnTo>
                  <a:pt x="218427" y="550599"/>
                </a:lnTo>
                <a:lnTo>
                  <a:pt x="218427" y="556309"/>
                </a:lnTo>
                <a:lnTo>
                  <a:pt x="234369" y="561782"/>
                </a:lnTo>
                <a:lnTo>
                  <a:pt x="244124" y="570348"/>
                </a:lnTo>
                <a:lnTo>
                  <a:pt x="248645" y="580103"/>
                </a:lnTo>
                <a:lnTo>
                  <a:pt x="248645" y="742377"/>
                </a:lnTo>
                <a:lnTo>
                  <a:pt x="262207" y="749990"/>
                </a:lnTo>
                <a:lnTo>
                  <a:pt x="270535" y="759270"/>
                </a:lnTo>
                <a:lnTo>
                  <a:pt x="272914" y="769263"/>
                </a:lnTo>
                <a:lnTo>
                  <a:pt x="272914" y="1317471"/>
                </a:lnTo>
                <a:lnTo>
                  <a:pt x="270535" y="1327227"/>
                </a:lnTo>
                <a:lnTo>
                  <a:pt x="262207" y="1336744"/>
                </a:lnTo>
                <a:lnTo>
                  <a:pt x="248645" y="1344358"/>
                </a:lnTo>
                <a:lnTo>
                  <a:pt x="248645" y="1860206"/>
                </a:lnTo>
                <a:lnTo>
                  <a:pt x="245552" y="1871389"/>
                </a:lnTo>
                <a:lnTo>
                  <a:pt x="234369" y="1879955"/>
                </a:lnTo>
                <a:lnTo>
                  <a:pt x="219141" y="1885428"/>
                </a:lnTo>
                <a:lnTo>
                  <a:pt x="201771" y="1887569"/>
                </a:lnTo>
                <a:lnTo>
                  <a:pt x="183688" y="1885428"/>
                </a:lnTo>
                <a:lnTo>
                  <a:pt x="168460" y="1879955"/>
                </a:lnTo>
                <a:lnTo>
                  <a:pt x="158704" y="1871389"/>
                </a:lnTo>
                <a:lnTo>
                  <a:pt x="154898" y="1860206"/>
                </a:lnTo>
                <a:lnTo>
                  <a:pt x="154898" y="1344358"/>
                </a:lnTo>
                <a:lnTo>
                  <a:pt x="143001" y="1336744"/>
                </a:lnTo>
                <a:lnTo>
                  <a:pt x="134673" y="1327227"/>
                </a:lnTo>
                <a:lnTo>
                  <a:pt x="130152" y="1317471"/>
                </a:lnTo>
                <a:lnTo>
                  <a:pt x="130152" y="769263"/>
                </a:lnTo>
                <a:lnTo>
                  <a:pt x="134673" y="759270"/>
                </a:lnTo>
                <a:lnTo>
                  <a:pt x="143001" y="749990"/>
                </a:lnTo>
                <a:lnTo>
                  <a:pt x="154898" y="742377"/>
                </a:lnTo>
                <a:lnTo>
                  <a:pt x="154898" y="580103"/>
                </a:lnTo>
                <a:lnTo>
                  <a:pt x="158704" y="571299"/>
                </a:lnTo>
                <a:lnTo>
                  <a:pt x="167032" y="562734"/>
                </a:lnTo>
                <a:lnTo>
                  <a:pt x="181784" y="557261"/>
                </a:lnTo>
                <a:lnTo>
                  <a:pt x="182260" y="557261"/>
                </a:lnTo>
                <a:lnTo>
                  <a:pt x="182022" y="550599"/>
                </a:lnTo>
                <a:lnTo>
                  <a:pt x="183450" y="550599"/>
                </a:lnTo>
                <a:lnTo>
                  <a:pt x="183450" y="399418"/>
                </a:lnTo>
                <a:lnTo>
                  <a:pt x="123066" y="387236"/>
                </a:lnTo>
                <a:cubicBezTo>
                  <a:pt x="50725" y="356654"/>
                  <a:pt x="0" y="285050"/>
                  <a:pt x="0" y="201533"/>
                </a:cubicBezTo>
                <a:cubicBezTo>
                  <a:pt x="0" y="90178"/>
                  <a:pt x="90178" y="0"/>
                  <a:pt x="201533" y="0"/>
                </a:cubicBezTo>
                <a:close/>
              </a:path>
            </a:pathLst>
          </a:custGeom>
          <a:solidFill>
            <a:schemeClr val="accent1"/>
          </a:solidFill>
          <a:ln w="23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1D6D7D-ACEF-4EE2-8EE6-51B1407B3F11}"/>
              </a:ext>
            </a:extLst>
          </p:cNvPr>
          <p:cNvSpPr/>
          <p:nvPr/>
        </p:nvSpPr>
        <p:spPr>
          <a:xfrm>
            <a:off x="3747270" y="2152920"/>
            <a:ext cx="511319" cy="637609"/>
          </a:xfrm>
          <a:custGeom>
            <a:avLst/>
            <a:gdLst>
              <a:gd name="connsiteX0" fmla="*/ 753841 w 1581150"/>
              <a:gd name="connsiteY0" fmla="*/ 637400 h 1971675"/>
              <a:gd name="connsiteX1" fmla="*/ 753841 w 1581150"/>
              <a:gd name="connsiteY1" fmla="*/ 565962 h 1971675"/>
              <a:gd name="connsiteX2" fmla="*/ 544291 w 1581150"/>
              <a:gd name="connsiteY2" fmla="*/ 585965 h 1971675"/>
              <a:gd name="connsiteX3" fmla="*/ 67089 w 1581150"/>
              <a:gd name="connsiteY3" fmla="*/ 271640 h 1971675"/>
              <a:gd name="connsiteX4" fmla="*/ 6128 w 1581150"/>
              <a:gd name="connsiteY4" fmla="*/ 62090 h 1971675"/>
              <a:gd name="connsiteX5" fmla="*/ 22321 w 1581150"/>
              <a:gd name="connsiteY5" fmla="*/ 3987 h 1971675"/>
              <a:gd name="connsiteX6" fmla="*/ 77566 w 1581150"/>
              <a:gd name="connsiteY6" fmla="*/ 10655 h 1971675"/>
              <a:gd name="connsiteX7" fmla="*/ 356648 w 1581150"/>
              <a:gd name="connsiteY7" fmla="*/ 66852 h 1971675"/>
              <a:gd name="connsiteX8" fmla="*/ 740506 w 1581150"/>
              <a:gd name="connsiteY8" fmla="*/ 156387 h 1971675"/>
              <a:gd name="connsiteX9" fmla="*/ 829088 w 1581150"/>
              <a:gd name="connsiteY9" fmla="*/ 227825 h 1971675"/>
              <a:gd name="connsiteX10" fmla="*/ 902431 w 1581150"/>
              <a:gd name="connsiteY10" fmla="*/ 170675 h 1971675"/>
              <a:gd name="connsiteX11" fmla="*/ 953866 w 1581150"/>
              <a:gd name="connsiteY11" fmla="*/ 182105 h 1971675"/>
              <a:gd name="connsiteX12" fmla="*/ 949104 w 1581150"/>
              <a:gd name="connsiteY12" fmla="*/ 234492 h 1971675"/>
              <a:gd name="connsiteX13" fmla="*/ 840519 w 1581150"/>
              <a:gd name="connsiteY13" fmla="*/ 467855 h 1971675"/>
              <a:gd name="connsiteX14" fmla="*/ 839566 w 1581150"/>
              <a:gd name="connsiteY14" fmla="*/ 637400 h 1971675"/>
              <a:gd name="connsiteX15" fmla="*/ 999586 w 1581150"/>
              <a:gd name="connsiteY15" fmla="*/ 637400 h 1971675"/>
              <a:gd name="connsiteX16" fmla="*/ 1285336 w 1581150"/>
              <a:gd name="connsiteY16" fmla="*/ 716457 h 1971675"/>
              <a:gd name="connsiteX17" fmla="*/ 1587279 w 1581150"/>
              <a:gd name="connsiteY17" fmla="*/ 1242237 h 1971675"/>
              <a:gd name="connsiteX18" fmla="*/ 1275811 w 1581150"/>
              <a:gd name="connsiteY18" fmla="*/ 1902320 h 1971675"/>
              <a:gd name="connsiteX19" fmla="*/ 1006254 w 1581150"/>
              <a:gd name="connsiteY19" fmla="*/ 1980425 h 1971675"/>
              <a:gd name="connsiteX20" fmla="*/ 606204 w 1581150"/>
              <a:gd name="connsiteY20" fmla="*/ 1980425 h 1971675"/>
              <a:gd name="connsiteX21" fmla="*/ 132811 w 1581150"/>
              <a:gd name="connsiteY21" fmla="*/ 1728012 h 1971675"/>
              <a:gd name="connsiteX22" fmla="*/ 122333 w 1581150"/>
              <a:gd name="connsiteY22" fmla="*/ 885050 h 1971675"/>
              <a:gd name="connsiteX23" fmla="*/ 596679 w 1581150"/>
              <a:gd name="connsiteY23" fmla="*/ 638352 h 1971675"/>
              <a:gd name="connsiteX24" fmla="*/ 753841 w 1581150"/>
              <a:gd name="connsiteY24" fmla="*/ 63740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81150" h="1971675">
                <a:moveTo>
                  <a:pt x="753841" y="637400"/>
                </a:moveTo>
                <a:cubicBezTo>
                  <a:pt x="753841" y="608825"/>
                  <a:pt x="753841" y="587870"/>
                  <a:pt x="753841" y="565962"/>
                </a:cubicBezTo>
                <a:cubicBezTo>
                  <a:pt x="682404" y="573582"/>
                  <a:pt x="612871" y="586917"/>
                  <a:pt x="544291" y="585965"/>
                </a:cubicBezTo>
                <a:cubicBezTo>
                  <a:pt x="318548" y="584060"/>
                  <a:pt x="156623" y="479285"/>
                  <a:pt x="67089" y="271640"/>
                </a:cubicBezTo>
                <a:cubicBezTo>
                  <a:pt x="38514" y="204965"/>
                  <a:pt x="22321" y="132575"/>
                  <a:pt x="6128" y="62090"/>
                </a:cubicBezTo>
                <a:cubicBezTo>
                  <a:pt x="2319" y="43992"/>
                  <a:pt x="9939" y="15417"/>
                  <a:pt x="22321" y="3987"/>
                </a:cubicBezTo>
                <a:cubicBezTo>
                  <a:pt x="31846" y="-4585"/>
                  <a:pt x="61373" y="2082"/>
                  <a:pt x="77566" y="10655"/>
                </a:cubicBezTo>
                <a:cubicBezTo>
                  <a:pt x="165196" y="57327"/>
                  <a:pt x="255683" y="78282"/>
                  <a:pt x="356648" y="66852"/>
                </a:cubicBezTo>
                <a:cubicBezTo>
                  <a:pt x="493808" y="52565"/>
                  <a:pt x="626206" y="68757"/>
                  <a:pt x="740506" y="156387"/>
                </a:cubicBezTo>
                <a:cubicBezTo>
                  <a:pt x="770986" y="179247"/>
                  <a:pt x="799561" y="204012"/>
                  <a:pt x="829088" y="227825"/>
                </a:cubicBezTo>
                <a:cubicBezTo>
                  <a:pt x="845281" y="214490"/>
                  <a:pt x="870998" y="187820"/>
                  <a:pt x="902431" y="170675"/>
                </a:cubicBezTo>
                <a:cubicBezTo>
                  <a:pt x="914813" y="164007"/>
                  <a:pt x="945294" y="170675"/>
                  <a:pt x="953866" y="182105"/>
                </a:cubicBezTo>
                <a:cubicBezTo>
                  <a:pt x="962438" y="192582"/>
                  <a:pt x="958629" y="226872"/>
                  <a:pt x="949104" y="234492"/>
                </a:cubicBezTo>
                <a:cubicBezTo>
                  <a:pt x="867188" y="291642"/>
                  <a:pt x="849091" y="378320"/>
                  <a:pt x="840519" y="467855"/>
                </a:cubicBezTo>
                <a:cubicBezTo>
                  <a:pt x="835756" y="521195"/>
                  <a:pt x="839566" y="575487"/>
                  <a:pt x="839566" y="637400"/>
                </a:cubicBezTo>
                <a:cubicBezTo>
                  <a:pt x="893858" y="637400"/>
                  <a:pt x="947198" y="637400"/>
                  <a:pt x="999586" y="637400"/>
                </a:cubicBezTo>
                <a:cubicBezTo>
                  <a:pt x="1102456" y="637400"/>
                  <a:pt x="1198658" y="663117"/>
                  <a:pt x="1285336" y="716457"/>
                </a:cubicBezTo>
                <a:cubicBezTo>
                  <a:pt x="1480598" y="836472"/>
                  <a:pt x="1580611" y="1016495"/>
                  <a:pt x="1587279" y="1242237"/>
                </a:cubicBezTo>
                <a:cubicBezTo>
                  <a:pt x="1595851" y="1512747"/>
                  <a:pt x="1513936" y="1747062"/>
                  <a:pt x="1275811" y="1902320"/>
                </a:cubicBezTo>
                <a:cubicBezTo>
                  <a:pt x="1194848" y="1955660"/>
                  <a:pt x="1105313" y="1982330"/>
                  <a:pt x="1006254" y="1980425"/>
                </a:cubicBezTo>
                <a:cubicBezTo>
                  <a:pt x="872904" y="1976615"/>
                  <a:pt x="739554" y="1976615"/>
                  <a:pt x="606204" y="1980425"/>
                </a:cubicBezTo>
                <a:cubicBezTo>
                  <a:pt x="399511" y="1986140"/>
                  <a:pt x="247111" y="1890890"/>
                  <a:pt x="132811" y="1728012"/>
                </a:cubicBezTo>
                <a:cubicBezTo>
                  <a:pt x="-40544" y="1480362"/>
                  <a:pt x="-44354" y="1118412"/>
                  <a:pt x="122333" y="885050"/>
                </a:cubicBezTo>
                <a:cubicBezTo>
                  <a:pt x="237586" y="723125"/>
                  <a:pt x="397606" y="640257"/>
                  <a:pt x="596679" y="638352"/>
                </a:cubicBezTo>
                <a:cubicBezTo>
                  <a:pt x="648113" y="637400"/>
                  <a:pt x="698596" y="637400"/>
                  <a:pt x="753841" y="6374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D704860-F49C-45AE-8D1A-27DCBFC78A2E}"/>
              </a:ext>
            </a:extLst>
          </p:cNvPr>
          <p:cNvSpPr/>
          <p:nvPr/>
        </p:nvSpPr>
        <p:spPr>
          <a:xfrm>
            <a:off x="1602635" y="3063070"/>
            <a:ext cx="526721" cy="508239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F8D7E90-69CC-42DE-9F87-D04D40B2EA05}"/>
              </a:ext>
            </a:extLst>
          </p:cNvPr>
          <p:cNvSpPr/>
          <p:nvPr/>
        </p:nvSpPr>
        <p:spPr>
          <a:xfrm>
            <a:off x="2407761" y="2185937"/>
            <a:ext cx="366548" cy="606807"/>
          </a:xfrm>
          <a:custGeom>
            <a:avLst/>
            <a:gdLst>
              <a:gd name="connsiteX0" fmla="*/ 365907 w 1133475"/>
              <a:gd name="connsiteY0" fmla="*/ 423863 h 1876425"/>
              <a:gd name="connsiteX1" fmla="*/ 365907 w 1133475"/>
              <a:gd name="connsiteY1" fmla="*/ 338138 h 1876425"/>
              <a:gd name="connsiteX2" fmla="*/ 302090 w 1133475"/>
              <a:gd name="connsiteY2" fmla="*/ 241935 h 1876425"/>
              <a:gd name="connsiteX3" fmla="*/ 301138 w 1133475"/>
              <a:gd name="connsiteY3" fmla="*/ 60960 h 1876425"/>
              <a:gd name="connsiteX4" fmla="*/ 359240 w 1133475"/>
              <a:gd name="connsiteY4" fmla="*/ 0 h 1876425"/>
              <a:gd name="connsiteX5" fmla="*/ 783102 w 1133475"/>
              <a:gd name="connsiteY5" fmla="*/ 0 h 1876425"/>
              <a:gd name="connsiteX6" fmla="*/ 842157 w 1133475"/>
              <a:gd name="connsiteY6" fmla="*/ 60007 h 1876425"/>
              <a:gd name="connsiteX7" fmla="*/ 842157 w 1133475"/>
              <a:gd name="connsiteY7" fmla="*/ 260032 h 1876425"/>
              <a:gd name="connsiteX8" fmla="*/ 780245 w 1133475"/>
              <a:gd name="connsiteY8" fmla="*/ 330518 h 1876425"/>
              <a:gd name="connsiteX9" fmla="*/ 774530 w 1133475"/>
              <a:gd name="connsiteY9" fmla="*/ 350520 h 1876425"/>
              <a:gd name="connsiteX10" fmla="*/ 850730 w 1133475"/>
              <a:gd name="connsiteY10" fmla="*/ 430530 h 1876425"/>
              <a:gd name="connsiteX11" fmla="*/ 988842 w 1133475"/>
              <a:gd name="connsiteY11" fmla="*/ 433388 h 1876425"/>
              <a:gd name="connsiteX12" fmla="*/ 1138385 w 1133475"/>
              <a:gd name="connsiteY12" fmla="*/ 591503 h 1876425"/>
              <a:gd name="connsiteX13" fmla="*/ 1138385 w 1133475"/>
              <a:gd name="connsiteY13" fmla="*/ 739140 h 1876425"/>
              <a:gd name="connsiteX14" fmla="*/ 1031705 w 1133475"/>
              <a:gd name="connsiteY14" fmla="*/ 888682 h 1876425"/>
              <a:gd name="connsiteX15" fmla="*/ 998367 w 1133475"/>
              <a:gd name="connsiteY15" fmla="*/ 936307 h 1876425"/>
              <a:gd name="connsiteX16" fmla="*/ 998367 w 1133475"/>
              <a:gd name="connsiteY16" fmla="*/ 1369695 h 1876425"/>
              <a:gd name="connsiteX17" fmla="*/ 1029800 w 1133475"/>
              <a:gd name="connsiteY17" fmla="*/ 1418273 h 1876425"/>
              <a:gd name="connsiteX18" fmla="*/ 1138385 w 1133475"/>
              <a:gd name="connsiteY18" fmla="*/ 1575435 h 1876425"/>
              <a:gd name="connsiteX19" fmla="*/ 1138385 w 1133475"/>
              <a:gd name="connsiteY19" fmla="*/ 1699260 h 1876425"/>
              <a:gd name="connsiteX20" fmla="*/ 970745 w 1133475"/>
              <a:gd name="connsiteY20" fmla="*/ 1875473 h 1876425"/>
              <a:gd name="connsiteX21" fmla="*/ 170645 w 1133475"/>
              <a:gd name="connsiteY21" fmla="*/ 1875473 h 1876425"/>
              <a:gd name="connsiteX22" fmla="*/ 1100 w 1133475"/>
              <a:gd name="connsiteY22" fmla="*/ 1700213 h 1876425"/>
              <a:gd name="connsiteX23" fmla="*/ 1100 w 1133475"/>
              <a:gd name="connsiteY23" fmla="*/ 1576388 h 1876425"/>
              <a:gd name="connsiteX24" fmla="*/ 118257 w 1133475"/>
              <a:gd name="connsiteY24" fmla="*/ 1412557 h 1876425"/>
              <a:gd name="connsiteX25" fmla="*/ 143975 w 1133475"/>
              <a:gd name="connsiteY25" fmla="*/ 1377315 h 1876425"/>
              <a:gd name="connsiteX26" fmla="*/ 143975 w 1133475"/>
              <a:gd name="connsiteY26" fmla="*/ 929640 h 1876425"/>
              <a:gd name="connsiteX27" fmla="*/ 115400 w 1133475"/>
              <a:gd name="connsiteY27" fmla="*/ 890588 h 1876425"/>
              <a:gd name="connsiteX28" fmla="*/ 7767 w 1133475"/>
              <a:gd name="connsiteY28" fmla="*/ 762953 h 1876425"/>
              <a:gd name="connsiteX29" fmla="*/ 6815 w 1133475"/>
              <a:gd name="connsiteY29" fmla="*/ 573405 h 1876425"/>
              <a:gd name="connsiteX30" fmla="*/ 180170 w 1133475"/>
              <a:gd name="connsiteY30" fmla="*/ 429578 h 1876425"/>
              <a:gd name="connsiteX31" fmla="*/ 351620 w 1133475"/>
              <a:gd name="connsiteY31" fmla="*/ 428625 h 1876425"/>
              <a:gd name="connsiteX32" fmla="*/ 365907 w 1133475"/>
              <a:gd name="connsiteY32" fmla="*/ 423863 h 1876425"/>
              <a:gd name="connsiteX33" fmla="*/ 456395 w 1133475"/>
              <a:gd name="connsiteY33" fmla="*/ 330518 h 1876425"/>
              <a:gd name="connsiteX34" fmla="*/ 456395 w 1133475"/>
              <a:gd name="connsiteY34" fmla="*/ 431482 h 1876425"/>
              <a:gd name="connsiteX35" fmla="*/ 691663 w 1133475"/>
              <a:gd name="connsiteY35" fmla="*/ 431482 h 1876425"/>
              <a:gd name="connsiteX36" fmla="*/ 691663 w 1133475"/>
              <a:gd name="connsiteY36" fmla="*/ 330518 h 1876425"/>
              <a:gd name="connsiteX37" fmla="*/ 456395 w 1133475"/>
              <a:gd name="connsiteY37" fmla="*/ 330518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3475" h="1876425">
                <a:moveTo>
                  <a:pt x="365907" y="423863"/>
                </a:moveTo>
                <a:cubicBezTo>
                  <a:pt x="365907" y="394335"/>
                  <a:pt x="365907" y="366713"/>
                  <a:pt x="365907" y="338138"/>
                </a:cubicBezTo>
                <a:cubicBezTo>
                  <a:pt x="302090" y="315278"/>
                  <a:pt x="302090" y="315278"/>
                  <a:pt x="302090" y="241935"/>
                </a:cubicBezTo>
                <a:cubicBezTo>
                  <a:pt x="302090" y="181928"/>
                  <a:pt x="303995" y="120968"/>
                  <a:pt x="301138" y="60960"/>
                </a:cubicBezTo>
                <a:cubicBezTo>
                  <a:pt x="300185" y="18097"/>
                  <a:pt x="316377" y="0"/>
                  <a:pt x="359240" y="0"/>
                </a:cubicBezTo>
                <a:cubicBezTo>
                  <a:pt x="500210" y="953"/>
                  <a:pt x="642132" y="953"/>
                  <a:pt x="783102" y="0"/>
                </a:cubicBezTo>
                <a:cubicBezTo>
                  <a:pt x="825013" y="0"/>
                  <a:pt x="843110" y="17145"/>
                  <a:pt x="842157" y="60007"/>
                </a:cubicBezTo>
                <a:cubicBezTo>
                  <a:pt x="840252" y="126682"/>
                  <a:pt x="839300" y="193357"/>
                  <a:pt x="842157" y="260032"/>
                </a:cubicBezTo>
                <a:cubicBezTo>
                  <a:pt x="844063" y="306705"/>
                  <a:pt x="832632" y="335280"/>
                  <a:pt x="780245" y="330518"/>
                </a:cubicBezTo>
                <a:cubicBezTo>
                  <a:pt x="778340" y="339090"/>
                  <a:pt x="775482" y="344805"/>
                  <a:pt x="774530" y="350520"/>
                </a:cubicBezTo>
                <a:cubicBezTo>
                  <a:pt x="769767" y="430530"/>
                  <a:pt x="769767" y="430530"/>
                  <a:pt x="850730" y="430530"/>
                </a:cubicBezTo>
                <a:cubicBezTo>
                  <a:pt x="896450" y="430530"/>
                  <a:pt x="943122" y="428625"/>
                  <a:pt x="988842" y="433388"/>
                </a:cubicBezTo>
                <a:cubicBezTo>
                  <a:pt x="1073615" y="441960"/>
                  <a:pt x="1134575" y="506730"/>
                  <a:pt x="1138385" y="591503"/>
                </a:cubicBezTo>
                <a:cubicBezTo>
                  <a:pt x="1140290" y="641032"/>
                  <a:pt x="1141242" y="689610"/>
                  <a:pt x="1138385" y="739140"/>
                </a:cubicBezTo>
                <a:cubicBezTo>
                  <a:pt x="1134575" y="810578"/>
                  <a:pt x="1098380" y="862013"/>
                  <a:pt x="1031705" y="888682"/>
                </a:cubicBezTo>
                <a:cubicBezTo>
                  <a:pt x="1006940" y="898207"/>
                  <a:pt x="998367" y="909638"/>
                  <a:pt x="998367" y="936307"/>
                </a:cubicBezTo>
                <a:cubicBezTo>
                  <a:pt x="999320" y="1081088"/>
                  <a:pt x="999320" y="1224915"/>
                  <a:pt x="998367" y="1369695"/>
                </a:cubicBezTo>
                <a:cubicBezTo>
                  <a:pt x="998367" y="1393507"/>
                  <a:pt x="1002177" y="1407795"/>
                  <a:pt x="1029800" y="1418273"/>
                </a:cubicBezTo>
                <a:cubicBezTo>
                  <a:pt x="1099332" y="1444943"/>
                  <a:pt x="1137432" y="1499235"/>
                  <a:pt x="1138385" y="1575435"/>
                </a:cubicBezTo>
                <a:cubicBezTo>
                  <a:pt x="1139338" y="1616393"/>
                  <a:pt x="1139338" y="1658303"/>
                  <a:pt x="1138385" y="1699260"/>
                </a:cubicBezTo>
                <a:cubicBezTo>
                  <a:pt x="1137432" y="1801178"/>
                  <a:pt x="1071710" y="1874520"/>
                  <a:pt x="970745" y="1875473"/>
                </a:cubicBezTo>
                <a:cubicBezTo>
                  <a:pt x="704045" y="1878330"/>
                  <a:pt x="437345" y="1878330"/>
                  <a:pt x="170645" y="1875473"/>
                </a:cubicBezTo>
                <a:cubicBezTo>
                  <a:pt x="68727" y="1874520"/>
                  <a:pt x="3957" y="1802130"/>
                  <a:pt x="1100" y="1700213"/>
                </a:cubicBezTo>
                <a:cubicBezTo>
                  <a:pt x="147" y="1659255"/>
                  <a:pt x="-805" y="1617345"/>
                  <a:pt x="1100" y="1576388"/>
                </a:cubicBezTo>
                <a:cubicBezTo>
                  <a:pt x="4910" y="1497330"/>
                  <a:pt x="43010" y="1442085"/>
                  <a:pt x="118257" y="1412557"/>
                </a:cubicBezTo>
                <a:cubicBezTo>
                  <a:pt x="129688" y="1407795"/>
                  <a:pt x="143975" y="1389698"/>
                  <a:pt x="143975" y="1377315"/>
                </a:cubicBezTo>
                <a:cubicBezTo>
                  <a:pt x="145880" y="1227773"/>
                  <a:pt x="145880" y="1079182"/>
                  <a:pt x="143975" y="929640"/>
                </a:cubicBezTo>
                <a:cubicBezTo>
                  <a:pt x="143975" y="916305"/>
                  <a:pt x="128735" y="896303"/>
                  <a:pt x="115400" y="890588"/>
                </a:cubicBezTo>
                <a:cubicBezTo>
                  <a:pt x="55392" y="866775"/>
                  <a:pt x="14435" y="825818"/>
                  <a:pt x="7767" y="762953"/>
                </a:cubicBezTo>
                <a:cubicBezTo>
                  <a:pt x="1100" y="700088"/>
                  <a:pt x="-805" y="635318"/>
                  <a:pt x="6815" y="573405"/>
                </a:cubicBezTo>
                <a:cubicBezTo>
                  <a:pt x="18245" y="481965"/>
                  <a:pt x="84920" y="432435"/>
                  <a:pt x="180170" y="429578"/>
                </a:cubicBezTo>
                <a:cubicBezTo>
                  <a:pt x="237320" y="428625"/>
                  <a:pt x="294470" y="428625"/>
                  <a:pt x="351620" y="428625"/>
                </a:cubicBezTo>
                <a:cubicBezTo>
                  <a:pt x="354477" y="429578"/>
                  <a:pt x="357335" y="427672"/>
                  <a:pt x="365907" y="423863"/>
                </a:cubicBezTo>
                <a:close/>
                <a:moveTo>
                  <a:pt x="456395" y="330518"/>
                </a:moveTo>
                <a:cubicBezTo>
                  <a:pt x="456395" y="367665"/>
                  <a:pt x="456395" y="399097"/>
                  <a:pt x="456395" y="431482"/>
                </a:cubicBezTo>
                <a:cubicBezTo>
                  <a:pt x="536405" y="431482"/>
                  <a:pt x="613557" y="431482"/>
                  <a:pt x="691663" y="431482"/>
                </a:cubicBezTo>
                <a:cubicBezTo>
                  <a:pt x="691663" y="396240"/>
                  <a:pt x="691663" y="363855"/>
                  <a:pt x="691663" y="330518"/>
                </a:cubicBezTo>
                <a:cubicBezTo>
                  <a:pt x="611652" y="330518"/>
                  <a:pt x="535452" y="330518"/>
                  <a:pt x="456395" y="33051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4EF9461-4274-4918-8A37-0481A82D078B}"/>
              </a:ext>
            </a:extLst>
          </p:cNvPr>
          <p:cNvSpPr/>
          <p:nvPr/>
        </p:nvSpPr>
        <p:spPr>
          <a:xfrm>
            <a:off x="3139630" y="2146201"/>
            <a:ext cx="311104" cy="646850"/>
          </a:xfrm>
          <a:custGeom>
            <a:avLst/>
            <a:gdLst>
              <a:gd name="connsiteX0" fmla="*/ 727844 w 962025"/>
              <a:gd name="connsiteY0" fmla="*/ 368617 h 2000250"/>
              <a:gd name="connsiteX1" fmla="*/ 727844 w 962025"/>
              <a:gd name="connsiteY1" fmla="*/ 436245 h 2000250"/>
              <a:gd name="connsiteX2" fmla="*/ 812617 w 962025"/>
              <a:gd name="connsiteY2" fmla="*/ 436245 h 2000250"/>
              <a:gd name="connsiteX3" fmla="*/ 870719 w 962025"/>
              <a:gd name="connsiteY3" fmla="*/ 488632 h 2000250"/>
              <a:gd name="connsiteX4" fmla="*/ 943109 w 962025"/>
              <a:gd name="connsiteY4" fmla="*/ 1503998 h 2000250"/>
              <a:gd name="connsiteX5" fmla="*/ 962159 w 962025"/>
              <a:gd name="connsiteY5" fmla="*/ 1750695 h 2000250"/>
              <a:gd name="connsiteX6" fmla="*/ 905009 w 962025"/>
              <a:gd name="connsiteY6" fmla="*/ 1847850 h 2000250"/>
              <a:gd name="connsiteX7" fmla="*/ 905009 w 962025"/>
              <a:gd name="connsiteY7" fmla="*/ 1941195 h 2000250"/>
              <a:gd name="connsiteX8" fmla="*/ 847859 w 962025"/>
              <a:gd name="connsiteY8" fmla="*/ 2000250 h 2000250"/>
              <a:gd name="connsiteX9" fmla="*/ 114434 w 962025"/>
              <a:gd name="connsiteY9" fmla="*/ 2000250 h 2000250"/>
              <a:gd name="connsiteX10" fmla="*/ 60142 w 962025"/>
              <a:gd name="connsiteY10" fmla="*/ 1944053 h 2000250"/>
              <a:gd name="connsiteX11" fmla="*/ 60142 w 962025"/>
              <a:gd name="connsiteY11" fmla="*/ 1844040 h 2000250"/>
              <a:gd name="connsiteX12" fmla="*/ 2039 w 962025"/>
              <a:gd name="connsiteY12" fmla="*/ 1744028 h 2000250"/>
              <a:gd name="connsiteX13" fmla="*/ 91574 w 962025"/>
              <a:gd name="connsiteY13" fmla="*/ 516255 h 2000250"/>
              <a:gd name="connsiteX14" fmla="*/ 175394 w 962025"/>
              <a:gd name="connsiteY14" fmla="*/ 436245 h 2000250"/>
              <a:gd name="connsiteX15" fmla="*/ 234449 w 962025"/>
              <a:gd name="connsiteY15" fmla="*/ 436245 h 2000250"/>
              <a:gd name="connsiteX16" fmla="*/ 234449 w 962025"/>
              <a:gd name="connsiteY16" fmla="*/ 369570 h 2000250"/>
              <a:gd name="connsiteX17" fmla="*/ 208732 w 962025"/>
              <a:gd name="connsiteY17" fmla="*/ 365760 h 2000250"/>
              <a:gd name="connsiteX18" fmla="*/ 153487 w 962025"/>
              <a:gd name="connsiteY18" fmla="*/ 311467 h 2000250"/>
              <a:gd name="connsiteX19" fmla="*/ 153487 w 962025"/>
              <a:gd name="connsiteY19" fmla="*/ 54292 h 2000250"/>
              <a:gd name="connsiteX20" fmla="*/ 209684 w 962025"/>
              <a:gd name="connsiteY20" fmla="*/ 0 h 2000250"/>
              <a:gd name="connsiteX21" fmla="*/ 752609 w 962025"/>
              <a:gd name="connsiteY21" fmla="*/ 0 h 2000250"/>
              <a:gd name="connsiteX22" fmla="*/ 808807 w 962025"/>
              <a:gd name="connsiteY22" fmla="*/ 57150 h 2000250"/>
              <a:gd name="connsiteX23" fmla="*/ 808807 w 962025"/>
              <a:gd name="connsiteY23" fmla="*/ 280988 h 2000250"/>
              <a:gd name="connsiteX24" fmla="*/ 727844 w 962025"/>
              <a:gd name="connsiteY24" fmla="*/ 368617 h 2000250"/>
              <a:gd name="connsiteX25" fmla="*/ 141104 w 962025"/>
              <a:gd name="connsiteY25" fmla="*/ 1912620 h 2000250"/>
              <a:gd name="connsiteX26" fmla="*/ 820237 w 962025"/>
              <a:gd name="connsiteY26" fmla="*/ 1912620 h 2000250"/>
              <a:gd name="connsiteX27" fmla="*/ 820237 w 962025"/>
              <a:gd name="connsiteY27" fmla="*/ 1837373 h 2000250"/>
              <a:gd name="connsiteX28" fmla="*/ 141104 w 962025"/>
              <a:gd name="connsiteY28" fmla="*/ 1837373 h 2000250"/>
              <a:gd name="connsiteX29" fmla="*/ 141104 w 962025"/>
              <a:gd name="connsiteY29" fmla="*/ 1912620 h 2000250"/>
              <a:gd name="connsiteX30" fmla="*/ 644976 w 962025"/>
              <a:gd name="connsiteY30" fmla="*/ 365760 h 2000250"/>
              <a:gd name="connsiteX31" fmla="*/ 321126 w 962025"/>
              <a:gd name="connsiteY31" fmla="*/ 365760 h 2000250"/>
              <a:gd name="connsiteX32" fmla="*/ 321126 w 962025"/>
              <a:gd name="connsiteY32" fmla="*/ 435292 h 2000250"/>
              <a:gd name="connsiteX33" fmla="*/ 644976 w 962025"/>
              <a:gd name="connsiteY33" fmla="*/ 435292 h 2000250"/>
              <a:gd name="connsiteX34" fmla="*/ 644976 w 962025"/>
              <a:gd name="connsiteY34" fmla="*/ 36576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62025" h="2000250">
                <a:moveTo>
                  <a:pt x="727844" y="368617"/>
                </a:moveTo>
                <a:cubicBezTo>
                  <a:pt x="727844" y="390525"/>
                  <a:pt x="727844" y="408622"/>
                  <a:pt x="727844" y="436245"/>
                </a:cubicBezTo>
                <a:cubicBezTo>
                  <a:pt x="757372" y="436245"/>
                  <a:pt x="784994" y="436245"/>
                  <a:pt x="812617" y="436245"/>
                </a:cubicBezTo>
                <a:cubicBezTo>
                  <a:pt x="847859" y="436245"/>
                  <a:pt x="867862" y="449580"/>
                  <a:pt x="870719" y="488632"/>
                </a:cubicBezTo>
                <a:cubicBezTo>
                  <a:pt x="894532" y="826770"/>
                  <a:pt x="918344" y="1164907"/>
                  <a:pt x="943109" y="1503998"/>
                </a:cubicBezTo>
                <a:cubicBezTo>
                  <a:pt x="948824" y="1585913"/>
                  <a:pt x="955492" y="1668780"/>
                  <a:pt x="962159" y="1750695"/>
                </a:cubicBezTo>
                <a:cubicBezTo>
                  <a:pt x="967874" y="1820228"/>
                  <a:pt x="967874" y="1820228"/>
                  <a:pt x="905009" y="1847850"/>
                </a:cubicBezTo>
                <a:cubicBezTo>
                  <a:pt x="905009" y="1878330"/>
                  <a:pt x="905009" y="1909763"/>
                  <a:pt x="905009" y="1941195"/>
                </a:cubicBezTo>
                <a:cubicBezTo>
                  <a:pt x="905962" y="1980248"/>
                  <a:pt x="887864" y="2000250"/>
                  <a:pt x="847859" y="2000250"/>
                </a:cubicBezTo>
                <a:cubicBezTo>
                  <a:pt x="603067" y="2000250"/>
                  <a:pt x="359226" y="2000250"/>
                  <a:pt x="114434" y="2000250"/>
                </a:cubicBezTo>
                <a:cubicBezTo>
                  <a:pt x="77287" y="2000250"/>
                  <a:pt x="59189" y="1981200"/>
                  <a:pt x="60142" y="1944053"/>
                </a:cubicBezTo>
                <a:cubicBezTo>
                  <a:pt x="60142" y="1912620"/>
                  <a:pt x="60142" y="1881188"/>
                  <a:pt x="60142" y="1844040"/>
                </a:cubicBezTo>
                <a:cubicBezTo>
                  <a:pt x="-7486" y="1839278"/>
                  <a:pt x="-1771" y="1793557"/>
                  <a:pt x="2039" y="1744028"/>
                </a:cubicBezTo>
                <a:cubicBezTo>
                  <a:pt x="32519" y="1334453"/>
                  <a:pt x="62047" y="925830"/>
                  <a:pt x="91574" y="516255"/>
                </a:cubicBezTo>
                <a:cubicBezTo>
                  <a:pt x="97289" y="439103"/>
                  <a:pt x="100147" y="436245"/>
                  <a:pt x="175394" y="436245"/>
                </a:cubicBezTo>
                <a:cubicBezTo>
                  <a:pt x="194444" y="436245"/>
                  <a:pt x="212542" y="436245"/>
                  <a:pt x="234449" y="436245"/>
                </a:cubicBezTo>
                <a:cubicBezTo>
                  <a:pt x="234449" y="412432"/>
                  <a:pt x="234449" y="392430"/>
                  <a:pt x="234449" y="369570"/>
                </a:cubicBezTo>
                <a:cubicBezTo>
                  <a:pt x="226829" y="368617"/>
                  <a:pt x="217304" y="364807"/>
                  <a:pt x="208732" y="365760"/>
                </a:cubicBezTo>
                <a:cubicBezTo>
                  <a:pt x="168726" y="368617"/>
                  <a:pt x="153487" y="346710"/>
                  <a:pt x="153487" y="311467"/>
                </a:cubicBezTo>
                <a:cubicBezTo>
                  <a:pt x="153487" y="225742"/>
                  <a:pt x="153487" y="140017"/>
                  <a:pt x="153487" y="54292"/>
                </a:cubicBezTo>
                <a:cubicBezTo>
                  <a:pt x="153487" y="18097"/>
                  <a:pt x="169679" y="0"/>
                  <a:pt x="209684" y="0"/>
                </a:cubicBezTo>
                <a:cubicBezTo>
                  <a:pt x="390659" y="952"/>
                  <a:pt x="571634" y="952"/>
                  <a:pt x="752609" y="0"/>
                </a:cubicBezTo>
                <a:cubicBezTo>
                  <a:pt x="793567" y="0"/>
                  <a:pt x="809759" y="17145"/>
                  <a:pt x="808807" y="57150"/>
                </a:cubicBezTo>
                <a:cubicBezTo>
                  <a:pt x="807854" y="131445"/>
                  <a:pt x="808807" y="206692"/>
                  <a:pt x="808807" y="280988"/>
                </a:cubicBezTo>
                <a:cubicBezTo>
                  <a:pt x="806901" y="360045"/>
                  <a:pt x="806901" y="360045"/>
                  <a:pt x="727844" y="368617"/>
                </a:cubicBezTo>
                <a:close/>
                <a:moveTo>
                  <a:pt x="141104" y="1912620"/>
                </a:moveTo>
                <a:cubicBezTo>
                  <a:pt x="371609" y="1912620"/>
                  <a:pt x="595447" y="1912620"/>
                  <a:pt x="820237" y="1912620"/>
                </a:cubicBezTo>
                <a:cubicBezTo>
                  <a:pt x="820237" y="1885950"/>
                  <a:pt x="820237" y="1862138"/>
                  <a:pt x="820237" y="1837373"/>
                </a:cubicBezTo>
                <a:cubicBezTo>
                  <a:pt x="592589" y="1837373"/>
                  <a:pt x="367799" y="1837373"/>
                  <a:pt x="141104" y="1837373"/>
                </a:cubicBezTo>
                <a:cubicBezTo>
                  <a:pt x="141104" y="1863090"/>
                  <a:pt x="141104" y="1886903"/>
                  <a:pt x="141104" y="1912620"/>
                </a:cubicBezTo>
                <a:close/>
                <a:moveTo>
                  <a:pt x="644976" y="365760"/>
                </a:moveTo>
                <a:cubicBezTo>
                  <a:pt x="536392" y="365760"/>
                  <a:pt x="429712" y="365760"/>
                  <a:pt x="321126" y="365760"/>
                </a:cubicBezTo>
                <a:cubicBezTo>
                  <a:pt x="321126" y="389572"/>
                  <a:pt x="321126" y="411480"/>
                  <a:pt x="321126" y="435292"/>
                </a:cubicBezTo>
                <a:cubicBezTo>
                  <a:pt x="429712" y="435292"/>
                  <a:pt x="536392" y="435292"/>
                  <a:pt x="644976" y="435292"/>
                </a:cubicBezTo>
                <a:cubicBezTo>
                  <a:pt x="644976" y="411480"/>
                  <a:pt x="644976" y="390525"/>
                  <a:pt x="644976" y="36576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F7E3F6C-F38B-4C8C-837A-C4ABED914405}"/>
              </a:ext>
            </a:extLst>
          </p:cNvPr>
          <p:cNvSpPr/>
          <p:nvPr/>
        </p:nvSpPr>
        <p:spPr>
          <a:xfrm>
            <a:off x="3096044" y="1463014"/>
            <a:ext cx="397351" cy="529800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5A04D44-854E-4F1F-9A80-781B3B30EF41}"/>
              </a:ext>
            </a:extLst>
          </p:cNvPr>
          <p:cNvSpPr/>
          <p:nvPr/>
        </p:nvSpPr>
        <p:spPr>
          <a:xfrm>
            <a:off x="852900" y="1463579"/>
            <a:ext cx="394270" cy="529800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969FA31-C57B-43DE-ABF4-0F457B79A338}"/>
              </a:ext>
            </a:extLst>
          </p:cNvPr>
          <p:cNvSpPr/>
          <p:nvPr/>
        </p:nvSpPr>
        <p:spPr>
          <a:xfrm>
            <a:off x="3714032" y="2993126"/>
            <a:ext cx="579086" cy="579085"/>
          </a:xfrm>
          <a:custGeom>
            <a:avLst/>
            <a:gdLst>
              <a:gd name="connsiteX0" fmla="*/ 1034741 w 1790700"/>
              <a:gd name="connsiteY0" fmla="*/ 744338 h 1790700"/>
              <a:gd name="connsiteX1" fmla="*/ 921393 w 1790700"/>
              <a:gd name="connsiteY1" fmla="*/ 776723 h 1790700"/>
              <a:gd name="connsiteX2" fmla="*/ 211780 w 1790700"/>
              <a:gd name="connsiteY2" fmla="*/ 1489193 h 1790700"/>
              <a:gd name="connsiteX3" fmla="*/ 88908 w 1790700"/>
              <a:gd name="connsiteY3" fmla="*/ 1559678 h 1790700"/>
              <a:gd name="connsiteX4" fmla="*/ 326 w 1790700"/>
              <a:gd name="connsiteY4" fmla="*/ 1466333 h 1790700"/>
              <a:gd name="connsiteX5" fmla="*/ 14613 w 1790700"/>
              <a:gd name="connsiteY5" fmla="*/ 1388228 h 1790700"/>
              <a:gd name="connsiteX6" fmla="*/ 371801 w 1790700"/>
              <a:gd name="connsiteY6" fmla="*/ 894833 h 1790700"/>
              <a:gd name="connsiteX7" fmla="*/ 1002355 w 1790700"/>
              <a:gd name="connsiteY7" fmla="*/ 422393 h 1790700"/>
              <a:gd name="connsiteX8" fmla="*/ 1047124 w 1790700"/>
              <a:gd name="connsiteY8" fmla="*/ 381435 h 1790700"/>
              <a:gd name="connsiteX9" fmla="*/ 1145230 w 1790700"/>
              <a:gd name="connsiteY9" fmla="*/ 247133 h 1790700"/>
              <a:gd name="connsiteX10" fmla="*/ 1700538 w 1790700"/>
              <a:gd name="connsiteY10" fmla="*/ 1388 h 1790700"/>
              <a:gd name="connsiteX11" fmla="*/ 1789120 w 1790700"/>
              <a:gd name="connsiteY11" fmla="*/ 83303 h 1790700"/>
              <a:gd name="connsiteX12" fmla="*/ 1711016 w 1790700"/>
              <a:gd name="connsiteY12" fmla="*/ 462398 h 1790700"/>
              <a:gd name="connsiteX13" fmla="*/ 1490988 w 1790700"/>
              <a:gd name="connsiteY13" fmla="*/ 686235 h 1790700"/>
              <a:gd name="connsiteX14" fmla="*/ 1324301 w 1790700"/>
              <a:gd name="connsiteY14" fmla="*/ 863401 h 1790700"/>
              <a:gd name="connsiteX15" fmla="*/ 708986 w 1790700"/>
              <a:gd name="connsiteY15" fmla="*/ 1595873 h 1790700"/>
              <a:gd name="connsiteX16" fmla="*/ 387041 w 1790700"/>
              <a:gd name="connsiteY16" fmla="*/ 1786373 h 1790700"/>
              <a:gd name="connsiteX17" fmla="*/ 264168 w 1790700"/>
              <a:gd name="connsiteY17" fmla="*/ 1762560 h 1790700"/>
              <a:gd name="connsiteX18" fmla="*/ 240355 w 1790700"/>
              <a:gd name="connsiteY18" fmla="*/ 1653023 h 1790700"/>
              <a:gd name="connsiteX19" fmla="*/ 313699 w 1790700"/>
              <a:gd name="connsiteY19" fmla="*/ 1576823 h 1790700"/>
              <a:gd name="connsiteX20" fmla="*/ 1017595 w 1790700"/>
              <a:gd name="connsiteY20" fmla="*/ 871021 h 1790700"/>
              <a:gd name="connsiteX21" fmla="*/ 1049028 w 1790700"/>
              <a:gd name="connsiteY21" fmla="*/ 757673 h 1790700"/>
              <a:gd name="connsiteX22" fmla="*/ 1034741 w 1790700"/>
              <a:gd name="connsiteY22" fmla="*/ 744338 h 1790700"/>
              <a:gd name="connsiteX23" fmla="*/ 1594811 w 1790700"/>
              <a:gd name="connsiteY23" fmla="*/ 202365 h 1790700"/>
              <a:gd name="connsiteX24" fmla="*/ 1375736 w 1790700"/>
              <a:gd name="connsiteY24" fmla="*/ 369053 h 1790700"/>
              <a:gd name="connsiteX25" fmla="*/ 1384308 w 1790700"/>
              <a:gd name="connsiteY25" fmla="*/ 416678 h 1790700"/>
              <a:gd name="connsiteX26" fmla="*/ 1429076 w 1790700"/>
              <a:gd name="connsiteY26" fmla="*/ 420488 h 1790700"/>
              <a:gd name="connsiteX27" fmla="*/ 1594811 w 1790700"/>
              <a:gd name="connsiteY27" fmla="*/ 202365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90700" h="1790700">
                <a:moveTo>
                  <a:pt x="1034741" y="744338"/>
                </a:moveTo>
                <a:cubicBezTo>
                  <a:pt x="996641" y="754815"/>
                  <a:pt x="954730" y="758626"/>
                  <a:pt x="921393" y="776723"/>
                </a:cubicBezTo>
                <a:cubicBezTo>
                  <a:pt x="618499" y="947221"/>
                  <a:pt x="387041" y="1191060"/>
                  <a:pt x="211780" y="1489193"/>
                </a:cubicBezTo>
                <a:cubicBezTo>
                  <a:pt x="180348" y="1543485"/>
                  <a:pt x="135580" y="1569203"/>
                  <a:pt x="88908" y="1559678"/>
                </a:cubicBezTo>
                <a:cubicBezTo>
                  <a:pt x="41283" y="1550153"/>
                  <a:pt x="5088" y="1515863"/>
                  <a:pt x="326" y="1466333"/>
                </a:cubicBezTo>
                <a:cubicBezTo>
                  <a:pt x="-1579" y="1440615"/>
                  <a:pt x="5088" y="1412993"/>
                  <a:pt x="14613" y="1388228"/>
                </a:cubicBezTo>
                <a:cubicBezTo>
                  <a:pt x="91766" y="1193918"/>
                  <a:pt x="224163" y="1037708"/>
                  <a:pt x="371801" y="894833"/>
                </a:cubicBezTo>
                <a:cubicBezTo>
                  <a:pt x="562301" y="711001"/>
                  <a:pt x="775661" y="557648"/>
                  <a:pt x="1002355" y="422393"/>
                </a:cubicBezTo>
                <a:cubicBezTo>
                  <a:pt x="1019501" y="411915"/>
                  <a:pt x="1034741" y="397628"/>
                  <a:pt x="1047124" y="381435"/>
                </a:cubicBezTo>
                <a:cubicBezTo>
                  <a:pt x="1081413" y="337621"/>
                  <a:pt x="1112845" y="291901"/>
                  <a:pt x="1145230" y="247133"/>
                </a:cubicBezTo>
                <a:cubicBezTo>
                  <a:pt x="1283343" y="58538"/>
                  <a:pt x="1474795" y="-10994"/>
                  <a:pt x="1700538" y="1388"/>
                </a:cubicBezTo>
                <a:cubicBezTo>
                  <a:pt x="1768166" y="5198"/>
                  <a:pt x="1777691" y="15676"/>
                  <a:pt x="1789120" y="83303"/>
                </a:cubicBezTo>
                <a:cubicBezTo>
                  <a:pt x="1811980" y="219510"/>
                  <a:pt x="1770070" y="342383"/>
                  <a:pt x="1711016" y="462398"/>
                </a:cubicBezTo>
                <a:cubicBezTo>
                  <a:pt x="1662438" y="562410"/>
                  <a:pt x="1581476" y="629085"/>
                  <a:pt x="1490988" y="686235"/>
                </a:cubicBezTo>
                <a:cubicBezTo>
                  <a:pt x="1419551" y="731003"/>
                  <a:pt x="1369068" y="791963"/>
                  <a:pt x="1324301" y="863401"/>
                </a:cubicBezTo>
                <a:cubicBezTo>
                  <a:pt x="1154755" y="1136768"/>
                  <a:pt x="960445" y="1391085"/>
                  <a:pt x="708986" y="1595873"/>
                </a:cubicBezTo>
                <a:cubicBezTo>
                  <a:pt x="611830" y="1675883"/>
                  <a:pt x="506103" y="1743510"/>
                  <a:pt x="387041" y="1786373"/>
                </a:cubicBezTo>
                <a:cubicBezTo>
                  <a:pt x="342274" y="1802565"/>
                  <a:pt x="299411" y="1797803"/>
                  <a:pt x="264168" y="1762560"/>
                </a:cubicBezTo>
                <a:cubicBezTo>
                  <a:pt x="232736" y="1731128"/>
                  <a:pt x="222258" y="1690171"/>
                  <a:pt x="240355" y="1653023"/>
                </a:cubicBezTo>
                <a:cubicBezTo>
                  <a:pt x="255596" y="1622543"/>
                  <a:pt x="284170" y="1594921"/>
                  <a:pt x="313699" y="1576823"/>
                </a:cubicBezTo>
                <a:cubicBezTo>
                  <a:pt x="607068" y="1399658"/>
                  <a:pt x="848051" y="1171058"/>
                  <a:pt x="1017595" y="871021"/>
                </a:cubicBezTo>
                <a:cubicBezTo>
                  <a:pt x="1036645" y="837683"/>
                  <a:pt x="1038551" y="795773"/>
                  <a:pt x="1049028" y="757673"/>
                </a:cubicBezTo>
                <a:cubicBezTo>
                  <a:pt x="1046170" y="754815"/>
                  <a:pt x="1040455" y="750053"/>
                  <a:pt x="1034741" y="744338"/>
                </a:cubicBezTo>
                <a:close/>
                <a:moveTo>
                  <a:pt x="1594811" y="202365"/>
                </a:moveTo>
                <a:cubicBezTo>
                  <a:pt x="1494799" y="240465"/>
                  <a:pt x="1414788" y="279518"/>
                  <a:pt x="1375736" y="369053"/>
                </a:cubicBezTo>
                <a:cubicBezTo>
                  <a:pt x="1370020" y="381435"/>
                  <a:pt x="1374783" y="406201"/>
                  <a:pt x="1384308" y="416678"/>
                </a:cubicBezTo>
                <a:cubicBezTo>
                  <a:pt x="1391928" y="425251"/>
                  <a:pt x="1416693" y="426203"/>
                  <a:pt x="1429076" y="420488"/>
                </a:cubicBezTo>
                <a:cubicBezTo>
                  <a:pt x="1517658" y="379531"/>
                  <a:pt x="1556711" y="299521"/>
                  <a:pt x="1594811" y="2023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F04F701-F942-433C-83BC-542708CB1D20}"/>
              </a:ext>
            </a:extLst>
          </p:cNvPr>
          <p:cNvSpPr/>
          <p:nvPr/>
        </p:nvSpPr>
        <p:spPr>
          <a:xfrm>
            <a:off x="3160482" y="2954609"/>
            <a:ext cx="452796" cy="619128"/>
          </a:xfrm>
          <a:custGeom>
            <a:avLst/>
            <a:gdLst>
              <a:gd name="connsiteX0" fmla="*/ 835766 w 1400175"/>
              <a:gd name="connsiteY0" fmla="*/ 164306 h 1914525"/>
              <a:gd name="connsiteX1" fmla="*/ 855768 w 1400175"/>
              <a:gd name="connsiteY1" fmla="*/ 168116 h 1914525"/>
              <a:gd name="connsiteX2" fmla="*/ 1353926 w 1400175"/>
              <a:gd name="connsiteY2" fmla="*/ 235744 h 1914525"/>
              <a:gd name="connsiteX3" fmla="*/ 1409171 w 1400175"/>
              <a:gd name="connsiteY3" fmla="*/ 282416 h 1914525"/>
              <a:gd name="connsiteX4" fmla="*/ 1352021 w 1400175"/>
              <a:gd name="connsiteY4" fmla="*/ 327184 h 1914525"/>
              <a:gd name="connsiteX5" fmla="*/ 863388 w 1400175"/>
              <a:gd name="connsiteY5" fmla="*/ 397669 h 1914525"/>
              <a:gd name="connsiteX6" fmla="*/ 831956 w 1400175"/>
              <a:gd name="connsiteY6" fmla="*/ 431006 h 1914525"/>
              <a:gd name="connsiteX7" fmla="*/ 728133 w 1400175"/>
              <a:gd name="connsiteY7" fmla="*/ 556736 h 1914525"/>
              <a:gd name="connsiteX8" fmla="*/ 577638 w 1400175"/>
              <a:gd name="connsiteY8" fmla="*/ 706279 h 1914525"/>
              <a:gd name="connsiteX9" fmla="*/ 579543 w 1400175"/>
              <a:gd name="connsiteY9" fmla="*/ 743426 h 1914525"/>
              <a:gd name="connsiteX10" fmla="*/ 640504 w 1400175"/>
              <a:gd name="connsiteY10" fmla="*/ 1055847 h 1914525"/>
              <a:gd name="connsiteX11" fmla="*/ 613833 w 1400175"/>
              <a:gd name="connsiteY11" fmla="*/ 1123474 h 1914525"/>
              <a:gd name="connsiteX12" fmla="*/ 486199 w 1400175"/>
              <a:gd name="connsiteY12" fmla="*/ 1384459 h 1914525"/>
              <a:gd name="connsiteX13" fmla="*/ 487151 w 1400175"/>
              <a:gd name="connsiteY13" fmla="*/ 1451134 h 1914525"/>
              <a:gd name="connsiteX14" fmla="*/ 414761 w 1400175"/>
              <a:gd name="connsiteY14" fmla="*/ 1521619 h 1914525"/>
              <a:gd name="connsiteX15" fmla="*/ 354754 w 1400175"/>
              <a:gd name="connsiteY15" fmla="*/ 1521619 h 1914525"/>
              <a:gd name="connsiteX16" fmla="*/ 354754 w 1400175"/>
              <a:gd name="connsiteY16" fmla="*/ 1635919 h 1914525"/>
              <a:gd name="connsiteX17" fmla="*/ 354754 w 1400175"/>
              <a:gd name="connsiteY17" fmla="*/ 1859756 h 1914525"/>
              <a:gd name="connsiteX18" fmla="*/ 312843 w 1400175"/>
              <a:gd name="connsiteY18" fmla="*/ 1915001 h 1914525"/>
              <a:gd name="connsiteX19" fmla="*/ 270933 w 1400175"/>
              <a:gd name="connsiteY19" fmla="*/ 1857851 h 1914525"/>
              <a:gd name="connsiteX20" fmla="*/ 270933 w 1400175"/>
              <a:gd name="connsiteY20" fmla="*/ 1548289 h 1914525"/>
              <a:gd name="connsiteX21" fmla="*/ 268076 w 1400175"/>
              <a:gd name="connsiteY21" fmla="*/ 1521619 h 1914525"/>
              <a:gd name="connsiteX22" fmla="*/ 213783 w 1400175"/>
              <a:gd name="connsiteY22" fmla="*/ 1521619 h 1914525"/>
              <a:gd name="connsiteX23" fmla="*/ 146156 w 1400175"/>
              <a:gd name="connsiteY23" fmla="*/ 1453991 h 1914525"/>
              <a:gd name="connsiteX24" fmla="*/ 146156 w 1400175"/>
              <a:gd name="connsiteY24" fmla="*/ 830104 h 1914525"/>
              <a:gd name="connsiteX25" fmla="*/ 146156 w 1400175"/>
              <a:gd name="connsiteY25" fmla="*/ 565309 h 1914525"/>
              <a:gd name="connsiteX26" fmla="*/ 423 w 1400175"/>
              <a:gd name="connsiteY26" fmla="*/ 385286 h 1914525"/>
              <a:gd name="connsiteX27" fmla="*/ 423 w 1400175"/>
              <a:gd name="connsiteY27" fmla="*/ 137636 h 1914525"/>
              <a:gd name="connsiteX28" fmla="*/ 133773 w 1400175"/>
              <a:gd name="connsiteY28" fmla="*/ 1429 h 1914525"/>
              <a:gd name="connsiteX29" fmla="*/ 695749 w 1400175"/>
              <a:gd name="connsiteY29" fmla="*/ 1429 h 1914525"/>
              <a:gd name="connsiteX30" fmla="*/ 831004 w 1400175"/>
              <a:gd name="connsiteY30" fmla="*/ 130969 h 1914525"/>
              <a:gd name="connsiteX31" fmla="*/ 835766 w 1400175"/>
              <a:gd name="connsiteY31" fmla="*/ 164306 h 1914525"/>
              <a:gd name="connsiteX32" fmla="*/ 1110086 w 1400175"/>
              <a:gd name="connsiteY32" fmla="*/ 292894 h 1914525"/>
              <a:gd name="connsiteX33" fmla="*/ 1109133 w 1400175"/>
              <a:gd name="connsiteY33" fmla="*/ 267176 h 1914525"/>
              <a:gd name="connsiteX34" fmla="*/ 835766 w 1400175"/>
              <a:gd name="connsiteY34" fmla="*/ 244316 h 1914525"/>
              <a:gd name="connsiteX35" fmla="*/ 835766 w 1400175"/>
              <a:gd name="connsiteY35" fmla="*/ 320516 h 1914525"/>
              <a:gd name="connsiteX36" fmla="*/ 1110086 w 1400175"/>
              <a:gd name="connsiteY36" fmla="*/ 292894 h 1914525"/>
              <a:gd name="connsiteX37" fmla="*/ 483341 w 1400175"/>
              <a:gd name="connsiteY37" fmla="*/ 1097756 h 1914525"/>
              <a:gd name="connsiteX38" fmla="*/ 496676 w 1400175"/>
              <a:gd name="connsiteY38" fmla="*/ 1102519 h 1914525"/>
              <a:gd name="connsiteX39" fmla="*/ 551921 w 1400175"/>
              <a:gd name="connsiteY39" fmla="*/ 1033939 h 1914525"/>
              <a:gd name="connsiteX40" fmla="*/ 522393 w 1400175"/>
              <a:gd name="connsiteY40" fmla="*/ 884396 h 1914525"/>
              <a:gd name="connsiteX41" fmla="*/ 510011 w 1400175"/>
              <a:gd name="connsiteY41" fmla="*/ 884396 h 1914525"/>
              <a:gd name="connsiteX42" fmla="*/ 483341 w 1400175"/>
              <a:gd name="connsiteY42" fmla="*/ 1097756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00175" h="1914525">
                <a:moveTo>
                  <a:pt x="835766" y="164306"/>
                </a:moveTo>
                <a:cubicBezTo>
                  <a:pt x="844338" y="166211"/>
                  <a:pt x="850054" y="168116"/>
                  <a:pt x="855768" y="168116"/>
                </a:cubicBezTo>
                <a:cubicBezTo>
                  <a:pt x="1026266" y="156686"/>
                  <a:pt x="1188191" y="209074"/>
                  <a:pt x="1353926" y="235744"/>
                </a:cubicBezTo>
                <a:cubicBezTo>
                  <a:pt x="1381549" y="240506"/>
                  <a:pt x="1409171" y="246221"/>
                  <a:pt x="1409171" y="282416"/>
                </a:cubicBezTo>
                <a:cubicBezTo>
                  <a:pt x="1408218" y="319564"/>
                  <a:pt x="1378691" y="323374"/>
                  <a:pt x="1352021" y="327184"/>
                </a:cubicBezTo>
                <a:cubicBezTo>
                  <a:pt x="1189143" y="350996"/>
                  <a:pt x="1031029" y="405289"/>
                  <a:pt x="863388" y="397669"/>
                </a:cubicBezTo>
                <a:cubicBezTo>
                  <a:pt x="852911" y="397669"/>
                  <a:pt x="832908" y="418624"/>
                  <a:pt x="831956" y="431006"/>
                </a:cubicBezTo>
                <a:cubicBezTo>
                  <a:pt x="828146" y="499586"/>
                  <a:pt x="790999" y="537686"/>
                  <a:pt x="728133" y="556736"/>
                </a:cubicBezTo>
                <a:cubicBezTo>
                  <a:pt x="651933" y="579596"/>
                  <a:pt x="612881" y="641509"/>
                  <a:pt x="577638" y="706279"/>
                </a:cubicBezTo>
                <a:cubicBezTo>
                  <a:pt x="572876" y="715804"/>
                  <a:pt x="576686" y="731044"/>
                  <a:pt x="579543" y="743426"/>
                </a:cubicBezTo>
                <a:cubicBezTo>
                  <a:pt x="599546" y="848201"/>
                  <a:pt x="618596" y="952024"/>
                  <a:pt x="640504" y="1055847"/>
                </a:cubicBezTo>
                <a:cubicBezTo>
                  <a:pt x="647171" y="1087279"/>
                  <a:pt x="641456" y="1112044"/>
                  <a:pt x="613833" y="1123474"/>
                </a:cubicBezTo>
                <a:cubicBezTo>
                  <a:pt x="496676" y="1174909"/>
                  <a:pt x="467149" y="1267301"/>
                  <a:pt x="486199" y="1384459"/>
                </a:cubicBezTo>
                <a:cubicBezTo>
                  <a:pt x="490008" y="1406366"/>
                  <a:pt x="487151" y="1429226"/>
                  <a:pt x="487151" y="1451134"/>
                </a:cubicBezTo>
                <a:cubicBezTo>
                  <a:pt x="487151" y="1513047"/>
                  <a:pt x="478579" y="1521619"/>
                  <a:pt x="414761" y="1521619"/>
                </a:cubicBezTo>
                <a:cubicBezTo>
                  <a:pt x="397616" y="1521619"/>
                  <a:pt x="380471" y="1521619"/>
                  <a:pt x="354754" y="1521619"/>
                </a:cubicBezTo>
                <a:cubicBezTo>
                  <a:pt x="354754" y="1561624"/>
                  <a:pt x="354754" y="1598772"/>
                  <a:pt x="354754" y="1635919"/>
                </a:cubicBezTo>
                <a:cubicBezTo>
                  <a:pt x="354754" y="1710214"/>
                  <a:pt x="354754" y="1785461"/>
                  <a:pt x="354754" y="1859756"/>
                </a:cubicBezTo>
                <a:cubicBezTo>
                  <a:pt x="354754" y="1889284"/>
                  <a:pt x="349991" y="1915954"/>
                  <a:pt x="312843" y="1915001"/>
                </a:cubicBezTo>
                <a:cubicBezTo>
                  <a:pt x="276649" y="1914049"/>
                  <a:pt x="270933" y="1887379"/>
                  <a:pt x="270933" y="1857851"/>
                </a:cubicBezTo>
                <a:cubicBezTo>
                  <a:pt x="270933" y="1754981"/>
                  <a:pt x="270933" y="1651159"/>
                  <a:pt x="270933" y="1548289"/>
                </a:cubicBezTo>
                <a:cubicBezTo>
                  <a:pt x="270933" y="1541622"/>
                  <a:pt x="269981" y="1535906"/>
                  <a:pt x="268076" y="1521619"/>
                </a:cubicBezTo>
                <a:cubicBezTo>
                  <a:pt x="249979" y="1521619"/>
                  <a:pt x="231881" y="1521619"/>
                  <a:pt x="213783" y="1521619"/>
                </a:cubicBezTo>
                <a:cubicBezTo>
                  <a:pt x="160443" y="1520666"/>
                  <a:pt x="146156" y="1507331"/>
                  <a:pt x="146156" y="1453991"/>
                </a:cubicBezTo>
                <a:cubicBezTo>
                  <a:pt x="146156" y="1246347"/>
                  <a:pt x="146156" y="1038701"/>
                  <a:pt x="146156" y="830104"/>
                </a:cubicBezTo>
                <a:cubicBezTo>
                  <a:pt x="146156" y="741521"/>
                  <a:pt x="146156" y="652939"/>
                  <a:pt x="146156" y="565309"/>
                </a:cubicBezTo>
                <a:cubicBezTo>
                  <a:pt x="24236" y="536734"/>
                  <a:pt x="423" y="507206"/>
                  <a:pt x="423" y="385286"/>
                </a:cubicBezTo>
                <a:cubicBezTo>
                  <a:pt x="423" y="302419"/>
                  <a:pt x="-529" y="220504"/>
                  <a:pt x="423" y="137636"/>
                </a:cubicBezTo>
                <a:cubicBezTo>
                  <a:pt x="1376" y="56674"/>
                  <a:pt x="51858" y="2381"/>
                  <a:pt x="133773" y="1429"/>
                </a:cubicBezTo>
                <a:cubicBezTo>
                  <a:pt x="321416" y="-476"/>
                  <a:pt x="508106" y="-476"/>
                  <a:pt x="695749" y="1429"/>
                </a:cubicBezTo>
                <a:cubicBezTo>
                  <a:pt x="777663" y="2381"/>
                  <a:pt x="823383" y="48101"/>
                  <a:pt x="831004" y="130969"/>
                </a:cubicBezTo>
                <a:cubicBezTo>
                  <a:pt x="831956" y="141446"/>
                  <a:pt x="833861" y="151924"/>
                  <a:pt x="835766" y="164306"/>
                </a:cubicBezTo>
                <a:close/>
                <a:moveTo>
                  <a:pt x="1110086" y="292894"/>
                </a:moveTo>
                <a:cubicBezTo>
                  <a:pt x="1110086" y="284321"/>
                  <a:pt x="1110086" y="275749"/>
                  <a:pt x="1109133" y="267176"/>
                </a:cubicBezTo>
                <a:cubicBezTo>
                  <a:pt x="1017693" y="259556"/>
                  <a:pt x="927206" y="251936"/>
                  <a:pt x="835766" y="244316"/>
                </a:cubicBezTo>
                <a:cubicBezTo>
                  <a:pt x="835766" y="274796"/>
                  <a:pt x="835766" y="292894"/>
                  <a:pt x="835766" y="320516"/>
                </a:cubicBezTo>
                <a:cubicBezTo>
                  <a:pt x="931016" y="310991"/>
                  <a:pt x="1020551" y="301466"/>
                  <a:pt x="1110086" y="292894"/>
                </a:cubicBezTo>
                <a:close/>
                <a:moveTo>
                  <a:pt x="483341" y="1097756"/>
                </a:moveTo>
                <a:cubicBezTo>
                  <a:pt x="488104" y="1099661"/>
                  <a:pt x="491913" y="1101566"/>
                  <a:pt x="496676" y="1102519"/>
                </a:cubicBezTo>
                <a:cubicBezTo>
                  <a:pt x="516679" y="1080611"/>
                  <a:pt x="561446" y="1081564"/>
                  <a:pt x="551921" y="1033939"/>
                </a:cubicBezTo>
                <a:cubicBezTo>
                  <a:pt x="541443" y="984409"/>
                  <a:pt x="532871" y="934879"/>
                  <a:pt x="522393" y="884396"/>
                </a:cubicBezTo>
                <a:cubicBezTo>
                  <a:pt x="518583" y="884396"/>
                  <a:pt x="513821" y="884396"/>
                  <a:pt x="510011" y="884396"/>
                </a:cubicBezTo>
                <a:cubicBezTo>
                  <a:pt x="500486" y="955834"/>
                  <a:pt x="491913" y="1026319"/>
                  <a:pt x="483341" y="10977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BAFA6E0-C625-4F87-A343-9F5C9B06E720}"/>
              </a:ext>
            </a:extLst>
          </p:cNvPr>
          <p:cNvSpPr/>
          <p:nvPr/>
        </p:nvSpPr>
        <p:spPr>
          <a:xfrm>
            <a:off x="2330083" y="2983080"/>
            <a:ext cx="588325" cy="591406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4E474B8-9E0A-4E3D-9F39-A26283028AE8}"/>
              </a:ext>
            </a:extLst>
          </p:cNvPr>
          <p:cNvSpPr/>
          <p:nvPr/>
        </p:nvSpPr>
        <p:spPr>
          <a:xfrm>
            <a:off x="1692502" y="2180373"/>
            <a:ext cx="274525" cy="612816"/>
          </a:xfrm>
          <a:custGeom>
            <a:avLst/>
            <a:gdLst>
              <a:gd name="connsiteX0" fmla="*/ 73498 w 177403"/>
              <a:gd name="connsiteY0" fmla="*/ 31860 h 396013"/>
              <a:gd name="connsiteX1" fmla="*/ 82655 w 177403"/>
              <a:gd name="connsiteY1" fmla="*/ 36837 h 396013"/>
              <a:gd name="connsiteX2" fmla="*/ 76285 w 177403"/>
              <a:gd name="connsiteY2" fmla="*/ 44998 h 396013"/>
              <a:gd name="connsiteX3" fmla="*/ 43243 w 177403"/>
              <a:gd name="connsiteY3" fmla="*/ 80429 h 396013"/>
              <a:gd name="connsiteX4" fmla="*/ 35480 w 177403"/>
              <a:gd name="connsiteY4" fmla="*/ 86600 h 396013"/>
              <a:gd name="connsiteX5" fmla="*/ 29707 w 177403"/>
              <a:gd name="connsiteY5" fmla="*/ 81026 h 396013"/>
              <a:gd name="connsiteX6" fmla="*/ 73498 w 177403"/>
              <a:gd name="connsiteY6" fmla="*/ 31860 h 396013"/>
              <a:gd name="connsiteX7" fmla="*/ 88228 w 177403"/>
              <a:gd name="connsiteY7" fmla="*/ 17329 h 396013"/>
              <a:gd name="connsiteX8" fmla="*/ 17565 w 177403"/>
              <a:gd name="connsiteY8" fmla="*/ 88390 h 396013"/>
              <a:gd name="connsiteX9" fmla="*/ 88427 w 177403"/>
              <a:gd name="connsiteY9" fmla="*/ 160646 h 396013"/>
              <a:gd name="connsiteX10" fmla="*/ 160285 w 177403"/>
              <a:gd name="connsiteY10" fmla="*/ 89386 h 396013"/>
              <a:gd name="connsiteX11" fmla="*/ 88228 w 177403"/>
              <a:gd name="connsiteY11" fmla="*/ 17329 h 396013"/>
              <a:gd name="connsiteX12" fmla="*/ 108133 w 177403"/>
              <a:gd name="connsiteY12" fmla="*/ 2201 h 396013"/>
              <a:gd name="connsiteX13" fmla="*/ 177403 w 177403"/>
              <a:gd name="connsiteY13" fmla="*/ 87992 h 396013"/>
              <a:gd name="connsiteX14" fmla="*/ 118086 w 177403"/>
              <a:gd name="connsiteY14" fmla="*/ 173385 h 396013"/>
              <a:gd name="connsiteX15" fmla="*/ 111119 w 177403"/>
              <a:gd name="connsiteY15" fmla="*/ 180551 h 396013"/>
              <a:gd name="connsiteX16" fmla="*/ 110721 w 177403"/>
              <a:gd name="connsiteY16" fmla="*/ 247233 h 396013"/>
              <a:gd name="connsiteX17" fmla="*/ 125451 w 177403"/>
              <a:gd name="connsiteY17" fmla="*/ 261764 h 396013"/>
              <a:gd name="connsiteX18" fmla="*/ 125252 w 177403"/>
              <a:gd name="connsiteY18" fmla="*/ 381195 h 396013"/>
              <a:gd name="connsiteX19" fmla="*/ 110721 w 177403"/>
              <a:gd name="connsiteY19" fmla="*/ 395925 h 396013"/>
              <a:gd name="connsiteX20" fmla="*/ 65935 w 177403"/>
              <a:gd name="connsiteY20" fmla="*/ 395925 h 396013"/>
              <a:gd name="connsiteX21" fmla="*/ 52598 w 177403"/>
              <a:gd name="connsiteY21" fmla="*/ 382190 h 396013"/>
              <a:gd name="connsiteX22" fmla="*/ 52598 w 177403"/>
              <a:gd name="connsiteY22" fmla="*/ 262759 h 396013"/>
              <a:gd name="connsiteX23" fmla="*/ 67328 w 177403"/>
              <a:gd name="connsiteY23" fmla="*/ 246636 h 396013"/>
              <a:gd name="connsiteX24" fmla="*/ 66930 w 177403"/>
              <a:gd name="connsiteY24" fmla="*/ 179357 h 396013"/>
              <a:gd name="connsiteX25" fmla="*/ 59963 w 177403"/>
              <a:gd name="connsiteY25" fmla="*/ 173186 h 396013"/>
              <a:gd name="connsiteX26" fmla="*/ 9205 w 177403"/>
              <a:gd name="connsiteY26" fmla="*/ 49576 h 396013"/>
              <a:gd name="connsiteX27" fmla="*/ 108133 w 177403"/>
              <a:gd name="connsiteY27" fmla="*/ 2201 h 3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7403" h="396013">
                <a:moveTo>
                  <a:pt x="73498" y="31860"/>
                </a:moveTo>
                <a:cubicBezTo>
                  <a:pt x="76484" y="31662"/>
                  <a:pt x="79669" y="35045"/>
                  <a:pt x="82655" y="36837"/>
                </a:cubicBezTo>
                <a:cubicBezTo>
                  <a:pt x="80465" y="39624"/>
                  <a:pt x="78873" y="44600"/>
                  <a:pt x="76285" y="44998"/>
                </a:cubicBezTo>
                <a:cubicBezTo>
                  <a:pt x="56579" y="48979"/>
                  <a:pt x="45233" y="59927"/>
                  <a:pt x="43243" y="80429"/>
                </a:cubicBezTo>
                <a:cubicBezTo>
                  <a:pt x="43044" y="82818"/>
                  <a:pt x="37868" y="86799"/>
                  <a:pt x="35480" y="86600"/>
                </a:cubicBezTo>
                <a:cubicBezTo>
                  <a:pt x="33091" y="86401"/>
                  <a:pt x="30902" y="82022"/>
                  <a:pt x="29707" y="81026"/>
                </a:cubicBezTo>
                <a:cubicBezTo>
                  <a:pt x="29906" y="55349"/>
                  <a:pt x="50209" y="33652"/>
                  <a:pt x="73498" y="31860"/>
                </a:cubicBezTo>
                <a:close/>
                <a:moveTo>
                  <a:pt x="88228" y="17329"/>
                </a:moveTo>
                <a:cubicBezTo>
                  <a:pt x="49612" y="17528"/>
                  <a:pt x="17764" y="49576"/>
                  <a:pt x="17565" y="88390"/>
                </a:cubicBezTo>
                <a:cubicBezTo>
                  <a:pt x="17366" y="127603"/>
                  <a:pt x="49015" y="159850"/>
                  <a:pt x="88427" y="160646"/>
                </a:cubicBezTo>
                <a:cubicBezTo>
                  <a:pt x="126844" y="161243"/>
                  <a:pt x="159886" y="128400"/>
                  <a:pt x="160285" y="89386"/>
                </a:cubicBezTo>
                <a:cubicBezTo>
                  <a:pt x="160682" y="49974"/>
                  <a:pt x="127839" y="17130"/>
                  <a:pt x="88228" y="17329"/>
                </a:cubicBezTo>
                <a:close/>
                <a:moveTo>
                  <a:pt x="108133" y="2201"/>
                </a:moveTo>
                <a:cubicBezTo>
                  <a:pt x="149138" y="11557"/>
                  <a:pt x="177204" y="46391"/>
                  <a:pt x="177403" y="87992"/>
                </a:cubicBezTo>
                <a:cubicBezTo>
                  <a:pt x="177403" y="127803"/>
                  <a:pt x="155308" y="159452"/>
                  <a:pt x="118086" y="173385"/>
                </a:cubicBezTo>
                <a:cubicBezTo>
                  <a:pt x="115100" y="174381"/>
                  <a:pt x="111318" y="178163"/>
                  <a:pt x="111119" y="180551"/>
                </a:cubicBezTo>
                <a:cubicBezTo>
                  <a:pt x="110323" y="202248"/>
                  <a:pt x="110721" y="224143"/>
                  <a:pt x="110721" y="247233"/>
                </a:cubicBezTo>
                <a:cubicBezTo>
                  <a:pt x="122266" y="246636"/>
                  <a:pt x="125650" y="252010"/>
                  <a:pt x="125451" y="261764"/>
                </a:cubicBezTo>
                <a:cubicBezTo>
                  <a:pt x="125252" y="301574"/>
                  <a:pt x="125451" y="341385"/>
                  <a:pt x="125252" y="381195"/>
                </a:cubicBezTo>
                <a:cubicBezTo>
                  <a:pt x="125252" y="393138"/>
                  <a:pt x="122664" y="395725"/>
                  <a:pt x="110721" y="395925"/>
                </a:cubicBezTo>
                <a:cubicBezTo>
                  <a:pt x="95792" y="395925"/>
                  <a:pt x="80863" y="396123"/>
                  <a:pt x="65935" y="395925"/>
                </a:cubicBezTo>
                <a:cubicBezTo>
                  <a:pt x="55186" y="395725"/>
                  <a:pt x="52598" y="392939"/>
                  <a:pt x="52598" y="382190"/>
                </a:cubicBezTo>
                <a:cubicBezTo>
                  <a:pt x="52598" y="342380"/>
                  <a:pt x="52598" y="302569"/>
                  <a:pt x="52598" y="262759"/>
                </a:cubicBezTo>
                <a:cubicBezTo>
                  <a:pt x="52598" y="250020"/>
                  <a:pt x="53792" y="248826"/>
                  <a:pt x="67328" y="246636"/>
                </a:cubicBezTo>
                <a:cubicBezTo>
                  <a:pt x="67328" y="224342"/>
                  <a:pt x="67527" y="201850"/>
                  <a:pt x="66930" y="179357"/>
                </a:cubicBezTo>
                <a:cubicBezTo>
                  <a:pt x="66930" y="177167"/>
                  <a:pt x="62750" y="174182"/>
                  <a:pt x="59963" y="173186"/>
                </a:cubicBezTo>
                <a:cubicBezTo>
                  <a:pt x="8807" y="154475"/>
                  <a:pt x="-14283" y="98144"/>
                  <a:pt x="9205" y="49576"/>
                </a:cubicBezTo>
                <a:cubicBezTo>
                  <a:pt x="26921" y="13149"/>
                  <a:pt x="68522" y="-6955"/>
                  <a:pt x="108133" y="220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8839EF2-9132-4ABD-AB4A-CE471925053E}"/>
              </a:ext>
            </a:extLst>
          </p:cNvPr>
          <p:cNvSpPr/>
          <p:nvPr/>
        </p:nvSpPr>
        <p:spPr>
          <a:xfrm>
            <a:off x="2394565" y="1464051"/>
            <a:ext cx="396818" cy="529635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7B10F8C-840D-440A-AE4B-27F15E4CCCF2}"/>
              </a:ext>
            </a:extLst>
          </p:cNvPr>
          <p:cNvSpPr/>
          <p:nvPr/>
        </p:nvSpPr>
        <p:spPr>
          <a:xfrm>
            <a:off x="1527273" y="1399262"/>
            <a:ext cx="505378" cy="594495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6193804-8B4E-4D6C-8C12-993E63F4943E}"/>
              </a:ext>
            </a:extLst>
          </p:cNvPr>
          <p:cNvSpPr/>
          <p:nvPr/>
        </p:nvSpPr>
        <p:spPr>
          <a:xfrm>
            <a:off x="661577" y="2231166"/>
            <a:ext cx="678054" cy="499821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FA48C2D-890F-4907-ACFD-DEB8BDFAC3AA}"/>
              </a:ext>
            </a:extLst>
          </p:cNvPr>
          <p:cNvSpPr/>
          <p:nvPr/>
        </p:nvSpPr>
        <p:spPr>
          <a:xfrm>
            <a:off x="778456" y="3020643"/>
            <a:ext cx="564464" cy="621488"/>
          </a:xfrm>
          <a:custGeom>
            <a:avLst/>
            <a:gdLst>
              <a:gd name="connsiteX0" fmla="*/ 467077 w 1104744"/>
              <a:gd name="connsiteY0" fmla="*/ 978596 h 1216348"/>
              <a:gd name="connsiteX1" fmla="*/ 364296 w 1104744"/>
              <a:gd name="connsiteY1" fmla="*/ 1057884 h 1216348"/>
              <a:gd name="connsiteX2" fmla="*/ 437865 w 1104744"/>
              <a:gd name="connsiteY2" fmla="*/ 1164682 h 1216348"/>
              <a:gd name="connsiteX3" fmla="*/ 540646 w 1104744"/>
              <a:gd name="connsiteY3" fmla="*/ 1085395 h 1216348"/>
              <a:gd name="connsiteX4" fmla="*/ 467077 w 1104744"/>
              <a:gd name="connsiteY4" fmla="*/ 978596 h 1216348"/>
              <a:gd name="connsiteX5" fmla="*/ 142103 w 1104744"/>
              <a:gd name="connsiteY5" fmla="*/ 715542 h 1216348"/>
              <a:gd name="connsiteX6" fmla="*/ 76977 w 1104744"/>
              <a:gd name="connsiteY6" fmla="*/ 745216 h 1216348"/>
              <a:gd name="connsiteX7" fmla="*/ 75431 w 1104744"/>
              <a:gd name="connsiteY7" fmla="*/ 875043 h 1216348"/>
              <a:gd name="connsiteX8" fmla="*/ 205104 w 1104744"/>
              <a:gd name="connsiteY8" fmla="*/ 869479 h 1216348"/>
              <a:gd name="connsiteX9" fmla="*/ 206649 w 1104744"/>
              <a:gd name="connsiteY9" fmla="*/ 739652 h 1216348"/>
              <a:gd name="connsiteX10" fmla="*/ 142103 w 1104744"/>
              <a:gd name="connsiteY10" fmla="*/ 715542 h 1216348"/>
              <a:gd name="connsiteX11" fmla="*/ 442193 w 1104744"/>
              <a:gd name="connsiteY11" fmla="*/ 615853 h 1216348"/>
              <a:gd name="connsiteX12" fmla="*/ 444820 w 1104744"/>
              <a:gd name="connsiteY12" fmla="*/ 659747 h 1216348"/>
              <a:gd name="connsiteX13" fmla="*/ 446520 w 1104744"/>
              <a:gd name="connsiteY13" fmla="*/ 682467 h 1216348"/>
              <a:gd name="connsiteX14" fmla="*/ 370170 w 1104744"/>
              <a:gd name="connsiteY14" fmla="*/ 711060 h 1216348"/>
              <a:gd name="connsiteX15" fmla="*/ 269863 w 1104744"/>
              <a:gd name="connsiteY15" fmla="*/ 743207 h 1216348"/>
              <a:gd name="connsiteX16" fmla="*/ 239570 w 1104744"/>
              <a:gd name="connsiteY16" fmla="*/ 902864 h 1216348"/>
              <a:gd name="connsiteX17" fmla="*/ 40193 w 1104744"/>
              <a:gd name="connsiteY17" fmla="*/ 911519 h 1216348"/>
              <a:gd name="connsiteX18" fmla="*/ 42356 w 1104744"/>
              <a:gd name="connsiteY18" fmla="*/ 711832 h 1216348"/>
              <a:gd name="connsiteX19" fmla="*/ 229987 w 1104744"/>
              <a:gd name="connsiteY19" fmla="*/ 692976 h 1216348"/>
              <a:gd name="connsiteX20" fmla="*/ 347914 w 1104744"/>
              <a:gd name="connsiteY20" fmla="*/ 658047 h 1216348"/>
              <a:gd name="connsiteX21" fmla="*/ 442193 w 1104744"/>
              <a:gd name="connsiteY21" fmla="*/ 615853 h 1216348"/>
              <a:gd name="connsiteX22" fmla="*/ 526117 w 1104744"/>
              <a:gd name="connsiteY22" fmla="*/ 584015 h 1216348"/>
              <a:gd name="connsiteX23" fmla="*/ 494124 w 1104744"/>
              <a:gd name="connsiteY23" fmla="*/ 616008 h 1216348"/>
              <a:gd name="connsiteX24" fmla="*/ 526117 w 1104744"/>
              <a:gd name="connsiteY24" fmla="*/ 648001 h 1216348"/>
              <a:gd name="connsiteX25" fmla="*/ 558110 w 1104744"/>
              <a:gd name="connsiteY25" fmla="*/ 616008 h 1216348"/>
              <a:gd name="connsiteX26" fmla="*/ 526117 w 1104744"/>
              <a:gd name="connsiteY26" fmla="*/ 584015 h 1216348"/>
              <a:gd name="connsiteX27" fmla="*/ 1084451 w 1104744"/>
              <a:gd name="connsiteY27" fmla="*/ 134836 h 1216348"/>
              <a:gd name="connsiteX28" fmla="*/ 1101683 w 1104744"/>
              <a:gd name="connsiteY28" fmla="*/ 144920 h 1216348"/>
              <a:gd name="connsiteX29" fmla="*/ 1090246 w 1104744"/>
              <a:gd name="connsiteY29" fmla="*/ 175831 h 1216348"/>
              <a:gd name="connsiteX30" fmla="*/ 642343 w 1104744"/>
              <a:gd name="connsiteY30" fmla="*/ 553876 h 1216348"/>
              <a:gd name="connsiteX31" fmla="*/ 747441 w 1104744"/>
              <a:gd name="connsiteY31" fmla="*/ 359909 h 1216348"/>
              <a:gd name="connsiteX32" fmla="*/ 1063044 w 1104744"/>
              <a:gd name="connsiteY32" fmla="*/ 142138 h 1216348"/>
              <a:gd name="connsiteX33" fmla="*/ 1084451 w 1104744"/>
              <a:gd name="connsiteY33" fmla="*/ 134836 h 1216348"/>
              <a:gd name="connsiteX34" fmla="*/ 876710 w 1104744"/>
              <a:gd name="connsiteY34" fmla="*/ 1 h 1216348"/>
              <a:gd name="connsiteX35" fmla="*/ 891951 w 1104744"/>
              <a:gd name="connsiteY35" fmla="*/ 4584 h 1216348"/>
              <a:gd name="connsiteX36" fmla="*/ 897052 w 1104744"/>
              <a:gd name="connsiteY36" fmla="*/ 42605 h 1216348"/>
              <a:gd name="connsiteX37" fmla="*/ 672018 w 1104744"/>
              <a:gd name="connsiteY37" fmla="*/ 453260 h 1216348"/>
              <a:gd name="connsiteX38" fmla="*/ 578666 w 1104744"/>
              <a:gd name="connsiteY38" fmla="*/ 654956 h 1216348"/>
              <a:gd name="connsiteX39" fmla="*/ 536009 w 1104744"/>
              <a:gd name="connsiteY39" fmla="*/ 910592 h 1216348"/>
              <a:gd name="connsiteX40" fmla="*/ 535545 w 1104744"/>
              <a:gd name="connsiteY40" fmla="*/ 954949 h 1216348"/>
              <a:gd name="connsiteX41" fmla="*/ 588249 w 1104744"/>
              <a:gd name="connsiteY41" fmla="*/ 1092813 h 1216348"/>
              <a:gd name="connsiteX42" fmla="*/ 430137 w 1104744"/>
              <a:gd name="connsiteY42" fmla="*/ 1214758 h 1216348"/>
              <a:gd name="connsiteX43" fmla="*/ 316848 w 1104744"/>
              <a:gd name="connsiteY43" fmla="*/ 1050310 h 1216348"/>
              <a:gd name="connsiteX44" fmla="*/ 465840 w 1104744"/>
              <a:gd name="connsiteY44" fmla="*/ 927284 h 1216348"/>
              <a:gd name="connsiteX45" fmla="*/ 468777 w 1104744"/>
              <a:gd name="connsiteY45" fmla="*/ 880608 h 1216348"/>
              <a:gd name="connsiteX46" fmla="*/ 470477 w 1104744"/>
              <a:gd name="connsiteY46" fmla="*/ 597307 h 1216348"/>
              <a:gd name="connsiteX47" fmla="*/ 845739 w 1104744"/>
              <a:gd name="connsiteY47" fmla="*/ 21431 h 1216348"/>
              <a:gd name="connsiteX48" fmla="*/ 876710 w 1104744"/>
              <a:gd name="connsiteY48" fmla="*/ 1 h 121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744" h="1216348">
                <a:moveTo>
                  <a:pt x="467077" y="978596"/>
                </a:moveTo>
                <a:cubicBezTo>
                  <a:pt x="418391" y="971023"/>
                  <a:pt x="372333" y="1006571"/>
                  <a:pt x="364296" y="1057884"/>
                </a:cubicBezTo>
                <a:cubicBezTo>
                  <a:pt x="356259" y="1109196"/>
                  <a:pt x="389180" y="1157109"/>
                  <a:pt x="437865" y="1164682"/>
                </a:cubicBezTo>
                <a:cubicBezTo>
                  <a:pt x="486551" y="1172255"/>
                  <a:pt x="532609" y="1136707"/>
                  <a:pt x="540646" y="1085395"/>
                </a:cubicBezTo>
                <a:cubicBezTo>
                  <a:pt x="548683" y="1034082"/>
                  <a:pt x="515762" y="986170"/>
                  <a:pt x="467077" y="978596"/>
                </a:cubicBezTo>
                <a:close/>
                <a:moveTo>
                  <a:pt x="142103" y="715542"/>
                </a:moveTo>
                <a:cubicBezTo>
                  <a:pt x="118630" y="716547"/>
                  <a:pt x="95060" y="726515"/>
                  <a:pt x="76977" y="745216"/>
                </a:cubicBezTo>
                <a:cubicBezTo>
                  <a:pt x="40811" y="782619"/>
                  <a:pt x="40193" y="840732"/>
                  <a:pt x="75431" y="875043"/>
                </a:cubicBezTo>
                <a:cubicBezTo>
                  <a:pt x="110825" y="909355"/>
                  <a:pt x="168938" y="906882"/>
                  <a:pt x="205104" y="869479"/>
                </a:cubicBezTo>
                <a:cubicBezTo>
                  <a:pt x="241270" y="832077"/>
                  <a:pt x="242043" y="773964"/>
                  <a:pt x="206649" y="739652"/>
                </a:cubicBezTo>
                <a:cubicBezTo>
                  <a:pt x="188952" y="722497"/>
                  <a:pt x="165576" y="714537"/>
                  <a:pt x="142103" y="715542"/>
                </a:cubicBezTo>
                <a:close/>
                <a:moveTo>
                  <a:pt x="442193" y="615853"/>
                </a:moveTo>
                <a:cubicBezTo>
                  <a:pt x="442966" y="630536"/>
                  <a:pt x="443893" y="645064"/>
                  <a:pt x="444820" y="659747"/>
                </a:cubicBezTo>
                <a:cubicBezTo>
                  <a:pt x="445284" y="667320"/>
                  <a:pt x="445902" y="674893"/>
                  <a:pt x="446520" y="682467"/>
                </a:cubicBezTo>
                <a:cubicBezTo>
                  <a:pt x="446520" y="688649"/>
                  <a:pt x="376197" y="709050"/>
                  <a:pt x="370170" y="711060"/>
                </a:cubicBezTo>
                <a:cubicBezTo>
                  <a:pt x="337095" y="722497"/>
                  <a:pt x="303711" y="733779"/>
                  <a:pt x="269863" y="743207"/>
                </a:cubicBezTo>
                <a:cubicBezTo>
                  <a:pt x="293046" y="794211"/>
                  <a:pt x="282846" y="858197"/>
                  <a:pt x="239570" y="902864"/>
                </a:cubicBezTo>
                <a:cubicBezTo>
                  <a:pt x="183930" y="960358"/>
                  <a:pt x="94596" y="964222"/>
                  <a:pt x="40193" y="911519"/>
                </a:cubicBezTo>
                <a:cubicBezTo>
                  <a:pt x="-14211" y="858661"/>
                  <a:pt x="-13284" y="769327"/>
                  <a:pt x="42356" y="711832"/>
                </a:cubicBezTo>
                <a:cubicBezTo>
                  <a:pt x="94287" y="658356"/>
                  <a:pt x="175120" y="651246"/>
                  <a:pt x="229987" y="692976"/>
                </a:cubicBezTo>
                <a:cubicBezTo>
                  <a:pt x="269863" y="683239"/>
                  <a:pt x="309275" y="672575"/>
                  <a:pt x="347914" y="658047"/>
                </a:cubicBezTo>
                <a:cubicBezTo>
                  <a:pt x="357960" y="654337"/>
                  <a:pt x="442656" y="624972"/>
                  <a:pt x="442193" y="615853"/>
                </a:cubicBezTo>
                <a:close/>
                <a:moveTo>
                  <a:pt x="526117" y="584015"/>
                </a:moveTo>
                <a:cubicBezTo>
                  <a:pt x="508498" y="584015"/>
                  <a:pt x="494124" y="598389"/>
                  <a:pt x="494124" y="616008"/>
                </a:cubicBezTo>
                <a:cubicBezTo>
                  <a:pt x="494124" y="633627"/>
                  <a:pt x="508498" y="648001"/>
                  <a:pt x="526117" y="648001"/>
                </a:cubicBezTo>
                <a:cubicBezTo>
                  <a:pt x="543737" y="648001"/>
                  <a:pt x="558110" y="633627"/>
                  <a:pt x="558110" y="616008"/>
                </a:cubicBezTo>
                <a:cubicBezTo>
                  <a:pt x="558110" y="598389"/>
                  <a:pt x="543737" y="584015"/>
                  <a:pt x="526117" y="584015"/>
                </a:cubicBezTo>
                <a:close/>
                <a:moveTo>
                  <a:pt x="1084451" y="134836"/>
                </a:moveTo>
                <a:cubicBezTo>
                  <a:pt x="1090826" y="134797"/>
                  <a:pt x="1096506" y="137656"/>
                  <a:pt x="1101683" y="144920"/>
                </a:cubicBezTo>
                <a:cubicBezTo>
                  <a:pt x="1108793" y="154812"/>
                  <a:pt x="1102920" y="165167"/>
                  <a:pt x="1090246" y="175831"/>
                </a:cubicBezTo>
                <a:cubicBezTo>
                  <a:pt x="952073" y="292059"/>
                  <a:pt x="642343" y="553876"/>
                  <a:pt x="642343" y="553876"/>
                </a:cubicBezTo>
                <a:cubicBezTo>
                  <a:pt x="669081" y="503800"/>
                  <a:pt x="735077" y="390047"/>
                  <a:pt x="747441" y="359909"/>
                </a:cubicBezTo>
                <a:cubicBezTo>
                  <a:pt x="831519" y="299786"/>
                  <a:pt x="1063044" y="142138"/>
                  <a:pt x="1063044" y="142138"/>
                </a:cubicBezTo>
                <a:cubicBezTo>
                  <a:pt x="1071004" y="137811"/>
                  <a:pt x="1078075" y="134874"/>
                  <a:pt x="1084451" y="134836"/>
                </a:cubicBezTo>
                <a:close/>
                <a:moveTo>
                  <a:pt x="876710" y="1"/>
                </a:moveTo>
                <a:cubicBezTo>
                  <a:pt x="881441" y="-33"/>
                  <a:pt x="886542" y="1300"/>
                  <a:pt x="891951" y="4584"/>
                </a:cubicBezTo>
                <a:cubicBezTo>
                  <a:pt x="911271" y="15403"/>
                  <a:pt x="901534" y="33332"/>
                  <a:pt x="897052" y="42605"/>
                </a:cubicBezTo>
                <a:cubicBezTo>
                  <a:pt x="892570" y="51878"/>
                  <a:pt x="707102" y="391747"/>
                  <a:pt x="672018" y="453260"/>
                </a:cubicBezTo>
                <a:cubicBezTo>
                  <a:pt x="635234" y="517865"/>
                  <a:pt x="600304" y="583551"/>
                  <a:pt x="578666" y="654956"/>
                </a:cubicBezTo>
                <a:cubicBezTo>
                  <a:pt x="553474" y="738416"/>
                  <a:pt x="537091" y="823113"/>
                  <a:pt x="536009" y="910592"/>
                </a:cubicBezTo>
                <a:cubicBezTo>
                  <a:pt x="536009" y="910592"/>
                  <a:pt x="535700" y="944749"/>
                  <a:pt x="535545" y="954949"/>
                </a:cubicBezTo>
                <a:cubicBezTo>
                  <a:pt x="574802" y="985706"/>
                  <a:pt x="596749" y="1037946"/>
                  <a:pt x="588249" y="1092813"/>
                </a:cubicBezTo>
                <a:cubicBezTo>
                  <a:pt x="575884" y="1171946"/>
                  <a:pt x="505098" y="1226504"/>
                  <a:pt x="430137" y="1214758"/>
                </a:cubicBezTo>
                <a:cubicBezTo>
                  <a:pt x="355178" y="1203012"/>
                  <a:pt x="304483" y="1129443"/>
                  <a:pt x="316848" y="1050310"/>
                </a:cubicBezTo>
                <a:cubicBezTo>
                  <a:pt x="328594" y="974423"/>
                  <a:pt x="394280" y="921102"/>
                  <a:pt x="465840" y="927284"/>
                </a:cubicBezTo>
                <a:lnTo>
                  <a:pt x="468777" y="880608"/>
                </a:lnTo>
                <a:cubicBezTo>
                  <a:pt x="473877" y="786638"/>
                  <a:pt x="474341" y="691586"/>
                  <a:pt x="470477" y="597307"/>
                </a:cubicBezTo>
                <a:cubicBezTo>
                  <a:pt x="577430" y="429768"/>
                  <a:pt x="837857" y="33486"/>
                  <a:pt x="845739" y="21431"/>
                </a:cubicBezTo>
                <a:cubicBezTo>
                  <a:pt x="851651" y="12506"/>
                  <a:pt x="862518" y="102"/>
                  <a:pt x="876710" y="1"/>
                </a:cubicBezTo>
                <a:close/>
              </a:path>
            </a:pathLst>
          </a:custGeom>
          <a:solidFill>
            <a:schemeClr val="accent3"/>
          </a:solidFill>
          <a:ln w="15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7" name="Graphic 14">
            <a:extLst>
              <a:ext uri="{FF2B5EF4-FFF2-40B4-BE49-F238E27FC236}">
                <a16:creationId xmlns:a16="http://schemas.microsoft.com/office/drawing/2014/main" id="{54B8487D-C809-42EF-B234-5C207383DF66}"/>
              </a:ext>
            </a:extLst>
          </p:cNvPr>
          <p:cNvGrpSpPr/>
          <p:nvPr/>
        </p:nvGrpSpPr>
        <p:grpSpPr>
          <a:xfrm>
            <a:off x="1037308" y="3933419"/>
            <a:ext cx="3474001" cy="2732360"/>
            <a:chOff x="2444748" y="555045"/>
            <a:chExt cx="7282048" cy="5727454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FB097D-FA63-4BD2-B879-EECA93B90B4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E5276B0-723A-4979-9F6B-2F4CC030BD5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A11578C-997F-44F9-B0D8-4F5C9B320BE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AC4ACDF-E71A-42C2-8D0D-1C0450A14FA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336124C-4C7A-411F-871E-3C9884757A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596DA09-C420-41BD-8178-6369B568DBE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86C634E-9E9E-4D95-82A3-0C59BFB0D19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E49547-E05A-4928-83B3-CFB4119183F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1A1CCAEE-AECE-4CBB-A3C3-34C8CB1B3F1F}"/>
              </a:ext>
            </a:extLst>
          </p:cNvPr>
          <p:cNvSpPr/>
          <p:nvPr/>
        </p:nvSpPr>
        <p:spPr>
          <a:xfrm>
            <a:off x="6370810" y="1982450"/>
            <a:ext cx="2230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MEMBER NAME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5FF2380-6AB6-4979-826F-424746046C75}"/>
              </a:ext>
            </a:extLst>
          </p:cNvPr>
          <p:cNvSpPr txBox="1">
            <a:spLocks/>
          </p:cNvSpPr>
          <p:nvPr/>
        </p:nvSpPr>
        <p:spPr>
          <a:xfrm>
            <a:off x="8672937" y="1982450"/>
            <a:ext cx="3183204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Work Experience</a:t>
            </a:r>
          </a:p>
        </p:txBody>
      </p:sp>
      <p:sp>
        <p:nvSpPr>
          <p:cNvPr id="7" name="직사각형 22">
            <a:extLst>
              <a:ext uri="{FF2B5EF4-FFF2-40B4-BE49-F238E27FC236}">
                <a16:creationId xmlns:a16="http://schemas.microsoft.com/office/drawing/2014/main" id="{BC1BB6F0-9ABE-4E35-A60A-AAC5BA333BDF}"/>
              </a:ext>
            </a:extLst>
          </p:cNvPr>
          <p:cNvSpPr/>
          <p:nvPr/>
        </p:nvSpPr>
        <p:spPr>
          <a:xfrm>
            <a:off x="8672938" y="243411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EEB2690F-041E-4846-B7E0-86A30F392660}"/>
              </a:ext>
            </a:extLst>
          </p:cNvPr>
          <p:cNvSpPr/>
          <p:nvPr/>
        </p:nvSpPr>
        <p:spPr>
          <a:xfrm>
            <a:off x="8672938" y="312150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9" name="직사각형 24">
            <a:extLst>
              <a:ext uri="{FF2B5EF4-FFF2-40B4-BE49-F238E27FC236}">
                <a16:creationId xmlns:a16="http://schemas.microsoft.com/office/drawing/2014/main" id="{F718DFD4-4769-4767-A3BC-BC594021BDCE}"/>
              </a:ext>
            </a:extLst>
          </p:cNvPr>
          <p:cNvSpPr/>
          <p:nvPr/>
        </p:nvSpPr>
        <p:spPr>
          <a:xfrm>
            <a:off x="8672938" y="3808904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0" name="Graphic 56">
            <a:extLst>
              <a:ext uri="{FF2B5EF4-FFF2-40B4-BE49-F238E27FC236}">
                <a16:creationId xmlns:a16="http://schemas.microsoft.com/office/drawing/2014/main" id="{73C9E0B3-B47A-42A9-B33A-AF0B987CB3E5}"/>
              </a:ext>
            </a:extLst>
          </p:cNvPr>
          <p:cNvSpPr/>
          <p:nvPr/>
        </p:nvSpPr>
        <p:spPr>
          <a:xfrm>
            <a:off x="6596920" y="2434113"/>
            <a:ext cx="1808183" cy="2344807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0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F4AE09-8850-4E3E-B94C-A44E358BA9E3}"/>
              </a:ext>
            </a:extLst>
          </p:cNvPr>
          <p:cNvSpPr txBox="1"/>
          <p:nvPr/>
        </p:nvSpPr>
        <p:spPr>
          <a:xfrm>
            <a:off x="9568569" y="6198988"/>
            <a:ext cx="21269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www.hompageurl.com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A2E95-0275-476A-BA4A-BAA711A30636}"/>
              </a:ext>
            </a:extLst>
          </p:cNvPr>
          <p:cNvSpPr txBox="1"/>
          <p:nvPr/>
        </p:nvSpPr>
        <p:spPr>
          <a:xfrm>
            <a:off x="6697280" y="5093997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/FACEBOOK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162BE-6E26-4CD3-9320-2FA7E884E8BA}"/>
              </a:ext>
            </a:extLst>
          </p:cNvPr>
          <p:cNvSpPr txBox="1"/>
          <p:nvPr/>
        </p:nvSpPr>
        <p:spPr>
          <a:xfrm>
            <a:off x="9528311" y="5096713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@TWITTER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8" name="Rounded Rectangle 2">
            <a:extLst>
              <a:ext uri="{FF2B5EF4-FFF2-40B4-BE49-F238E27FC236}">
                <a16:creationId xmlns:a16="http://schemas.microsoft.com/office/drawing/2014/main" id="{9110055D-7ED9-40B3-9A8F-EC0E65DA3D60}"/>
              </a:ext>
            </a:extLst>
          </p:cNvPr>
          <p:cNvSpPr/>
          <p:nvPr/>
        </p:nvSpPr>
        <p:spPr>
          <a:xfrm>
            <a:off x="9182843" y="5092146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0A46B850-3D4F-405A-A3F8-34042434F741}"/>
              </a:ext>
            </a:extLst>
          </p:cNvPr>
          <p:cNvSpPr/>
          <p:nvPr/>
        </p:nvSpPr>
        <p:spPr>
          <a:xfrm>
            <a:off x="6385805" y="5092146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DF487A-3D78-4261-9C53-C878239531AE}"/>
              </a:ext>
            </a:extLst>
          </p:cNvPr>
          <p:cNvSpPr txBox="1"/>
          <p:nvPr/>
        </p:nvSpPr>
        <p:spPr>
          <a:xfrm>
            <a:off x="6299957" y="5403622"/>
            <a:ext cx="25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454F8-6461-4CBE-B89F-8C6D06FB74B9}"/>
              </a:ext>
            </a:extLst>
          </p:cNvPr>
          <p:cNvSpPr txBox="1"/>
          <p:nvPr/>
        </p:nvSpPr>
        <p:spPr>
          <a:xfrm>
            <a:off x="9126521" y="5403622"/>
            <a:ext cx="25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E8625-4488-44DD-A846-1C9158D270E1}"/>
              </a:ext>
            </a:extLst>
          </p:cNvPr>
          <p:cNvSpPr txBox="1"/>
          <p:nvPr/>
        </p:nvSpPr>
        <p:spPr>
          <a:xfrm>
            <a:off x="692833" y="4948830"/>
            <a:ext cx="46595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CFA027-85EC-4451-AE90-60B138DCE1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D83FABE-1F00-437D-BF90-71D422FF8166}"/>
              </a:ext>
            </a:extLst>
          </p:cNvPr>
          <p:cNvGrpSpPr/>
          <p:nvPr/>
        </p:nvGrpSpPr>
        <p:grpSpPr>
          <a:xfrm>
            <a:off x="809625" y="735130"/>
            <a:ext cx="5286375" cy="1867616"/>
            <a:chOff x="762000" y="509226"/>
            <a:chExt cx="6638926" cy="234545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05693C-D1AE-44FB-ABBF-6299E8E9EDDF}"/>
                </a:ext>
              </a:extLst>
            </p:cNvPr>
            <p:cNvSpPr/>
            <p:nvPr/>
          </p:nvSpPr>
          <p:spPr>
            <a:xfrm>
              <a:off x="762000" y="50922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C82273-DE54-4EC7-AE7B-23937F7B365A}"/>
                </a:ext>
              </a:extLst>
            </p:cNvPr>
            <p:cNvGrpSpPr/>
            <p:nvPr/>
          </p:nvGrpSpPr>
          <p:grpSpPr>
            <a:xfrm>
              <a:off x="771526" y="1078975"/>
              <a:ext cx="6629400" cy="1775708"/>
              <a:chOff x="742950" y="774174"/>
              <a:chExt cx="7305675" cy="195685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68DF85A-CC53-4FE8-8996-002E549B1A92}"/>
                  </a:ext>
                </a:extLst>
              </p:cNvPr>
              <p:cNvGrpSpPr/>
              <p:nvPr/>
            </p:nvGrpSpPr>
            <p:grpSpPr>
              <a:xfrm>
                <a:off x="745492" y="774174"/>
                <a:ext cx="7289009" cy="1956851"/>
                <a:chOff x="2104451" y="2044380"/>
                <a:chExt cx="7289009" cy="1956851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E905A5A-9B3C-420D-99F6-B334D5615B6B}"/>
                    </a:ext>
                  </a:extLst>
                </p:cNvPr>
                <p:cNvSpPr/>
                <p:nvPr/>
              </p:nvSpPr>
              <p:spPr>
                <a:xfrm flipH="1">
                  <a:off x="9164888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165C533-B432-456A-8DBE-8A1FBEA5D4B1}"/>
                    </a:ext>
                  </a:extLst>
                </p:cNvPr>
                <p:cNvSpPr/>
                <p:nvPr/>
              </p:nvSpPr>
              <p:spPr>
                <a:xfrm flipH="1">
                  <a:off x="7198653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9E62E27-95B5-48ED-BF22-A21EA5BF19C1}"/>
                    </a:ext>
                  </a:extLst>
                </p:cNvPr>
                <p:cNvSpPr/>
                <p:nvPr/>
              </p:nvSpPr>
              <p:spPr>
                <a:xfrm flipH="1">
                  <a:off x="8314449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7727CD4-9E2B-4A0B-8D48-4D78B28F7194}"/>
                    </a:ext>
                  </a:extLst>
                </p:cNvPr>
                <p:cNvSpPr/>
                <p:nvPr/>
              </p:nvSpPr>
              <p:spPr>
                <a:xfrm flipH="1">
                  <a:off x="8576303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B7B97CDA-CAA7-4983-A88C-1605FE3A6465}"/>
                    </a:ext>
                  </a:extLst>
                </p:cNvPr>
                <p:cNvSpPr/>
                <p:nvPr/>
              </p:nvSpPr>
              <p:spPr>
                <a:xfrm>
                  <a:off x="2104451" y="2237782"/>
                  <a:ext cx="228572" cy="1340906"/>
                </a:xfrm>
                <a:custGeom>
                  <a:avLst/>
                  <a:gdLst>
                    <a:gd name="connsiteX0" fmla="*/ 294243 w 357870"/>
                    <a:gd name="connsiteY0" fmla="*/ 403418 h 2147223"/>
                    <a:gd name="connsiteX1" fmla="*/ 250322 w 357870"/>
                    <a:gd name="connsiteY1" fmla="*/ 890610 h 2147223"/>
                    <a:gd name="connsiteX2" fmla="*/ 278789 w 357870"/>
                    <a:gd name="connsiteY2" fmla="*/ 1613671 h 2147223"/>
                    <a:gd name="connsiteX3" fmla="*/ 361750 w 357870"/>
                    <a:gd name="connsiteY3" fmla="*/ 2000009 h 2147223"/>
                    <a:gd name="connsiteX4" fmla="*/ 363377 w 357870"/>
                    <a:gd name="connsiteY4" fmla="*/ 2018716 h 2147223"/>
                    <a:gd name="connsiteX5" fmla="*/ 213722 w 357870"/>
                    <a:gd name="connsiteY5" fmla="*/ 2124450 h 2147223"/>
                    <a:gd name="connsiteX6" fmla="*/ 2253 w 357870"/>
                    <a:gd name="connsiteY6" fmla="*/ 2151290 h 2147223"/>
                    <a:gd name="connsiteX7" fmla="*/ 2253 w 357870"/>
                    <a:gd name="connsiteY7" fmla="*/ 815782 h 2147223"/>
                    <a:gd name="connsiteX8" fmla="*/ 2253 w 357870"/>
                    <a:gd name="connsiteY8" fmla="*/ 402604 h 2147223"/>
                    <a:gd name="connsiteX9" fmla="*/ 2253 w 357870"/>
                    <a:gd name="connsiteY9" fmla="*/ 192762 h 2147223"/>
                    <a:gd name="connsiteX10" fmla="*/ 8760 w 357870"/>
                    <a:gd name="connsiteY10" fmla="*/ 0 h 2147223"/>
                    <a:gd name="connsiteX11" fmla="*/ 164921 w 357870"/>
                    <a:gd name="connsiteY11" fmla="*/ 209029 h 2147223"/>
                    <a:gd name="connsiteX12" fmla="*/ 232429 w 357870"/>
                    <a:gd name="connsiteY12" fmla="*/ 324524 h 2147223"/>
                    <a:gd name="connsiteX13" fmla="*/ 259269 w 357870"/>
                    <a:gd name="connsiteY13" fmla="*/ 374137 h 2147223"/>
                    <a:gd name="connsiteX14" fmla="*/ 294243 w 357870"/>
                    <a:gd name="connsiteY14" fmla="*/ 403418 h 2147223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32429 w 363377"/>
                    <a:gd name="connsiteY12" fmla="*/ 324524 h 2153220"/>
                    <a:gd name="connsiteX13" fmla="*/ 294243 w 363377"/>
                    <a:gd name="connsiteY13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63377"/>
                    <a:gd name="connsiteY0" fmla="*/ 403418 h 2153220"/>
                    <a:gd name="connsiteX1" fmla="*/ 250322 w 363377"/>
                    <a:gd name="connsiteY1" fmla="*/ 890610 h 2153220"/>
                    <a:gd name="connsiteX2" fmla="*/ 278789 w 363377"/>
                    <a:gd name="connsiteY2" fmla="*/ 1613671 h 2153220"/>
                    <a:gd name="connsiteX3" fmla="*/ 361750 w 363377"/>
                    <a:gd name="connsiteY3" fmla="*/ 2000009 h 2153220"/>
                    <a:gd name="connsiteX4" fmla="*/ 363377 w 363377"/>
                    <a:gd name="connsiteY4" fmla="*/ 2018716 h 2153220"/>
                    <a:gd name="connsiteX5" fmla="*/ 213722 w 363377"/>
                    <a:gd name="connsiteY5" fmla="*/ 2124450 h 2153220"/>
                    <a:gd name="connsiteX6" fmla="*/ 2253 w 363377"/>
                    <a:gd name="connsiteY6" fmla="*/ 2151290 h 2153220"/>
                    <a:gd name="connsiteX7" fmla="*/ 2253 w 363377"/>
                    <a:gd name="connsiteY7" fmla="*/ 815782 h 2153220"/>
                    <a:gd name="connsiteX8" fmla="*/ 2253 w 363377"/>
                    <a:gd name="connsiteY8" fmla="*/ 402604 h 2153220"/>
                    <a:gd name="connsiteX9" fmla="*/ 2253 w 363377"/>
                    <a:gd name="connsiteY9" fmla="*/ 192762 h 2153220"/>
                    <a:gd name="connsiteX10" fmla="*/ 8760 w 363377"/>
                    <a:gd name="connsiteY10" fmla="*/ 0 h 2153220"/>
                    <a:gd name="connsiteX11" fmla="*/ 164921 w 363377"/>
                    <a:gd name="connsiteY11" fmla="*/ 209029 h 2153220"/>
                    <a:gd name="connsiteX12" fmla="*/ 294243 w 363377"/>
                    <a:gd name="connsiteY12" fmla="*/ 403418 h 2153220"/>
                    <a:gd name="connsiteX0" fmla="*/ 294243 w 370920"/>
                    <a:gd name="connsiteY0" fmla="*/ 403418 h 2153220"/>
                    <a:gd name="connsiteX1" fmla="*/ 250322 w 370920"/>
                    <a:gd name="connsiteY1" fmla="*/ 890610 h 2153220"/>
                    <a:gd name="connsiteX2" fmla="*/ 278789 w 370920"/>
                    <a:gd name="connsiteY2" fmla="*/ 1613671 h 2153220"/>
                    <a:gd name="connsiteX3" fmla="*/ 361750 w 370920"/>
                    <a:gd name="connsiteY3" fmla="*/ 2000009 h 2153220"/>
                    <a:gd name="connsiteX4" fmla="*/ 350024 w 370920"/>
                    <a:gd name="connsiteY4" fmla="*/ 1974351 h 2153220"/>
                    <a:gd name="connsiteX5" fmla="*/ 363377 w 370920"/>
                    <a:gd name="connsiteY5" fmla="*/ 2018716 h 2153220"/>
                    <a:gd name="connsiteX6" fmla="*/ 213722 w 370920"/>
                    <a:gd name="connsiteY6" fmla="*/ 2124450 h 2153220"/>
                    <a:gd name="connsiteX7" fmla="*/ 2253 w 370920"/>
                    <a:gd name="connsiteY7" fmla="*/ 2151290 h 2153220"/>
                    <a:gd name="connsiteX8" fmla="*/ 2253 w 370920"/>
                    <a:gd name="connsiteY8" fmla="*/ 815782 h 2153220"/>
                    <a:gd name="connsiteX9" fmla="*/ 2253 w 370920"/>
                    <a:gd name="connsiteY9" fmla="*/ 402604 h 2153220"/>
                    <a:gd name="connsiteX10" fmla="*/ 2253 w 370920"/>
                    <a:gd name="connsiteY10" fmla="*/ 192762 h 2153220"/>
                    <a:gd name="connsiteX11" fmla="*/ 8760 w 370920"/>
                    <a:gd name="connsiteY11" fmla="*/ 0 h 2153220"/>
                    <a:gd name="connsiteX12" fmla="*/ 164921 w 370920"/>
                    <a:gd name="connsiteY12" fmla="*/ 209029 h 2153220"/>
                    <a:gd name="connsiteX13" fmla="*/ 294243 w 370920"/>
                    <a:gd name="connsiteY13" fmla="*/ 403418 h 2153220"/>
                    <a:gd name="connsiteX0" fmla="*/ 294243 w 377541"/>
                    <a:gd name="connsiteY0" fmla="*/ 403418 h 2153220"/>
                    <a:gd name="connsiteX1" fmla="*/ 250322 w 377541"/>
                    <a:gd name="connsiteY1" fmla="*/ 890610 h 2153220"/>
                    <a:gd name="connsiteX2" fmla="*/ 278789 w 377541"/>
                    <a:gd name="connsiteY2" fmla="*/ 1613671 h 2153220"/>
                    <a:gd name="connsiteX3" fmla="*/ 361750 w 377541"/>
                    <a:gd name="connsiteY3" fmla="*/ 2000009 h 2153220"/>
                    <a:gd name="connsiteX4" fmla="*/ 363377 w 377541"/>
                    <a:gd name="connsiteY4" fmla="*/ 2018716 h 2153220"/>
                    <a:gd name="connsiteX5" fmla="*/ 213722 w 377541"/>
                    <a:gd name="connsiteY5" fmla="*/ 2124450 h 2153220"/>
                    <a:gd name="connsiteX6" fmla="*/ 2253 w 377541"/>
                    <a:gd name="connsiteY6" fmla="*/ 2151290 h 2153220"/>
                    <a:gd name="connsiteX7" fmla="*/ 2253 w 377541"/>
                    <a:gd name="connsiteY7" fmla="*/ 815782 h 2153220"/>
                    <a:gd name="connsiteX8" fmla="*/ 2253 w 377541"/>
                    <a:gd name="connsiteY8" fmla="*/ 402604 h 2153220"/>
                    <a:gd name="connsiteX9" fmla="*/ 2253 w 377541"/>
                    <a:gd name="connsiteY9" fmla="*/ 192762 h 2153220"/>
                    <a:gd name="connsiteX10" fmla="*/ 8760 w 377541"/>
                    <a:gd name="connsiteY10" fmla="*/ 0 h 2153220"/>
                    <a:gd name="connsiteX11" fmla="*/ 164921 w 377541"/>
                    <a:gd name="connsiteY11" fmla="*/ 209029 h 2153220"/>
                    <a:gd name="connsiteX12" fmla="*/ 294243 w 377541"/>
                    <a:gd name="connsiteY12" fmla="*/ 403418 h 2153220"/>
                    <a:gd name="connsiteX0" fmla="*/ 294243 w 364424"/>
                    <a:gd name="connsiteY0" fmla="*/ 403418 h 2153220"/>
                    <a:gd name="connsiteX1" fmla="*/ 250322 w 364424"/>
                    <a:gd name="connsiteY1" fmla="*/ 890610 h 2153220"/>
                    <a:gd name="connsiteX2" fmla="*/ 278789 w 364424"/>
                    <a:gd name="connsiteY2" fmla="*/ 1613671 h 2153220"/>
                    <a:gd name="connsiteX3" fmla="*/ 363377 w 364424"/>
                    <a:gd name="connsiteY3" fmla="*/ 2018716 h 2153220"/>
                    <a:gd name="connsiteX4" fmla="*/ 213722 w 364424"/>
                    <a:gd name="connsiteY4" fmla="*/ 2124450 h 2153220"/>
                    <a:gd name="connsiteX5" fmla="*/ 2253 w 364424"/>
                    <a:gd name="connsiteY5" fmla="*/ 2151290 h 2153220"/>
                    <a:gd name="connsiteX6" fmla="*/ 2253 w 364424"/>
                    <a:gd name="connsiteY6" fmla="*/ 815782 h 2153220"/>
                    <a:gd name="connsiteX7" fmla="*/ 2253 w 364424"/>
                    <a:gd name="connsiteY7" fmla="*/ 402604 h 2153220"/>
                    <a:gd name="connsiteX8" fmla="*/ 2253 w 364424"/>
                    <a:gd name="connsiteY8" fmla="*/ 192762 h 2153220"/>
                    <a:gd name="connsiteX9" fmla="*/ 8760 w 364424"/>
                    <a:gd name="connsiteY9" fmla="*/ 0 h 2153220"/>
                    <a:gd name="connsiteX10" fmla="*/ 164921 w 364424"/>
                    <a:gd name="connsiteY10" fmla="*/ 209029 h 2153220"/>
                    <a:gd name="connsiteX11" fmla="*/ 294243 w 364424"/>
                    <a:gd name="connsiteY11" fmla="*/ 403418 h 2153220"/>
                    <a:gd name="connsiteX0" fmla="*/ 294243 w 363376"/>
                    <a:gd name="connsiteY0" fmla="*/ 403418 h 2153220"/>
                    <a:gd name="connsiteX1" fmla="*/ 250322 w 363376"/>
                    <a:gd name="connsiteY1" fmla="*/ 890610 h 2153220"/>
                    <a:gd name="connsiteX2" fmla="*/ 278789 w 363376"/>
                    <a:gd name="connsiteY2" fmla="*/ 1613671 h 2153220"/>
                    <a:gd name="connsiteX3" fmla="*/ 363377 w 363376"/>
                    <a:gd name="connsiteY3" fmla="*/ 2018716 h 2153220"/>
                    <a:gd name="connsiteX4" fmla="*/ 213722 w 363376"/>
                    <a:gd name="connsiteY4" fmla="*/ 2124450 h 2153220"/>
                    <a:gd name="connsiteX5" fmla="*/ 2253 w 363376"/>
                    <a:gd name="connsiteY5" fmla="*/ 2151290 h 2153220"/>
                    <a:gd name="connsiteX6" fmla="*/ 2253 w 363376"/>
                    <a:gd name="connsiteY6" fmla="*/ 815782 h 2153220"/>
                    <a:gd name="connsiteX7" fmla="*/ 2253 w 363376"/>
                    <a:gd name="connsiteY7" fmla="*/ 402604 h 2153220"/>
                    <a:gd name="connsiteX8" fmla="*/ 2253 w 363376"/>
                    <a:gd name="connsiteY8" fmla="*/ 192762 h 2153220"/>
                    <a:gd name="connsiteX9" fmla="*/ 8760 w 363376"/>
                    <a:gd name="connsiteY9" fmla="*/ 0 h 2153220"/>
                    <a:gd name="connsiteX10" fmla="*/ 164921 w 363376"/>
                    <a:gd name="connsiteY10" fmla="*/ 209029 h 2153220"/>
                    <a:gd name="connsiteX11" fmla="*/ 294243 w 363376"/>
                    <a:gd name="connsiteY11" fmla="*/ 403418 h 2153220"/>
                    <a:gd name="connsiteX0" fmla="*/ 294243 w 363378"/>
                    <a:gd name="connsiteY0" fmla="*/ 403418 h 2131745"/>
                    <a:gd name="connsiteX1" fmla="*/ 250322 w 363378"/>
                    <a:gd name="connsiteY1" fmla="*/ 890610 h 2131745"/>
                    <a:gd name="connsiteX2" fmla="*/ 278789 w 363378"/>
                    <a:gd name="connsiteY2" fmla="*/ 1613671 h 2131745"/>
                    <a:gd name="connsiteX3" fmla="*/ 363377 w 363378"/>
                    <a:gd name="connsiteY3" fmla="*/ 2018716 h 2131745"/>
                    <a:gd name="connsiteX4" fmla="*/ 213722 w 363378"/>
                    <a:gd name="connsiteY4" fmla="*/ 2124450 h 2131745"/>
                    <a:gd name="connsiteX5" fmla="*/ 2253 w 363378"/>
                    <a:gd name="connsiteY5" fmla="*/ 2116321 h 2131745"/>
                    <a:gd name="connsiteX6" fmla="*/ 2253 w 363378"/>
                    <a:gd name="connsiteY6" fmla="*/ 815782 h 2131745"/>
                    <a:gd name="connsiteX7" fmla="*/ 2253 w 363378"/>
                    <a:gd name="connsiteY7" fmla="*/ 402604 h 2131745"/>
                    <a:gd name="connsiteX8" fmla="*/ 2253 w 363378"/>
                    <a:gd name="connsiteY8" fmla="*/ 192762 h 2131745"/>
                    <a:gd name="connsiteX9" fmla="*/ 8760 w 363378"/>
                    <a:gd name="connsiteY9" fmla="*/ 0 h 2131745"/>
                    <a:gd name="connsiteX10" fmla="*/ 164921 w 363378"/>
                    <a:gd name="connsiteY10" fmla="*/ 209029 h 2131745"/>
                    <a:gd name="connsiteX11" fmla="*/ 294243 w 363378"/>
                    <a:gd name="connsiteY11" fmla="*/ 403418 h 213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78" h="2131745">
                      <a:moveTo>
                        <a:pt x="294243" y="403418"/>
                      </a:moveTo>
                      <a:cubicBezTo>
                        <a:pt x="287736" y="566086"/>
                        <a:pt x="258456" y="727128"/>
                        <a:pt x="250322" y="890610"/>
                      </a:cubicBezTo>
                      <a:cubicBezTo>
                        <a:pt x="238936" y="1131359"/>
                        <a:pt x="243816" y="1375362"/>
                        <a:pt x="278789" y="1613671"/>
                      </a:cubicBezTo>
                      <a:cubicBezTo>
                        <a:pt x="297631" y="1801688"/>
                        <a:pt x="344248" y="1933586"/>
                        <a:pt x="363377" y="2018716"/>
                      </a:cubicBezTo>
                      <a:cubicBezTo>
                        <a:pt x="335723" y="2076463"/>
                        <a:pt x="273909" y="2108183"/>
                        <a:pt x="213722" y="2124450"/>
                      </a:cubicBezTo>
                      <a:cubicBezTo>
                        <a:pt x="153535" y="2140717"/>
                        <a:pt x="2253" y="2126082"/>
                        <a:pt x="2253" y="2116321"/>
                      </a:cubicBezTo>
                      <a:lnTo>
                        <a:pt x="2253" y="815782"/>
                      </a:lnTo>
                      <a:lnTo>
                        <a:pt x="2253" y="402604"/>
                      </a:lnTo>
                      <a:lnTo>
                        <a:pt x="2253" y="192762"/>
                      </a:lnTo>
                      <a:cubicBezTo>
                        <a:pt x="2253" y="128508"/>
                        <a:pt x="-5880" y="62627"/>
                        <a:pt x="8760" y="0"/>
                      </a:cubicBezTo>
                      <a:cubicBezTo>
                        <a:pt x="65694" y="65881"/>
                        <a:pt x="118561" y="135828"/>
                        <a:pt x="164921" y="209029"/>
                      </a:cubicBezTo>
                      <a:cubicBezTo>
                        <a:pt x="212502" y="276265"/>
                        <a:pt x="240047" y="304808"/>
                        <a:pt x="294243" y="40341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5C27AD50-5A78-42E1-82CD-BEE87AF5B468}"/>
                    </a:ext>
                  </a:extLst>
                </p:cNvPr>
                <p:cNvSpPr/>
                <p:nvPr/>
              </p:nvSpPr>
              <p:spPr>
                <a:xfrm>
                  <a:off x="3153259" y="2086837"/>
                  <a:ext cx="1145999" cy="1795739"/>
                </a:xfrm>
                <a:custGeom>
                  <a:avLst/>
                  <a:gdLst>
                    <a:gd name="connsiteX0" fmla="*/ 1820419 w 1821886"/>
                    <a:gd name="connsiteY0" fmla="*/ 1327383 h 2854831"/>
                    <a:gd name="connsiteX1" fmla="*/ 1554456 w 1821886"/>
                    <a:gd name="connsiteY1" fmla="*/ 802777 h 2854831"/>
                    <a:gd name="connsiteX2" fmla="*/ 1358441 w 1821886"/>
                    <a:gd name="connsiteY2" fmla="*/ 496147 h 2854831"/>
                    <a:gd name="connsiteX3" fmla="*/ 1023343 w 1821886"/>
                    <a:gd name="connsiteY3" fmla="*/ 104929 h 2854831"/>
                    <a:gd name="connsiteX4" fmla="*/ 845222 w 1821886"/>
                    <a:gd name="connsiteY4" fmla="*/ 13835 h 2854831"/>
                    <a:gd name="connsiteX5" fmla="*/ 604472 w 1821886"/>
                    <a:gd name="connsiteY5" fmla="*/ 59382 h 2854831"/>
                    <a:gd name="connsiteX6" fmla="*/ 163641 w 1821886"/>
                    <a:gd name="connsiteY6" fmla="*/ 702736 h 2854831"/>
                    <a:gd name="connsiteX7" fmla="*/ 1786 w 1821886"/>
                    <a:gd name="connsiteY7" fmla="*/ 1904856 h 2854831"/>
                    <a:gd name="connsiteX8" fmla="*/ 17239 w 1821886"/>
                    <a:gd name="connsiteY8" fmla="*/ 2261100 h 2854831"/>
                    <a:gd name="connsiteX9" fmla="*/ 111587 w 1821886"/>
                    <a:gd name="connsiteY9" fmla="*/ 2553903 h 2854831"/>
                    <a:gd name="connsiteX10" fmla="*/ 419843 w 1821886"/>
                    <a:gd name="connsiteY10" fmla="*/ 2747478 h 2854831"/>
                    <a:gd name="connsiteX11" fmla="*/ 987556 w 1821886"/>
                    <a:gd name="connsiteY11" fmla="*/ 2858906 h 2854831"/>
                    <a:gd name="connsiteX12" fmla="*/ 1602443 w 1821886"/>
                    <a:gd name="connsiteY12" fmla="*/ 2752359 h 2854831"/>
                    <a:gd name="connsiteX13" fmla="*/ 1776498 w 1821886"/>
                    <a:gd name="connsiteY13" fmla="*/ 2592130 h 2854831"/>
                    <a:gd name="connsiteX14" fmla="*/ 1778938 w 1821886"/>
                    <a:gd name="connsiteY14" fmla="*/ 2430275 h 2854831"/>
                    <a:gd name="connsiteX15" fmla="*/ 1791952 w 1821886"/>
                    <a:gd name="connsiteY15" fmla="*/ 2003270 h 2854831"/>
                    <a:gd name="connsiteX16" fmla="*/ 1809032 w 1821886"/>
                    <a:gd name="connsiteY16" fmla="*/ 1642146 h 2854831"/>
                    <a:gd name="connsiteX17" fmla="*/ 1819606 w 1821886"/>
                    <a:gd name="connsiteY17" fmla="*/ 1461584 h 2854831"/>
                    <a:gd name="connsiteX18" fmla="*/ 1820419 w 1821886"/>
                    <a:gd name="connsiteY18" fmla="*/ 1327383 h 2854831"/>
                    <a:gd name="connsiteX19" fmla="*/ 1820419 w 1821886"/>
                    <a:gd name="connsiteY19" fmla="*/ 1327383 h 285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21886" h="2854831">
                      <a:moveTo>
                        <a:pt x="1820419" y="1327383"/>
                      </a:moveTo>
                      <a:cubicBezTo>
                        <a:pt x="1726071" y="1154954"/>
                        <a:pt x="1650430" y="973579"/>
                        <a:pt x="1554456" y="802777"/>
                      </a:cubicBezTo>
                      <a:cubicBezTo>
                        <a:pt x="1495082" y="697042"/>
                        <a:pt x="1433268" y="591308"/>
                        <a:pt x="1358441" y="496147"/>
                      </a:cubicBezTo>
                      <a:cubicBezTo>
                        <a:pt x="1254333" y="364385"/>
                        <a:pt x="1157545" y="207410"/>
                        <a:pt x="1023343" y="104929"/>
                      </a:cubicBezTo>
                      <a:cubicBezTo>
                        <a:pt x="972916" y="65889"/>
                        <a:pt x="904595" y="35795"/>
                        <a:pt x="845222" y="13835"/>
                      </a:cubicBezTo>
                      <a:cubicBezTo>
                        <a:pt x="758194" y="-17885"/>
                        <a:pt x="678486" y="8142"/>
                        <a:pt x="604472" y="59382"/>
                      </a:cubicBezTo>
                      <a:cubicBezTo>
                        <a:pt x="392190" y="207410"/>
                        <a:pt x="257175" y="467680"/>
                        <a:pt x="163641" y="702736"/>
                      </a:cubicBezTo>
                      <a:cubicBezTo>
                        <a:pt x="13172" y="1082567"/>
                        <a:pt x="-7161" y="1500625"/>
                        <a:pt x="1786" y="1904856"/>
                      </a:cubicBezTo>
                      <a:cubicBezTo>
                        <a:pt x="4226" y="2023604"/>
                        <a:pt x="9106" y="2142352"/>
                        <a:pt x="17239" y="2261100"/>
                      </a:cubicBezTo>
                      <a:cubicBezTo>
                        <a:pt x="24559" y="2363581"/>
                        <a:pt x="46519" y="2470942"/>
                        <a:pt x="111587" y="2553903"/>
                      </a:cubicBezTo>
                      <a:cubicBezTo>
                        <a:pt x="186414" y="2649877"/>
                        <a:pt x="310042" y="2704371"/>
                        <a:pt x="419843" y="2747478"/>
                      </a:cubicBezTo>
                      <a:cubicBezTo>
                        <a:pt x="595525" y="2815799"/>
                        <a:pt x="798048" y="2846706"/>
                        <a:pt x="987556" y="2858906"/>
                      </a:cubicBezTo>
                      <a:cubicBezTo>
                        <a:pt x="1190892" y="2871920"/>
                        <a:pt x="1418628" y="2850773"/>
                        <a:pt x="1602443" y="2752359"/>
                      </a:cubicBezTo>
                      <a:cubicBezTo>
                        <a:pt x="1667511" y="2717385"/>
                        <a:pt x="1757791" y="2671024"/>
                        <a:pt x="1776498" y="2592130"/>
                      </a:cubicBezTo>
                      <a:cubicBezTo>
                        <a:pt x="1787885" y="2542516"/>
                        <a:pt x="1778938" y="2481515"/>
                        <a:pt x="1778938" y="2430275"/>
                      </a:cubicBezTo>
                      <a:cubicBezTo>
                        <a:pt x="1779752" y="2287127"/>
                        <a:pt x="1788699" y="2145605"/>
                        <a:pt x="1791952" y="2003270"/>
                      </a:cubicBezTo>
                      <a:cubicBezTo>
                        <a:pt x="1794392" y="1882896"/>
                        <a:pt x="1801712" y="1762521"/>
                        <a:pt x="1809032" y="1642146"/>
                      </a:cubicBezTo>
                      <a:cubicBezTo>
                        <a:pt x="1813099" y="1581959"/>
                        <a:pt x="1814725" y="1521772"/>
                        <a:pt x="1819606" y="1461584"/>
                      </a:cubicBezTo>
                      <a:cubicBezTo>
                        <a:pt x="1822859" y="1419290"/>
                        <a:pt x="1840752" y="1368050"/>
                        <a:pt x="1820419" y="1327383"/>
                      </a:cubicBezTo>
                      <a:cubicBezTo>
                        <a:pt x="1820419" y="1327383"/>
                        <a:pt x="1820419" y="1327383"/>
                        <a:pt x="1820419" y="13273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9A1ECC0D-6654-405C-9833-CE43B5A9A067}"/>
                    </a:ext>
                  </a:extLst>
                </p:cNvPr>
                <p:cNvSpPr/>
                <p:nvPr/>
              </p:nvSpPr>
              <p:spPr>
                <a:xfrm>
                  <a:off x="2247222" y="2055728"/>
                  <a:ext cx="936240" cy="1739463"/>
                </a:xfrm>
                <a:custGeom>
                  <a:avLst/>
                  <a:gdLst>
                    <a:gd name="connsiteX0" fmla="*/ 1491640 w 1488416"/>
                    <a:gd name="connsiteY0" fmla="*/ 1253669 h 2765363"/>
                    <a:gd name="connsiteX1" fmla="*/ 1449346 w 1488416"/>
                    <a:gd name="connsiteY1" fmla="*/ 1108081 h 2765363"/>
                    <a:gd name="connsiteX2" fmla="*/ 1323278 w 1488416"/>
                    <a:gd name="connsiteY2" fmla="*/ 807144 h 2765363"/>
                    <a:gd name="connsiteX3" fmla="*/ 865366 w 1488416"/>
                    <a:gd name="connsiteY3" fmla="*/ 193071 h 2765363"/>
                    <a:gd name="connsiteX4" fmla="*/ 458695 w 1488416"/>
                    <a:gd name="connsiteY4" fmla="*/ 2749 h 2765363"/>
                    <a:gd name="connsiteX5" fmla="*/ 174839 w 1488416"/>
                    <a:gd name="connsiteY5" fmla="*/ 292299 h 2765363"/>
                    <a:gd name="connsiteX6" fmla="*/ 22744 w 1488416"/>
                    <a:gd name="connsiteY6" fmla="*/ 991773 h 2765363"/>
                    <a:gd name="connsiteX7" fmla="*/ 1597 w 1488416"/>
                    <a:gd name="connsiteY7" fmla="*/ 1509059 h 2765363"/>
                    <a:gd name="connsiteX8" fmla="*/ 31691 w 1488416"/>
                    <a:gd name="connsiteY8" fmla="*/ 1844156 h 2765363"/>
                    <a:gd name="connsiteX9" fmla="*/ 141492 w 1488416"/>
                    <a:gd name="connsiteY9" fmla="*/ 2328094 h 2765363"/>
                    <a:gd name="connsiteX10" fmla="*/ 438362 w 1488416"/>
                    <a:gd name="connsiteY10" fmla="*/ 2742899 h 2765363"/>
                    <a:gd name="connsiteX11" fmla="*/ 653897 w 1488416"/>
                    <a:gd name="connsiteY11" fmla="*/ 2764046 h 2765363"/>
                    <a:gd name="connsiteX12" fmla="*/ 1215104 w 1488416"/>
                    <a:gd name="connsiteY12" fmla="*/ 2466363 h 2765363"/>
                    <a:gd name="connsiteX13" fmla="*/ 1435519 w 1488416"/>
                    <a:gd name="connsiteY13" fmla="*/ 2207720 h 2765363"/>
                    <a:gd name="connsiteX14" fmla="*/ 1455853 w 1488416"/>
                    <a:gd name="connsiteY14" fmla="*/ 1707514 h 2765363"/>
                    <a:gd name="connsiteX15" fmla="*/ 1491640 w 1488416"/>
                    <a:gd name="connsiteY15" fmla="*/ 1253669 h 2765363"/>
                    <a:gd name="connsiteX16" fmla="*/ 1491640 w 1488416"/>
                    <a:gd name="connsiteY16" fmla="*/ 1253669 h 276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88416" h="2765363">
                      <a:moveTo>
                        <a:pt x="1491640" y="1253669"/>
                      </a:moveTo>
                      <a:cubicBezTo>
                        <a:pt x="1489200" y="1204869"/>
                        <a:pt x="1465613" y="1155255"/>
                        <a:pt x="1449346" y="1108081"/>
                      </a:cubicBezTo>
                      <a:cubicBezTo>
                        <a:pt x="1414372" y="1003160"/>
                        <a:pt x="1379399" y="903119"/>
                        <a:pt x="1323278" y="807144"/>
                      </a:cubicBezTo>
                      <a:cubicBezTo>
                        <a:pt x="1193143" y="585915"/>
                        <a:pt x="1055688" y="367126"/>
                        <a:pt x="865366" y="193071"/>
                      </a:cubicBezTo>
                      <a:cubicBezTo>
                        <a:pt x="756379" y="94656"/>
                        <a:pt x="616484" y="-19212"/>
                        <a:pt x="458695" y="2749"/>
                      </a:cubicBezTo>
                      <a:cubicBezTo>
                        <a:pt x="314734" y="23082"/>
                        <a:pt x="226079" y="171111"/>
                        <a:pt x="174839" y="292299"/>
                      </a:cubicBezTo>
                      <a:cubicBezTo>
                        <a:pt x="80491" y="515154"/>
                        <a:pt x="41451" y="751837"/>
                        <a:pt x="22744" y="991773"/>
                      </a:cubicBezTo>
                      <a:cubicBezTo>
                        <a:pt x="9730" y="1164202"/>
                        <a:pt x="-4910" y="1335817"/>
                        <a:pt x="1597" y="1509059"/>
                      </a:cubicBezTo>
                      <a:cubicBezTo>
                        <a:pt x="5664" y="1620487"/>
                        <a:pt x="5664" y="1735168"/>
                        <a:pt x="31691" y="1844156"/>
                      </a:cubicBezTo>
                      <a:cubicBezTo>
                        <a:pt x="69918" y="2006011"/>
                        <a:pt x="92691" y="2168679"/>
                        <a:pt x="141492" y="2328094"/>
                      </a:cubicBezTo>
                      <a:cubicBezTo>
                        <a:pt x="187852" y="2480189"/>
                        <a:pt x="277320" y="2681898"/>
                        <a:pt x="438362" y="2742899"/>
                      </a:cubicBezTo>
                      <a:cubicBezTo>
                        <a:pt x="506682" y="2768926"/>
                        <a:pt x="577443" y="2777059"/>
                        <a:pt x="653897" y="2764046"/>
                      </a:cubicBezTo>
                      <a:cubicBezTo>
                        <a:pt x="860486" y="2728259"/>
                        <a:pt x="1053249" y="2592431"/>
                        <a:pt x="1215104" y="2466363"/>
                      </a:cubicBezTo>
                      <a:cubicBezTo>
                        <a:pt x="1289931" y="2407802"/>
                        <a:pt x="1435519" y="2315081"/>
                        <a:pt x="1435519" y="2207720"/>
                      </a:cubicBezTo>
                      <a:cubicBezTo>
                        <a:pt x="1435519" y="2040984"/>
                        <a:pt x="1442839" y="1873436"/>
                        <a:pt x="1455853" y="1707514"/>
                      </a:cubicBezTo>
                      <a:cubicBezTo>
                        <a:pt x="1465613" y="1558673"/>
                        <a:pt x="1497333" y="1404138"/>
                        <a:pt x="1491640" y="1253669"/>
                      </a:cubicBezTo>
                      <a:cubicBezTo>
                        <a:pt x="1491640" y="1253669"/>
                        <a:pt x="1491640" y="1253669"/>
                        <a:pt x="1491640" y="125366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8A70070-7348-40F8-8800-A49262A1BD41}"/>
                    </a:ext>
                  </a:extLst>
                </p:cNvPr>
                <p:cNvSpPr/>
                <p:nvPr/>
              </p:nvSpPr>
              <p:spPr>
                <a:xfrm>
                  <a:off x="2916492" y="3578688"/>
                  <a:ext cx="5116" cy="511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60B3A96-FDB5-471B-BF35-2E8C9948E165}"/>
                    </a:ext>
                  </a:extLst>
                </p:cNvPr>
                <p:cNvSpPr/>
                <p:nvPr/>
              </p:nvSpPr>
              <p:spPr>
                <a:xfrm>
                  <a:off x="4267475" y="2052010"/>
                  <a:ext cx="1493891" cy="1949221"/>
                </a:xfrm>
                <a:custGeom>
                  <a:avLst/>
                  <a:gdLst>
                    <a:gd name="connsiteX0" fmla="*/ 2376043 w 2374959"/>
                    <a:gd name="connsiteY0" fmla="*/ 2668646 h 3098834"/>
                    <a:gd name="connsiteX1" fmla="*/ 2374416 w 2374959"/>
                    <a:gd name="connsiteY1" fmla="*/ 2056199 h 3098834"/>
                    <a:gd name="connsiteX2" fmla="*/ 2295522 w 2374959"/>
                    <a:gd name="connsiteY2" fmla="*/ 1418539 h 3098834"/>
                    <a:gd name="connsiteX3" fmla="*/ 2128787 w 2374959"/>
                    <a:gd name="connsiteY3" fmla="*/ 853266 h 3098834"/>
                    <a:gd name="connsiteX4" fmla="*/ 1880717 w 2374959"/>
                    <a:gd name="connsiteY4" fmla="*/ 390474 h 3098834"/>
                    <a:gd name="connsiteX5" fmla="*/ 1485433 w 2374959"/>
                    <a:gd name="connsiteY5" fmla="*/ 68391 h 3098834"/>
                    <a:gd name="connsiteX6" fmla="*/ 1175550 w 2374959"/>
                    <a:gd name="connsiteY6" fmla="*/ 70 h 3098834"/>
                    <a:gd name="connsiteX7" fmla="*/ 870546 w 2374959"/>
                    <a:gd name="connsiteY7" fmla="*/ 80591 h 3098834"/>
                    <a:gd name="connsiteX8" fmla="*/ 648504 w 2374959"/>
                    <a:gd name="connsiteY8" fmla="*/ 239193 h 3098834"/>
                    <a:gd name="connsiteX9" fmla="*/ 89738 w 2374959"/>
                    <a:gd name="connsiteY9" fmla="*/ 1201377 h 3098834"/>
                    <a:gd name="connsiteX10" fmla="*/ 19790 w 2374959"/>
                    <a:gd name="connsiteY10" fmla="*/ 2472631 h 3098834"/>
                    <a:gd name="connsiteX11" fmla="*/ 36057 w 2374959"/>
                    <a:gd name="connsiteY11" fmla="*/ 2679220 h 3098834"/>
                    <a:gd name="connsiteX12" fmla="*/ 88111 w 2374959"/>
                    <a:gd name="connsiteY12" fmla="*/ 2871982 h 3098834"/>
                    <a:gd name="connsiteX13" fmla="*/ 576930 w 2374959"/>
                    <a:gd name="connsiteY13" fmla="*/ 3066370 h 3098834"/>
                    <a:gd name="connsiteX14" fmla="*/ 1239804 w 2374959"/>
                    <a:gd name="connsiteY14" fmla="*/ 3102971 h 3098834"/>
                    <a:gd name="connsiteX15" fmla="*/ 1727809 w 2374959"/>
                    <a:gd name="connsiteY15" fmla="*/ 3087517 h 3098834"/>
                    <a:gd name="connsiteX16" fmla="*/ 2204428 w 2374959"/>
                    <a:gd name="connsiteY16" fmla="*/ 3023263 h 3098834"/>
                    <a:gd name="connsiteX17" fmla="*/ 2367909 w 2374959"/>
                    <a:gd name="connsiteY17" fmla="*/ 2809354 h 3098834"/>
                    <a:gd name="connsiteX18" fmla="*/ 2376043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2376043" y="2668646"/>
                      </a:moveTo>
                      <a:cubicBezTo>
                        <a:pt x="2374416" y="2465311"/>
                        <a:pt x="2384990" y="2260348"/>
                        <a:pt x="2374416" y="2056199"/>
                      </a:cubicBezTo>
                      <a:cubicBezTo>
                        <a:pt x="2363843" y="1842290"/>
                        <a:pt x="2337002" y="1628381"/>
                        <a:pt x="2295522" y="1418539"/>
                      </a:cubicBezTo>
                      <a:cubicBezTo>
                        <a:pt x="2257295" y="1223337"/>
                        <a:pt x="2207681" y="1035455"/>
                        <a:pt x="2128787" y="853266"/>
                      </a:cubicBezTo>
                      <a:cubicBezTo>
                        <a:pt x="2059653" y="692224"/>
                        <a:pt x="1983198" y="534436"/>
                        <a:pt x="1880717" y="390474"/>
                      </a:cubicBezTo>
                      <a:cubicBezTo>
                        <a:pt x="1778236" y="245699"/>
                        <a:pt x="1647288" y="138338"/>
                        <a:pt x="1485433" y="68391"/>
                      </a:cubicBezTo>
                      <a:cubicBezTo>
                        <a:pt x="1386205" y="25284"/>
                        <a:pt x="1283724" y="-1557"/>
                        <a:pt x="1175550" y="70"/>
                      </a:cubicBezTo>
                      <a:cubicBezTo>
                        <a:pt x="1068188" y="2510"/>
                        <a:pt x="966521" y="34230"/>
                        <a:pt x="870546" y="80591"/>
                      </a:cubicBezTo>
                      <a:cubicBezTo>
                        <a:pt x="787585" y="120445"/>
                        <a:pt x="716824" y="178192"/>
                        <a:pt x="648504" y="239193"/>
                      </a:cubicBezTo>
                      <a:cubicBezTo>
                        <a:pt x="364647" y="492955"/>
                        <a:pt x="187339" y="838626"/>
                        <a:pt x="89738" y="1201377"/>
                      </a:cubicBezTo>
                      <a:cubicBezTo>
                        <a:pt x="-21690" y="1615368"/>
                        <a:pt x="-8677" y="2048879"/>
                        <a:pt x="19790" y="2472631"/>
                      </a:cubicBezTo>
                      <a:cubicBezTo>
                        <a:pt x="24670" y="2541765"/>
                        <a:pt x="27110" y="2610899"/>
                        <a:pt x="36057" y="2679220"/>
                      </a:cubicBezTo>
                      <a:cubicBezTo>
                        <a:pt x="45004" y="2748354"/>
                        <a:pt x="66964" y="2806914"/>
                        <a:pt x="88111" y="2871982"/>
                      </a:cubicBezTo>
                      <a:cubicBezTo>
                        <a:pt x="175952" y="3054984"/>
                        <a:pt x="402874" y="3047664"/>
                        <a:pt x="576930" y="3066370"/>
                      </a:cubicBezTo>
                      <a:cubicBezTo>
                        <a:pt x="797345" y="3089957"/>
                        <a:pt x="1018575" y="3102157"/>
                        <a:pt x="1239804" y="3102971"/>
                      </a:cubicBezTo>
                      <a:cubicBezTo>
                        <a:pt x="1402472" y="3103784"/>
                        <a:pt x="1565141" y="3098904"/>
                        <a:pt x="1727809" y="3087517"/>
                      </a:cubicBezTo>
                      <a:cubicBezTo>
                        <a:pt x="1885597" y="3076944"/>
                        <a:pt x="2053146" y="3072877"/>
                        <a:pt x="2204428" y="3023263"/>
                      </a:cubicBezTo>
                      <a:cubicBezTo>
                        <a:pt x="2310162" y="2988290"/>
                        <a:pt x="2352456" y="2907769"/>
                        <a:pt x="2367909" y="2809354"/>
                      </a:cubicBezTo>
                      <a:cubicBezTo>
                        <a:pt x="2374416" y="2763807"/>
                        <a:pt x="2376856" y="2716633"/>
                        <a:pt x="2376043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F61193F-DC7E-4083-9541-3D16ACCEBBA6}"/>
                    </a:ext>
                  </a:extLst>
                </p:cNvPr>
                <p:cNvSpPr/>
                <p:nvPr/>
              </p:nvSpPr>
              <p:spPr>
                <a:xfrm>
                  <a:off x="5751725" y="2044380"/>
                  <a:ext cx="1493891" cy="1949221"/>
                </a:xfrm>
                <a:custGeom>
                  <a:avLst/>
                  <a:gdLst>
                    <a:gd name="connsiteX0" fmla="*/ 3135 w 2374959"/>
                    <a:gd name="connsiteY0" fmla="*/ 2668646 h 3098834"/>
                    <a:gd name="connsiteX1" fmla="*/ 4762 w 2374959"/>
                    <a:gd name="connsiteY1" fmla="*/ 2056199 h 3098834"/>
                    <a:gd name="connsiteX2" fmla="*/ 83656 w 2374959"/>
                    <a:gd name="connsiteY2" fmla="*/ 1418539 h 3098834"/>
                    <a:gd name="connsiteX3" fmla="*/ 250391 w 2374959"/>
                    <a:gd name="connsiteY3" fmla="*/ 853266 h 3098834"/>
                    <a:gd name="connsiteX4" fmla="*/ 498461 w 2374959"/>
                    <a:gd name="connsiteY4" fmla="*/ 390474 h 3098834"/>
                    <a:gd name="connsiteX5" fmla="*/ 893745 w 2374959"/>
                    <a:gd name="connsiteY5" fmla="*/ 68391 h 3098834"/>
                    <a:gd name="connsiteX6" fmla="*/ 1203629 w 2374959"/>
                    <a:gd name="connsiteY6" fmla="*/ 70 h 3098834"/>
                    <a:gd name="connsiteX7" fmla="*/ 1508632 w 2374959"/>
                    <a:gd name="connsiteY7" fmla="*/ 80591 h 3098834"/>
                    <a:gd name="connsiteX8" fmla="*/ 1730674 w 2374959"/>
                    <a:gd name="connsiteY8" fmla="*/ 239193 h 3098834"/>
                    <a:gd name="connsiteX9" fmla="*/ 2289441 w 2374959"/>
                    <a:gd name="connsiteY9" fmla="*/ 1201377 h 3098834"/>
                    <a:gd name="connsiteX10" fmla="*/ 2359388 w 2374959"/>
                    <a:gd name="connsiteY10" fmla="*/ 2472631 h 3098834"/>
                    <a:gd name="connsiteX11" fmla="*/ 2343121 w 2374959"/>
                    <a:gd name="connsiteY11" fmla="*/ 2679220 h 3098834"/>
                    <a:gd name="connsiteX12" fmla="*/ 2291067 w 2374959"/>
                    <a:gd name="connsiteY12" fmla="*/ 2871982 h 3098834"/>
                    <a:gd name="connsiteX13" fmla="*/ 1802248 w 2374959"/>
                    <a:gd name="connsiteY13" fmla="*/ 3066370 h 3098834"/>
                    <a:gd name="connsiteX14" fmla="*/ 1139374 w 2374959"/>
                    <a:gd name="connsiteY14" fmla="*/ 3102971 h 3098834"/>
                    <a:gd name="connsiteX15" fmla="*/ 651369 w 2374959"/>
                    <a:gd name="connsiteY15" fmla="*/ 3087517 h 3098834"/>
                    <a:gd name="connsiteX16" fmla="*/ 174751 w 2374959"/>
                    <a:gd name="connsiteY16" fmla="*/ 3023263 h 3098834"/>
                    <a:gd name="connsiteX17" fmla="*/ 11269 w 2374959"/>
                    <a:gd name="connsiteY17" fmla="*/ 2809354 h 3098834"/>
                    <a:gd name="connsiteX18" fmla="*/ 3135 w 2374959"/>
                    <a:gd name="connsiteY18" fmla="*/ 2668646 h 309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74959" h="3098834">
                      <a:moveTo>
                        <a:pt x="3135" y="2668646"/>
                      </a:moveTo>
                      <a:cubicBezTo>
                        <a:pt x="4762" y="2465311"/>
                        <a:pt x="-5811" y="2260348"/>
                        <a:pt x="4762" y="2056199"/>
                      </a:cubicBezTo>
                      <a:cubicBezTo>
                        <a:pt x="15335" y="1842290"/>
                        <a:pt x="42176" y="1628381"/>
                        <a:pt x="83656" y="1418539"/>
                      </a:cubicBezTo>
                      <a:cubicBezTo>
                        <a:pt x="121883" y="1223337"/>
                        <a:pt x="171497" y="1035455"/>
                        <a:pt x="250391" y="853266"/>
                      </a:cubicBezTo>
                      <a:cubicBezTo>
                        <a:pt x="319526" y="692224"/>
                        <a:pt x="395979" y="534436"/>
                        <a:pt x="498461" y="390474"/>
                      </a:cubicBezTo>
                      <a:cubicBezTo>
                        <a:pt x="600942" y="245699"/>
                        <a:pt x="731890" y="138338"/>
                        <a:pt x="893745" y="68391"/>
                      </a:cubicBezTo>
                      <a:cubicBezTo>
                        <a:pt x="992973" y="25284"/>
                        <a:pt x="1095454" y="-1557"/>
                        <a:pt x="1203629" y="70"/>
                      </a:cubicBezTo>
                      <a:cubicBezTo>
                        <a:pt x="1310989" y="2510"/>
                        <a:pt x="1412657" y="34230"/>
                        <a:pt x="1508632" y="80591"/>
                      </a:cubicBezTo>
                      <a:cubicBezTo>
                        <a:pt x="1591593" y="120445"/>
                        <a:pt x="1662353" y="178192"/>
                        <a:pt x="1730674" y="239193"/>
                      </a:cubicBezTo>
                      <a:cubicBezTo>
                        <a:pt x="2014530" y="492955"/>
                        <a:pt x="2191840" y="838626"/>
                        <a:pt x="2289441" y="1201377"/>
                      </a:cubicBezTo>
                      <a:cubicBezTo>
                        <a:pt x="2400868" y="1615368"/>
                        <a:pt x="2387855" y="2048879"/>
                        <a:pt x="2359388" y="2472631"/>
                      </a:cubicBezTo>
                      <a:cubicBezTo>
                        <a:pt x="2354508" y="2541765"/>
                        <a:pt x="2352068" y="2610899"/>
                        <a:pt x="2343121" y="2679220"/>
                      </a:cubicBezTo>
                      <a:cubicBezTo>
                        <a:pt x="2334174" y="2748354"/>
                        <a:pt x="2312214" y="2806914"/>
                        <a:pt x="2291067" y="2871982"/>
                      </a:cubicBezTo>
                      <a:cubicBezTo>
                        <a:pt x="2203227" y="3054984"/>
                        <a:pt x="1976304" y="3047664"/>
                        <a:pt x="1802248" y="3066370"/>
                      </a:cubicBezTo>
                      <a:cubicBezTo>
                        <a:pt x="1581833" y="3089957"/>
                        <a:pt x="1360604" y="3102157"/>
                        <a:pt x="1139374" y="3102971"/>
                      </a:cubicBezTo>
                      <a:cubicBezTo>
                        <a:pt x="976706" y="3103784"/>
                        <a:pt x="814038" y="3098904"/>
                        <a:pt x="651369" y="3087517"/>
                      </a:cubicBezTo>
                      <a:cubicBezTo>
                        <a:pt x="493580" y="3076944"/>
                        <a:pt x="326032" y="3072877"/>
                        <a:pt x="174751" y="3023263"/>
                      </a:cubicBezTo>
                      <a:cubicBezTo>
                        <a:pt x="69016" y="2988290"/>
                        <a:pt x="26722" y="2907769"/>
                        <a:pt x="11269" y="2809354"/>
                      </a:cubicBezTo>
                      <a:cubicBezTo>
                        <a:pt x="4762" y="2763807"/>
                        <a:pt x="2322" y="2716633"/>
                        <a:pt x="3135" y="26686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6000">
                      <a:schemeClr val="bg1">
                        <a:lumMod val="98000"/>
                      </a:schemeClr>
                    </a:gs>
                    <a:gs pos="89000">
                      <a:schemeClr val="bg1">
                        <a:lumMod val="9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8894448-814E-4931-AF48-3BC0AE024D8A}"/>
                  </a:ext>
                </a:extLst>
              </p:cNvPr>
              <p:cNvSpPr/>
              <p:nvPr/>
            </p:nvSpPr>
            <p:spPr>
              <a:xfrm>
                <a:off x="2170427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318EF24-3161-49AC-A4C4-F4BC4620E2B4}"/>
                  </a:ext>
                </a:extLst>
              </p:cNvPr>
              <p:cNvSpPr/>
              <p:nvPr/>
            </p:nvSpPr>
            <p:spPr>
              <a:xfrm>
                <a:off x="3473696" y="1823655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7E573F1-5E56-48F9-BBBD-0FD47DB9F4F4}"/>
                  </a:ext>
                </a:extLst>
              </p:cNvPr>
              <p:cNvSpPr/>
              <p:nvPr/>
            </p:nvSpPr>
            <p:spPr>
              <a:xfrm>
                <a:off x="4959515" y="1806696"/>
                <a:ext cx="361962" cy="3619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D453D28-E735-4172-A0B0-1DFA0AAFC264}"/>
                  </a:ext>
                </a:extLst>
              </p:cNvPr>
              <p:cNvSpPr/>
              <p:nvPr/>
            </p:nvSpPr>
            <p:spPr>
              <a:xfrm>
                <a:off x="6262784" y="1733550"/>
                <a:ext cx="335562" cy="335562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CF758041-ECC6-44FE-9E74-4D37EA6A711D}"/>
                  </a:ext>
                </a:extLst>
              </p:cNvPr>
              <p:cNvSpPr/>
              <p:nvPr/>
            </p:nvSpPr>
            <p:spPr>
              <a:xfrm>
                <a:off x="7337944" y="162659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20FA38A-8AFD-4A27-BA8E-ED1064B194F3}"/>
                  </a:ext>
                </a:extLst>
              </p:cNvPr>
              <p:cNvSpPr/>
              <p:nvPr/>
            </p:nvSpPr>
            <p:spPr>
              <a:xfrm>
                <a:off x="1145499" y="1618965"/>
                <a:ext cx="310800" cy="310800"/>
              </a:xfrm>
              <a:prstGeom prst="roundRect">
                <a:avLst/>
              </a:prstGeom>
              <a:gradFill flip="none" rotWithShape="1">
                <a:gsLst>
                  <a:gs pos="61600">
                    <a:srgbClr val="C3C3C3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1D5CF48-507B-4F7C-AB25-3F18DBDFAF3C}"/>
                  </a:ext>
                </a:extLst>
              </p:cNvPr>
              <p:cNvSpPr/>
              <p:nvPr/>
            </p:nvSpPr>
            <p:spPr>
              <a:xfrm>
                <a:off x="742950" y="1666873"/>
                <a:ext cx="7305675" cy="361961"/>
              </a:xfrm>
              <a:custGeom>
                <a:avLst/>
                <a:gdLst>
                  <a:gd name="connsiteX0" fmla="*/ 0 w 7305675"/>
                  <a:gd name="connsiteY0" fmla="*/ 38100 h 381168"/>
                  <a:gd name="connsiteX1" fmla="*/ 3667125 w 7305675"/>
                  <a:gd name="connsiteY1" fmla="*/ 381000 h 381168"/>
                  <a:gd name="connsiteX2" fmla="*/ 7305675 w 7305675"/>
                  <a:gd name="connsiteY2" fmla="*/ 0 h 381168"/>
                  <a:gd name="connsiteX0" fmla="*/ 0 w 7305675"/>
                  <a:gd name="connsiteY0" fmla="*/ 0 h 390534"/>
                  <a:gd name="connsiteX1" fmla="*/ 3667125 w 7305675"/>
                  <a:gd name="connsiteY1" fmla="*/ 390525 h 390534"/>
                  <a:gd name="connsiteX2" fmla="*/ 7305675 w 7305675"/>
                  <a:gd name="connsiteY2" fmla="*/ 9525 h 390534"/>
                  <a:gd name="connsiteX0" fmla="*/ 0 w 7305675"/>
                  <a:gd name="connsiteY0" fmla="*/ 0 h 361961"/>
                  <a:gd name="connsiteX1" fmla="*/ 3667125 w 7305675"/>
                  <a:gd name="connsiteY1" fmla="*/ 361950 h 361961"/>
                  <a:gd name="connsiteX2" fmla="*/ 7305675 w 7305675"/>
                  <a:gd name="connsiteY2" fmla="*/ 9525 h 361961"/>
                  <a:gd name="connsiteX0" fmla="*/ 0 w 7305675"/>
                  <a:gd name="connsiteY0" fmla="*/ 0 h 361961"/>
                  <a:gd name="connsiteX1" fmla="*/ 3676650 w 7305675"/>
                  <a:gd name="connsiteY1" fmla="*/ 361950 h 361961"/>
                  <a:gd name="connsiteX2" fmla="*/ 7305675 w 7305675"/>
                  <a:gd name="connsiteY2" fmla="*/ 9525 h 36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5675" h="361961">
                    <a:moveTo>
                      <a:pt x="0" y="0"/>
                    </a:moveTo>
                    <a:cubicBezTo>
                      <a:pt x="1224756" y="174625"/>
                      <a:pt x="2459038" y="360363"/>
                      <a:pt x="3676650" y="361950"/>
                    </a:cubicBezTo>
                    <a:cubicBezTo>
                      <a:pt x="4894262" y="363537"/>
                      <a:pt x="6095206" y="196850"/>
                      <a:pt x="7305675" y="95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58D9D9F-B78B-4AC0-80E2-3350CE72496D}"/>
              </a:ext>
            </a:extLst>
          </p:cNvPr>
          <p:cNvGrpSpPr/>
          <p:nvPr/>
        </p:nvGrpSpPr>
        <p:grpSpPr>
          <a:xfrm>
            <a:off x="8989313" y="4139666"/>
            <a:ext cx="2487369" cy="880022"/>
            <a:chOff x="5057775" y="4300176"/>
            <a:chExt cx="6629400" cy="234545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CA2535-E8F3-4524-B895-7C3AE9AF2D1D}"/>
                </a:ext>
              </a:extLst>
            </p:cNvPr>
            <p:cNvSpPr/>
            <p:nvPr/>
          </p:nvSpPr>
          <p:spPr>
            <a:xfrm>
              <a:off x="5057775" y="4300176"/>
              <a:ext cx="6629400" cy="18624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D839925-AF07-4C50-B0B1-816EEB301532}"/>
                </a:ext>
              </a:extLst>
            </p:cNvPr>
            <p:cNvGrpSpPr/>
            <p:nvPr/>
          </p:nvGrpSpPr>
          <p:grpSpPr>
            <a:xfrm>
              <a:off x="5069608" y="4869925"/>
              <a:ext cx="6614277" cy="1775708"/>
              <a:chOff x="2104451" y="2044380"/>
              <a:chExt cx="7289009" cy="1956851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C7CB620-84E3-4BFC-9311-4D5D666294DA}"/>
                  </a:ext>
                </a:extLst>
              </p:cNvPr>
              <p:cNvSpPr/>
              <p:nvPr/>
            </p:nvSpPr>
            <p:spPr>
              <a:xfrm flipH="1">
                <a:off x="9164888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191D3C3-6606-4F14-83CE-FE911850380B}"/>
                  </a:ext>
                </a:extLst>
              </p:cNvPr>
              <p:cNvSpPr/>
              <p:nvPr/>
            </p:nvSpPr>
            <p:spPr>
              <a:xfrm flipH="1">
                <a:off x="7198653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67E2154-804E-4D4B-946D-7DE1A216D051}"/>
                  </a:ext>
                </a:extLst>
              </p:cNvPr>
              <p:cNvSpPr/>
              <p:nvPr/>
            </p:nvSpPr>
            <p:spPr>
              <a:xfrm flipH="1">
                <a:off x="8314449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8CE132E-FD30-413D-AF5F-E58EBCE1899F}"/>
                  </a:ext>
                </a:extLst>
              </p:cNvPr>
              <p:cNvSpPr/>
              <p:nvPr/>
            </p:nvSpPr>
            <p:spPr>
              <a:xfrm flipH="1">
                <a:off x="8576303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9A0003C-5653-4E20-8468-4A5CD8D64835}"/>
                  </a:ext>
                </a:extLst>
              </p:cNvPr>
              <p:cNvSpPr/>
              <p:nvPr/>
            </p:nvSpPr>
            <p:spPr>
              <a:xfrm>
                <a:off x="2104451" y="2237782"/>
                <a:ext cx="228572" cy="1340906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F0168A2-80B6-45C6-8145-060E418B3367}"/>
                  </a:ext>
                </a:extLst>
              </p:cNvPr>
              <p:cNvSpPr/>
              <p:nvPr/>
            </p:nvSpPr>
            <p:spPr>
              <a:xfrm>
                <a:off x="3153259" y="2086837"/>
                <a:ext cx="1145999" cy="1795739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E3EB120-A480-4601-B3B5-8F0101D7F2CD}"/>
                  </a:ext>
                </a:extLst>
              </p:cNvPr>
              <p:cNvSpPr/>
              <p:nvPr/>
            </p:nvSpPr>
            <p:spPr>
              <a:xfrm>
                <a:off x="2247222" y="2055728"/>
                <a:ext cx="936240" cy="1739463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CC2EE6E-1C18-42DC-BDDD-50504A381ACD}"/>
                  </a:ext>
                </a:extLst>
              </p:cNvPr>
              <p:cNvSpPr/>
              <p:nvPr/>
            </p:nvSpPr>
            <p:spPr>
              <a:xfrm>
                <a:off x="2916492" y="3578688"/>
                <a:ext cx="5116" cy="511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758B10-6C7B-460B-A2A7-0D39256D9B94}"/>
                  </a:ext>
                </a:extLst>
              </p:cNvPr>
              <p:cNvSpPr/>
              <p:nvPr/>
            </p:nvSpPr>
            <p:spPr>
              <a:xfrm>
                <a:off x="4267475" y="2052010"/>
                <a:ext cx="1493891" cy="1949221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192D6F0-46D7-4CAF-903E-0F863E4A4C9A}"/>
                  </a:ext>
                </a:extLst>
              </p:cNvPr>
              <p:cNvSpPr/>
              <p:nvPr/>
            </p:nvSpPr>
            <p:spPr>
              <a:xfrm>
                <a:off x="5751725" y="2044380"/>
                <a:ext cx="1493891" cy="1949221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762C5E-7F7A-4F36-95DA-63485F0F42AC}"/>
              </a:ext>
            </a:extLst>
          </p:cNvPr>
          <p:cNvGrpSpPr/>
          <p:nvPr/>
        </p:nvGrpSpPr>
        <p:grpSpPr>
          <a:xfrm>
            <a:off x="5959711" y="4139666"/>
            <a:ext cx="2487369" cy="871372"/>
            <a:chOff x="6160678" y="4457213"/>
            <a:chExt cx="2487369" cy="87137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E85AF1-1466-410A-904F-21F89B274458}"/>
                </a:ext>
              </a:extLst>
            </p:cNvPr>
            <p:cNvSpPr/>
            <p:nvPr/>
          </p:nvSpPr>
          <p:spPr>
            <a:xfrm>
              <a:off x="6160678" y="4457213"/>
              <a:ext cx="2487369" cy="698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3AF31AE-AAE0-4501-8694-FDD888803C31}"/>
                </a:ext>
              </a:extLst>
            </p:cNvPr>
            <p:cNvGrpSpPr/>
            <p:nvPr/>
          </p:nvGrpSpPr>
          <p:grpSpPr>
            <a:xfrm>
              <a:off x="6165118" y="4609862"/>
              <a:ext cx="2481695" cy="718723"/>
              <a:chOff x="6165118" y="4609862"/>
              <a:chExt cx="2481695" cy="718723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CA90BC5-23FF-43C8-9047-F58621122D58}"/>
                  </a:ext>
                </a:extLst>
              </p:cNvPr>
              <p:cNvSpPr/>
              <p:nvPr/>
            </p:nvSpPr>
            <p:spPr>
              <a:xfrm flipH="1">
                <a:off x="8568991" y="4736832"/>
                <a:ext cx="7782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DA63F2B-3035-49D0-AE26-2A7B06D4BE12}"/>
                  </a:ext>
                </a:extLst>
              </p:cNvPr>
              <p:cNvSpPr/>
              <p:nvPr/>
            </p:nvSpPr>
            <p:spPr>
              <a:xfrm rot="20941682" flipH="1">
                <a:off x="7827913" y="4640552"/>
                <a:ext cx="438241" cy="612794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791952 w 1829987"/>
                  <a:gd name="connsiteY14" fmla="*/ 2003270 h 2862372"/>
                  <a:gd name="connsiteX15" fmla="*/ 1809032 w 1829987"/>
                  <a:gd name="connsiteY15" fmla="*/ 1642146 h 2862372"/>
                  <a:gd name="connsiteX16" fmla="*/ 1819606 w 1829987"/>
                  <a:gd name="connsiteY16" fmla="*/ 1461584 h 2862372"/>
                  <a:gd name="connsiteX17" fmla="*/ 1820419 w 1829987"/>
                  <a:gd name="connsiteY17" fmla="*/ 1327383 h 2862372"/>
                  <a:gd name="connsiteX18" fmla="*/ 1820419 w 1829987"/>
                  <a:gd name="connsiteY18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09032 w 1829987"/>
                  <a:gd name="connsiteY14" fmla="*/ 1642146 h 2862372"/>
                  <a:gd name="connsiteX15" fmla="*/ 1819606 w 1829987"/>
                  <a:gd name="connsiteY15" fmla="*/ 1461584 h 2862372"/>
                  <a:gd name="connsiteX16" fmla="*/ 1820419 w 1829987"/>
                  <a:gd name="connsiteY16" fmla="*/ 1327383 h 2862372"/>
                  <a:gd name="connsiteX17" fmla="*/ 1820419 w 1829987"/>
                  <a:gd name="connsiteY17" fmla="*/ 1327383 h 2862372"/>
                  <a:gd name="connsiteX0" fmla="*/ 1820419 w 1829987"/>
                  <a:gd name="connsiteY0" fmla="*/ 1327383 h 2862372"/>
                  <a:gd name="connsiteX1" fmla="*/ 1554456 w 1829987"/>
                  <a:gd name="connsiteY1" fmla="*/ 802777 h 2862372"/>
                  <a:gd name="connsiteX2" fmla="*/ 1358441 w 1829987"/>
                  <a:gd name="connsiteY2" fmla="*/ 496147 h 2862372"/>
                  <a:gd name="connsiteX3" fmla="*/ 1023343 w 1829987"/>
                  <a:gd name="connsiteY3" fmla="*/ 104929 h 2862372"/>
                  <a:gd name="connsiteX4" fmla="*/ 845222 w 1829987"/>
                  <a:gd name="connsiteY4" fmla="*/ 13835 h 2862372"/>
                  <a:gd name="connsiteX5" fmla="*/ 604472 w 1829987"/>
                  <a:gd name="connsiteY5" fmla="*/ 59382 h 2862372"/>
                  <a:gd name="connsiteX6" fmla="*/ 163641 w 1829987"/>
                  <a:gd name="connsiteY6" fmla="*/ 702736 h 2862372"/>
                  <a:gd name="connsiteX7" fmla="*/ 1786 w 1829987"/>
                  <a:gd name="connsiteY7" fmla="*/ 1904856 h 2862372"/>
                  <a:gd name="connsiteX8" fmla="*/ 17239 w 1829987"/>
                  <a:gd name="connsiteY8" fmla="*/ 2261100 h 2862372"/>
                  <a:gd name="connsiteX9" fmla="*/ 111587 w 1829987"/>
                  <a:gd name="connsiteY9" fmla="*/ 2553903 h 2862372"/>
                  <a:gd name="connsiteX10" fmla="*/ 419843 w 1829987"/>
                  <a:gd name="connsiteY10" fmla="*/ 2747478 h 2862372"/>
                  <a:gd name="connsiteX11" fmla="*/ 987556 w 1829987"/>
                  <a:gd name="connsiteY11" fmla="*/ 2858906 h 2862372"/>
                  <a:gd name="connsiteX12" fmla="*/ 1602443 w 1829987"/>
                  <a:gd name="connsiteY12" fmla="*/ 2752359 h 2862372"/>
                  <a:gd name="connsiteX13" fmla="*/ 1776498 w 1829987"/>
                  <a:gd name="connsiteY13" fmla="*/ 2592130 h 2862372"/>
                  <a:gd name="connsiteX14" fmla="*/ 1819606 w 1829987"/>
                  <a:gd name="connsiteY14" fmla="*/ 1461584 h 2862372"/>
                  <a:gd name="connsiteX15" fmla="*/ 1820419 w 1829987"/>
                  <a:gd name="connsiteY15" fmla="*/ 1327383 h 2862372"/>
                  <a:gd name="connsiteX16" fmla="*/ 1820419 w 1829987"/>
                  <a:gd name="connsiteY16" fmla="*/ 1327383 h 2862372"/>
                  <a:gd name="connsiteX0" fmla="*/ 1820419 w 2046304"/>
                  <a:gd name="connsiteY0" fmla="*/ 1327383 h 2861354"/>
                  <a:gd name="connsiteX1" fmla="*/ 1554456 w 2046304"/>
                  <a:gd name="connsiteY1" fmla="*/ 802777 h 2861354"/>
                  <a:gd name="connsiteX2" fmla="*/ 1358441 w 2046304"/>
                  <a:gd name="connsiteY2" fmla="*/ 496147 h 2861354"/>
                  <a:gd name="connsiteX3" fmla="*/ 1023343 w 2046304"/>
                  <a:gd name="connsiteY3" fmla="*/ 104929 h 2861354"/>
                  <a:gd name="connsiteX4" fmla="*/ 845222 w 2046304"/>
                  <a:gd name="connsiteY4" fmla="*/ 13835 h 2861354"/>
                  <a:gd name="connsiteX5" fmla="*/ 604472 w 2046304"/>
                  <a:gd name="connsiteY5" fmla="*/ 59382 h 2861354"/>
                  <a:gd name="connsiteX6" fmla="*/ 163641 w 2046304"/>
                  <a:gd name="connsiteY6" fmla="*/ 702736 h 2861354"/>
                  <a:gd name="connsiteX7" fmla="*/ 1786 w 2046304"/>
                  <a:gd name="connsiteY7" fmla="*/ 1904856 h 2861354"/>
                  <a:gd name="connsiteX8" fmla="*/ 17239 w 2046304"/>
                  <a:gd name="connsiteY8" fmla="*/ 2261100 h 2861354"/>
                  <a:gd name="connsiteX9" fmla="*/ 111587 w 2046304"/>
                  <a:gd name="connsiteY9" fmla="*/ 2553903 h 2861354"/>
                  <a:gd name="connsiteX10" fmla="*/ 419843 w 2046304"/>
                  <a:gd name="connsiteY10" fmla="*/ 2747478 h 2861354"/>
                  <a:gd name="connsiteX11" fmla="*/ 987556 w 2046304"/>
                  <a:gd name="connsiteY11" fmla="*/ 2858906 h 2861354"/>
                  <a:gd name="connsiteX12" fmla="*/ 1602443 w 2046304"/>
                  <a:gd name="connsiteY12" fmla="*/ 2752359 h 2861354"/>
                  <a:gd name="connsiteX13" fmla="*/ 2042927 w 2046304"/>
                  <a:gd name="connsiteY13" fmla="*/ 2377381 h 2861354"/>
                  <a:gd name="connsiteX14" fmla="*/ 1819606 w 2046304"/>
                  <a:gd name="connsiteY14" fmla="*/ 1461584 h 2861354"/>
                  <a:gd name="connsiteX15" fmla="*/ 1820419 w 2046304"/>
                  <a:gd name="connsiteY15" fmla="*/ 1327383 h 2861354"/>
                  <a:gd name="connsiteX16" fmla="*/ 1820419 w 2046304"/>
                  <a:gd name="connsiteY16" fmla="*/ 1327383 h 286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6304" h="2861354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26548" y="2832613"/>
                      <a:pt x="1602443" y="2752359"/>
                    </a:cubicBezTo>
                    <a:cubicBezTo>
                      <a:pt x="1778338" y="2672105"/>
                      <a:pt x="2024220" y="2456275"/>
                      <a:pt x="2042927" y="2377381"/>
                    </a:cubicBezTo>
                    <a:cubicBezTo>
                      <a:pt x="2079121" y="2162252"/>
                      <a:pt x="1812286" y="1672375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lnTo>
                      <a:pt x="1820419" y="13273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3A77B91-D622-41D3-8CE9-A50CE94E0728}"/>
                  </a:ext>
                </a:extLst>
              </p:cNvPr>
              <p:cNvSpPr/>
              <p:nvPr/>
            </p:nvSpPr>
            <p:spPr>
              <a:xfrm flipH="1">
                <a:off x="8275641" y="4650070"/>
                <a:ext cx="318762" cy="592237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8416" h="2765363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249" y="2592431"/>
                      <a:pt x="1215104" y="2466363"/>
                    </a:cubicBezTo>
                    <a:cubicBezTo>
                      <a:pt x="1289931" y="2407802"/>
                      <a:pt x="1435519" y="2315081"/>
                      <a:pt x="1435519" y="2207720"/>
                    </a:cubicBezTo>
                    <a:cubicBezTo>
                      <a:pt x="1435519" y="2040984"/>
                      <a:pt x="1442839" y="1873436"/>
                      <a:pt x="1455853" y="1707514"/>
                    </a:cubicBezTo>
                    <a:cubicBezTo>
                      <a:pt x="1465613" y="1558673"/>
                      <a:pt x="1497333" y="1404138"/>
                      <a:pt x="1491640" y="1253669"/>
                    </a:cubicBezTo>
                    <a:cubicBezTo>
                      <a:pt x="1491640" y="1253669"/>
                      <a:pt x="1491640" y="1253669"/>
                      <a:pt x="1491640" y="12536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F66486F-BC59-4E63-8ED6-8213045D496D}"/>
                  </a:ext>
                </a:extLst>
              </p:cNvPr>
              <p:cNvSpPr/>
              <p:nvPr/>
            </p:nvSpPr>
            <p:spPr>
              <a:xfrm flipH="1">
                <a:off x="8368595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86E5BFB-1554-49C4-9AB9-B5234F4605F8}"/>
                  </a:ext>
                </a:extLst>
              </p:cNvPr>
              <p:cNvSpPr/>
              <p:nvPr/>
            </p:nvSpPr>
            <p:spPr>
              <a:xfrm rot="295291">
                <a:off x="6165118" y="4736832"/>
                <a:ext cx="112392" cy="456540"/>
              </a:xfrm>
              <a:custGeom>
                <a:avLst/>
                <a:gdLst>
                  <a:gd name="connsiteX0" fmla="*/ 294243 w 357870"/>
                  <a:gd name="connsiteY0" fmla="*/ 403418 h 2147223"/>
                  <a:gd name="connsiteX1" fmla="*/ 250322 w 357870"/>
                  <a:gd name="connsiteY1" fmla="*/ 890610 h 2147223"/>
                  <a:gd name="connsiteX2" fmla="*/ 278789 w 357870"/>
                  <a:gd name="connsiteY2" fmla="*/ 1613671 h 2147223"/>
                  <a:gd name="connsiteX3" fmla="*/ 361750 w 357870"/>
                  <a:gd name="connsiteY3" fmla="*/ 2000009 h 2147223"/>
                  <a:gd name="connsiteX4" fmla="*/ 363377 w 357870"/>
                  <a:gd name="connsiteY4" fmla="*/ 2018716 h 2147223"/>
                  <a:gd name="connsiteX5" fmla="*/ 213722 w 357870"/>
                  <a:gd name="connsiteY5" fmla="*/ 2124450 h 2147223"/>
                  <a:gd name="connsiteX6" fmla="*/ 2253 w 357870"/>
                  <a:gd name="connsiteY6" fmla="*/ 2151290 h 2147223"/>
                  <a:gd name="connsiteX7" fmla="*/ 2253 w 357870"/>
                  <a:gd name="connsiteY7" fmla="*/ 815782 h 2147223"/>
                  <a:gd name="connsiteX8" fmla="*/ 2253 w 357870"/>
                  <a:gd name="connsiteY8" fmla="*/ 402604 h 2147223"/>
                  <a:gd name="connsiteX9" fmla="*/ 2253 w 357870"/>
                  <a:gd name="connsiteY9" fmla="*/ 192762 h 2147223"/>
                  <a:gd name="connsiteX10" fmla="*/ 8760 w 357870"/>
                  <a:gd name="connsiteY10" fmla="*/ 0 h 2147223"/>
                  <a:gd name="connsiteX11" fmla="*/ 164921 w 357870"/>
                  <a:gd name="connsiteY11" fmla="*/ 209029 h 2147223"/>
                  <a:gd name="connsiteX12" fmla="*/ 232429 w 357870"/>
                  <a:gd name="connsiteY12" fmla="*/ 324524 h 2147223"/>
                  <a:gd name="connsiteX13" fmla="*/ 259269 w 357870"/>
                  <a:gd name="connsiteY13" fmla="*/ 374137 h 2147223"/>
                  <a:gd name="connsiteX14" fmla="*/ 294243 w 357870"/>
                  <a:gd name="connsiteY14" fmla="*/ 403418 h 2147223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32429 w 363377"/>
                  <a:gd name="connsiteY12" fmla="*/ 324524 h 2153220"/>
                  <a:gd name="connsiteX13" fmla="*/ 294243 w 363377"/>
                  <a:gd name="connsiteY13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63377"/>
                  <a:gd name="connsiteY0" fmla="*/ 403418 h 2153220"/>
                  <a:gd name="connsiteX1" fmla="*/ 250322 w 363377"/>
                  <a:gd name="connsiteY1" fmla="*/ 890610 h 2153220"/>
                  <a:gd name="connsiteX2" fmla="*/ 278789 w 363377"/>
                  <a:gd name="connsiteY2" fmla="*/ 1613671 h 2153220"/>
                  <a:gd name="connsiteX3" fmla="*/ 361750 w 363377"/>
                  <a:gd name="connsiteY3" fmla="*/ 2000009 h 2153220"/>
                  <a:gd name="connsiteX4" fmla="*/ 363377 w 363377"/>
                  <a:gd name="connsiteY4" fmla="*/ 2018716 h 2153220"/>
                  <a:gd name="connsiteX5" fmla="*/ 213722 w 363377"/>
                  <a:gd name="connsiteY5" fmla="*/ 2124450 h 2153220"/>
                  <a:gd name="connsiteX6" fmla="*/ 2253 w 363377"/>
                  <a:gd name="connsiteY6" fmla="*/ 2151290 h 2153220"/>
                  <a:gd name="connsiteX7" fmla="*/ 2253 w 363377"/>
                  <a:gd name="connsiteY7" fmla="*/ 815782 h 2153220"/>
                  <a:gd name="connsiteX8" fmla="*/ 2253 w 363377"/>
                  <a:gd name="connsiteY8" fmla="*/ 402604 h 2153220"/>
                  <a:gd name="connsiteX9" fmla="*/ 2253 w 363377"/>
                  <a:gd name="connsiteY9" fmla="*/ 192762 h 2153220"/>
                  <a:gd name="connsiteX10" fmla="*/ 8760 w 363377"/>
                  <a:gd name="connsiteY10" fmla="*/ 0 h 2153220"/>
                  <a:gd name="connsiteX11" fmla="*/ 164921 w 363377"/>
                  <a:gd name="connsiteY11" fmla="*/ 209029 h 2153220"/>
                  <a:gd name="connsiteX12" fmla="*/ 294243 w 363377"/>
                  <a:gd name="connsiteY12" fmla="*/ 403418 h 2153220"/>
                  <a:gd name="connsiteX0" fmla="*/ 294243 w 370920"/>
                  <a:gd name="connsiteY0" fmla="*/ 403418 h 2153220"/>
                  <a:gd name="connsiteX1" fmla="*/ 250322 w 370920"/>
                  <a:gd name="connsiteY1" fmla="*/ 890610 h 2153220"/>
                  <a:gd name="connsiteX2" fmla="*/ 278789 w 370920"/>
                  <a:gd name="connsiteY2" fmla="*/ 1613671 h 2153220"/>
                  <a:gd name="connsiteX3" fmla="*/ 361750 w 370920"/>
                  <a:gd name="connsiteY3" fmla="*/ 2000009 h 2153220"/>
                  <a:gd name="connsiteX4" fmla="*/ 350024 w 370920"/>
                  <a:gd name="connsiteY4" fmla="*/ 1974351 h 2153220"/>
                  <a:gd name="connsiteX5" fmla="*/ 363377 w 370920"/>
                  <a:gd name="connsiteY5" fmla="*/ 2018716 h 2153220"/>
                  <a:gd name="connsiteX6" fmla="*/ 213722 w 370920"/>
                  <a:gd name="connsiteY6" fmla="*/ 2124450 h 2153220"/>
                  <a:gd name="connsiteX7" fmla="*/ 2253 w 370920"/>
                  <a:gd name="connsiteY7" fmla="*/ 2151290 h 2153220"/>
                  <a:gd name="connsiteX8" fmla="*/ 2253 w 370920"/>
                  <a:gd name="connsiteY8" fmla="*/ 815782 h 2153220"/>
                  <a:gd name="connsiteX9" fmla="*/ 2253 w 370920"/>
                  <a:gd name="connsiteY9" fmla="*/ 402604 h 2153220"/>
                  <a:gd name="connsiteX10" fmla="*/ 2253 w 370920"/>
                  <a:gd name="connsiteY10" fmla="*/ 192762 h 2153220"/>
                  <a:gd name="connsiteX11" fmla="*/ 8760 w 370920"/>
                  <a:gd name="connsiteY11" fmla="*/ 0 h 2153220"/>
                  <a:gd name="connsiteX12" fmla="*/ 164921 w 370920"/>
                  <a:gd name="connsiteY12" fmla="*/ 209029 h 2153220"/>
                  <a:gd name="connsiteX13" fmla="*/ 294243 w 370920"/>
                  <a:gd name="connsiteY13" fmla="*/ 403418 h 2153220"/>
                  <a:gd name="connsiteX0" fmla="*/ 294243 w 377541"/>
                  <a:gd name="connsiteY0" fmla="*/ 403418 h 2153220"/>
                  <a:gd name="connsiteX1" fmla="*/ 250322 w 377541"/>
                  <a:gd name="connsiteY1" fmla="*/ 890610 h 2153220"/>
                  <a:gd name="connsiteX2" fmla="*/ 278789 w 377541"/>
                  <a:gd name="connsiteY2" fmla="*/ 1613671 h 2153220"/>
                  <a:gd name="connsiteX3" fmla="*/ 361750 w 377541"/>
                  <a:gd name="connsiteY3" fmla="*/ 2000009 h 2153220"/>
                  <a:gd name="connsiteX4" fmla="*/ 363377 w 377541"/>
                  <a:gd name="connsiteY4" fmla="*/ 2018716 h 2153220"/>
                  <a:gd name="connsiteX5" fmla="*/ 213722 w 377541"/>
                  <a:gd name="connsiteY5" fmla="*/ 2124450 h 2153220"/>
                  <a:gd name="connsiteX6" fmla="*/ 2253 w 377541"/>
                  <a:gd name="connsiteY6" fmla="*/ 2151290 h 2153220"/>
                  <a:gd name="connsiteX7" fmla="*/ 2253 w 377541"/>
                  <a:gd name="connsiteY7" fmla="*/ 815782 h 2153220"/>
                  <a:gd name="connsiteX8" fmla="*/ 2253 w 377541"/>
                  <a:gd name="connsiteY8" fmla="*/ 402604 h 2153220"/>
                  <a:gd name="connsiteX9" fmla="*/ 2253 w 377541"/>
                  <a:gd name="connsiteY9" fmla="*/ 192762 h 2153220"/>
                  <a:gd name="connsiteX10" fmla="*/ 8760 w 377541"/>
                  <a:gd name="connsiteY10" fmla="*/ 0 h 2153220"/>
                  <a:gd name="connsiteX11" fmla="*/ 164921 w 377541"/>
                  <a:gd name="connsiteY11" fmla="*/ 209029 h 2153220"/>
                  <a:gd name="connsiteX12" fmla="*/ 294243 w 377541"/>
                  <a:gd name="connsiteY12" fmla="*/ 403418 h 2153220"/>
                  <a:gd name="connsiteX0" fmla="*/ 294243 w 364424"/>
                  <a:gd name="connsiteY0" fmla="*/ 403418 h 2153220"/>
                  <a:gd name="connsiteX1" fmla="*/ 250322 w 364424"/>
                  <a:gd name="connsiteY1" fmla="*/ 890610 h 2153220"/>
                  <a:gd name="connsiteX2" fmla="*/ 278789 w 364424"/>
                  <a:gd name="connsiteY2" fmla="*/ 1613671 h 2153220"/>
                  <a:gd name="connsiteX3" fmla="*/ 363377 w 364424"/>
                  <a:gd name="connsiteY3" fmla="*/ 2018716 h 2153220"/>
                  <a:gd name="connsiteX4" fmla="*/ 213722 w 364424"/>
                  <a:gd name="connsiteY4" fmla="*/ 2124450 h 2153220"/>
                  <a:gd name="connsiteX5" fmla="*/ 2253 w 364424"/>
                  <a:gd name="connsiteY5" fmla="*/ 2151290 h 2153220"/>
                  <a:gd name="connsiteX6" fmla="*/ 2253 w 364424"/>
                  <a:gd name="connsiteY6" fmla="*/ 815782 h 2153220"/>
                  <a:gd name="connsiteX7" fmla="*/ 2253 w 364424"/>
                  <a:gd name="connsiteY7" fmla="*/ 402604 h 2153220"/>
                  <a:gd name="connsiteX8" fmla="*/ 2253 w 364424"/>
                  <a:gd name="connsiteY8" fmla="*/ 192762 h 2153220"/>
                  <a:gd name="connsiteX9" fmla="*/ 8760 w 364424"/>
                  <a:gd name="connsiteY9" fmla="*/ 0 h 2153220"/>
                  <a:gd name="connsiteX10" fmla="*/ 164921 w 364424"/>
                  <a:gd name="connsiteY10" fmla="*/ 209029 h 2153220"/>
                  <a:gd name="connsiteX11" fmla="*/ 294243 w 364424"/>
                  <a:gd name="connsiteY11" fmla="*/ 403418 h 2153220"/>
                  <a:gd name="connsiteX0" fmla="*/ 294243 w 363376"/>
                  <a:gd name="connsiteY0" fmla="*/ 403418 h 2153220"/>
                  <a:gd name="connsiteX1" fmla="*/ 250322 w 363376"/>
                  <a:gd name="connsiteY1" fmla="*/ 890610 h 2153220"/>
                  <a:gd name="connsiteX2" fmla="*/ 278789 w 363376"/>
                  <a:gd name="connsiteY2" fmla="*/ 1613671 h 2153220"/>
                  <a:gd name="connsiteX3" fmla="*/ 363377 w 363376"/>
                  <a:gd name="connsiteY3" fmla="*/ 2018716 h 2153220"/>
                  <a:gd name="connsiteX4" fmla="*/ 213722 w 363376"/>
                  <a:gd name="connsiteY4" fmla="*/ 2124450 h 2153220"/>
                  <a:gd name="connsiteX5" fmla="*/ 2253 w 363376"/>
                  <a:gd name="connsiteY5" fmla="*/ 2151290 h 2153220"/>
                  <a:gd name="connsiteX6" fmla="*/ 2253 w 363376"/>
                  <a:gd name="connsiteY6" fmla="*/ 815782 h 2153220"/>
                  <a:gd name="connsiteX7" fmla="*/ 2253 w 363376"/>
                  <a:gd name="connsiteY7" fmla="*/ 402604 h 2153220"/>
                  <a:gd name="connsiteX8" fmla="*/ 2253 w 363376"/>
                  <a:gd name="connsiteY8" fmla="*/ 192762 h 2153220"/>
                  <a:gd name="connsiteX9" fmla="*/ 8760 w 363376"/>
                  <a:gd name="connsiteY9" fmla="*/ 0 h 2153220"/>
                  <a:gd name="connsiteX10" fmla="*/ 164921 w 363376"/>
                  <a:gd name="connsiteY10" fmla="*/ 209029 h 2153220"/>
                  <a:gd name="connsiteX11" fmla="*/ 294243 w 363376"/>
                  <a:gd name="connsiteY11" fmla="*/ 403418 h 2153220"/>
                  <a:gd name="connsiteX0" fmla="*/ 294243 w 363378"/>
                  <a:gd name="connsiteY0" fmla="*/ 403418 h 2131745"/>
                  <a:gd name="connsiteX1" fmla="*/ 250322 w 363378"/>
                  <a:gd name="connsiteY1" fmla="*/ 890610 h 2131745"/>
                  <a:gd name="connsiteX2" fmla="*/ 278789 w 363378"/>
                  <a:gd name="connsiteY2" fmla="*/ 1613671 h 2131745"/>
                  <a:gd name="connsiteX3" fmla="*/ 363377 w 363378"/>
                  <a:gd name="connsiteY3" fmla="*/ 2018716 h 2131745"/>
                  <a:gd name="connsiteX4" fmla="*/ 213722 w 363378"/>
                  <a:gd name="connsiteY4" fmla="*/ 2124450 h 2131745"/>
                  <a:gd name="connsiteX5" fmla="*/ 2253 w 363378"/>
                  <a:gd name="connsiteY5" fmla="*/ 2116321 h 2131745"/>
                  <a:gd name="connsiteX6" fmla="*/ 2253 w 363378"/>
                  <a:gd name="connsiteY6" fmla="*/ 815782 h 2131745"/>
                  <a:gd name="connsiteX7" fmla="*/ 2253 w 363378"/>
                  <a:gd name="connsiteY7" fmla="*/ 402604 h 2131745"/>
                  <a:gd name="connsiteX8" fmla="*/ 2253 w 363378"/>
                  <a:gd name="connsiteY8" fmla="*/ 192762 h 2131745"/>
                  <a:gd name="connsiteX9" fmla="*/ 8760 w 363378"/>
                  <a:gd name="connsiteY9" fmla="*/ 0 h 2131745"/>
                  <a:gd name="connsiteX10" fmla="*/ 164921 w 363378"/>
                  <a:gd name="connsiteY10" fmla="*/ 209029 h 2131745"/>
                  <a:gd name="connsiteX11" fmla="*/ 294243 w 363378"/>
                  <a:gd name="connsiteY11" fmla="*/ 403418 h 21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3378" h="2131745">
                    <a:moveTo>
                      <a:pt x="294243" y="403418"/>
                    </a:moveTo>
                    <a:cubicBezTo>
                      <a:pt x="287736" y="566086"/>
                      <a:pt x="258456" y="727128"/>
                      <a:pt x="250322" y="890610"/>
                    </a:cubicBezTo>
                    <a:cubicBezTo>
                      <a:pt x="238936" y="1131359"/>
                      <a:pt x="243816" y="1375362"/>
                      <a:pt x="278789" y="1613671"/>
                    </a:cubicBezTo>
                    <a:cubicBezTo>
                      <a:pt x="297631" y="1801688"/>
                      <a:pt x="344248" y="1933586"/>
                      <a:pt x="363377" y="2018716"/>
                    </a:cubicBezTo>
                    <a:cubicBezTo>
                      <a:pt x="335723" y="2076463"/>
                      <a:pt x="273909" y="2108183"/>
                      <a:pt x="213722" y="2124450"/>
                    </a:cubicBezTo>
                    <a:cubicBezTo>
                      <a:pt x="153535" y="2140717"/>
                      <a:pt x="2253" y="2126082"/>
                      <a:pt x="2253" y="2116321"/>
                    </a:cubicBezTo>
                    <a:lnTo>
                      <a:pt x="2253" y="815782"/>
                    </a:lnTo>
                    <a:lnTo>
                      <a:pt x="2253" y="402604"/>
                    </a:lnTo>
                    <a:lnTo>
                      <a:pt x="2253" y="192762"/>
                    </a:lnTo>
                    <a:cubicBezTo>
                      <a:pt x="2253" y="128508"/>
                      <a:pt x="-5880" y="62627"/>
                      <a:pt x="8760" y="0"/>
                    </a:cubicBezTo>
                    <a:cubicBezTo>
                      <a:pt x="65694" y="65881"/>
                      <a:pt x="118561" y="135828"/>
                      <a:pt x="164921" y="209029"/>
                    </a:cubicBezTo>
                    <a:cubicBezTo>
                      <a:pt x="212502" y="276265"/>
                      <a:pt x="240047" y="304808"/>
                      <a:pt x="294243" y="4034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C33C56E-4B31-4C38-8A0A-EEE2114814EF}"/>
                  </a:ext>
                </a:extLst>
              </p:cNvPr>
              <p:cNvSpPr/>
              <p:nvPr/>
            </p:nvSpPr>
            <p:spPr>
              <a:xfrm rot="636498">
                <a:off x="6241854" y="4677669"/>
                <a:ext cx="349516" cy="593262"/>
              </a:xfrm>
              <a:custGeom>
                <a:avLst/>
                <a:gdLst>
                  <a:gd name="connsiteX0" fmla="*/ 1491640 w 1488416"/>
                  <a:gd name="connsiteY0" fmla="*/ 1253669 h 2765363"/>
                  <a:gd name="connsiteX1" fmla="*/ 1449346 w 1488416"/>
                  <a:gd name="connsiteY1" fmla="*/ 1108081 h 2765363"/>
                  <a:gd name="connsiteX2" fmla="*/ 1323278 w 1488416"/>
                  <a:gd name="connsiteY2" fmla="*/ 807144 h 2765363"/>
                  <a:gd name="connsiteX3" fmla="*/ 865366 w 1488416"/>
                  <a:gd name="connsiteY3" fmla="*/ 193071 h 2765363"/>
                  <a:gd name="connsiteX4" fmla="*/ 458695 w 1488416"/>
                  <a:gd name="connsiteY4" fmla="*/ 2749 h 2765363"/>
                  <a:gd name="connsiteX5" fmla="*/ 174839 w 1488416"/>
                  <a:gd name="connsiteY5" fmla="*/ 292299 h 2765363"/>
                  <a:gd name="connsiteX6" fmla="*/ 22744 w 1488416"/>
                  <a:gd name="connsiteY6" fmla="*/ 991773 h 2765363"/>
                  <a:gd name="connsiteX7" fmla="*/ 1597 w 1488416"/>
                  <a:gd name="connsiteY7" fmla="*/ 1509059 h 2765363"/>
                  <a:gd name="connsiteX8" fmla="*/ 31691 w 1488416"/>
                  <a:gd name="connsiteY8" fmla="*/ 1844156 h 2765363"/>
                  <a:gd name="connsiteX9" fmla="*/ 141492 w 1488416"/>
                  <a:gd name="connsiteY9" fmla="*/ 2328094 h 2765363"/>
                  <a:gd name="connsiteX10" fmla="*/ 438362 w 1488416"/>
                  <a:gd name="connsiteY10" fmla="*/ 2742899 h 2765363"/>
                  <a:gd name="connsiteX11" fmla="*/ 653897 w 1488416"/>
                  <a:gd name="connsiteY11" fmla="*/ 2764046 h 2765363"/>
                  <a:gd name="connsiteX12" fmla="*/ 1215104 w 1488416"/>
                  <a:gd name="connsiteY12" fmla="*/ 2466363 h 2765363"/>
                  <a:gd name="connsiteX13" fmla="*/ 1435519 w 1488416"/>
                  <a:gd name="connsiteY13" fmla="*/ 2207720 h 2765363"/>
                  <a:gd name="connsiteX14" fmla="*/ 1455853 w 1488416"/>
                  <a:gd name="connsiteY14" fmla="*/ 1707514 h 2765363"/>
                  <a:gd name="connsiteX15" fmla="*/ 1491640 w 1488416"/>
                  <a:gd name="connsiteY15" fmla="*/ 1253669 h 2765363"/>
                  <a:gd name="connsiteX16" fmla="*/ 1491640 w 1488416"/>
                  <a:gd name="connsiteY16" fmla="*/ 1253669 h 2765363"/>
                  <a:gd name="connsiteX0" fmla="*/ 1491640 w 1620568"/>
                  <a:gd name="connsiteY0" fmla="*/ 1253669 h 2770149"/>
                  <a:gd name="connsiteX1" fmla="*/ 1449346 w 1620568"/>
                  <a:gd name="connsiteY1" fmla="*/ 1108081 h 2770149"/>
                  <a:gd name="connsiteX2" fmla="*/ 1323278 w 1620568"/>
                  <a:gd name="connsiteY2" fmla="*/ 807144 h 2770149"/>
                  <a:gd name="connsiteX3" fmla="*/ 865366 w 1620568"/>
                  <a:gd name="connsiteY3" fmla="*/ 193071 h 2770149"/>
                  <a:gd name="connsiteX4" fmla="*/ 458695 w 1620568"/>
                  <a:gd name="connsiteY4" fmla="*/ 2749 h 2770149"/>
                  <a:gd name="connsiteX5" fmla="*/ 174839 w 1620568"/>
                  <a:gd name="connsiteY5" fmla="*/ 292299 h 2770149"/>
                  <a:gd name="connsiteX6" fmla="*/ 22744 w 1620568"/>
                  <a:gd name="connsiteY6" fmla="*/ 991773 h 2770149"/>
                  <a:gd name="connsiteX7" fmla="*/ 1597 w 1620568"/>
                  <a:gd name="connsiteY7" fmla="*/ 1509059 h 2770149"/>
                  <a:gd name="connsiteX8" fmla="*/ 31691 w 1620568"/>
                  <a:gd name="connsiteY8" fmla="*/ 1844156 h 2770149"/>
                  <a:gd name="connsiteX9" fmla="*/ 141492 w 1620568"/>
                  <a:gd name="connsiteY9" fmla="*/ 2328094 h 2770149"/>
                  <a:gd name="connsiteX10" fmla="*/ 438362 w 1620568"/>
                  <a:gd name="connsiteY10" fmla="*/ 2742899 h 2770149"/>
                  <a:gd name="connsiteX11" fmla="*/ 653897 w 1620568"/>
                  <a:gd name="connsiteY11" fmla="*/ 2764046 h 2770149"/>
                  <a:gd name="connsiteX12" fmla="*/ 1215104 w 1620568"/>
                  <a:gd name="connsiteY12" fmla="*/ 2466363 h 2770149"/>
                  <a:gd name="connsiteX13" fmla="*/ 1620569 w 1620568"/>
                  <a:gd name="connsiteY13" fmla="*/ 2199715 h 2770149"/>
                  <a:gd name="connsiteX14" fmla="*/ 1455853 w 1620568"/>
                  <a:gd name="connsiteY14" fmla="*/ 1707514 h 2770149"/>
                  <a:gd name="connsiteX15" fmla="*/ 1491640 w 1620568"/>
                  <a:gd name="connsiteY15" fmla="*/ 1253669 h 2770149"/>
                  <a:gd name="connsiteX16" fmla="*/ 1491640 w 1620568"/>
                  <a:gd name="connsiteY16" fmla="*/ 1253669 h 2770149"/>
                  <a:gd name="connsiteX0" fmla="*/ 1491640 w 1632017"/>
                  <a:gd name="connsiteY0" fmla="*/ 1253669 h 2770149"/>
                  <a:gd name="connsiteX1" fmla="*/ 1449346 w 1632017"/>
                  <a:gd name="connsiteY1" fmla="*/ 1108081 h 2770149"/>
                  <a:gd name="connsiteX2" fmla="*/ 1323278 w 1632017"/>
                  <a:gd name="connsiteY2" fmla="*/ 807144 h 2770149"/>
                  <a:gd name="connsiteX3" fmla="*/ 865366 w 1632017"/>
                  <a:gd name="connsiteY3" fmla="*/ 193071 h 2770149"/>
                  <a:gd name="connsiteX4" fmla="*/ 458695 w 1632017"/>
                  <a:gd name="connsiteY4" fmla="*/ 2749 h 2770149"/>
                  <a:gd name="connsiteX5" fmla="*/ 174839 w 1632017"/>
                  <a:gd name="connsiteY5" fmla="*/ 292299 h 2770149"/>
                  <a:gd name="connsiteX6" fmla="*/ 22744 w 1632017"/>
                  <a:gd name="connsiteY6" fmla="*/ 991773 h 2770149"/>
                  <a:gd name="connsiteX7" fmla="*/ 1597 w 1632017"/>
                  <a:gd name="connsiteY7" fmla="*/ 1509059 h 2770149"/>
                  <a:gd name="connsiteX8" fmla="*/ 31691 w 1632017"/>
                  <a:gd name="connsiteY8" fmla="*/ 1844156 h 2770149"/>
                  <a:gd name="connsiteX9" fmla="*/ 141492 w 1632017"/>
                  <a:gd name="connsiteY9" fmla="*/ 2328094 h 2770149"/>
                  <a:gd name="connsiteX10" fmla="*/ 438362 w 1632017"/>
                  <a:gd name="connsiteY10" fmla="*/ 2742899 h 2770149"/>
                  <a:gd name="connsiteX11" fmla="*/ 653897 w 1632017"/>
                  <a:gd name="connsiteY11" fmla="*/ 2764046 h 2770149"/>
                  <a:gd name="connsiteX12" fmla="*/ 1215104 w 1632017"/>
                  <a:gd name="connsiteY12" fmla="*/ 2466363 h 2770149"/>
                  <a:gd name="connsiteX13" fmla="*/ 1620569 w 1632017"/>
                  <a:gd name="connsiteY13" fmla="*/ 2199715 h 2770149"/>
                  <a:gd name="connsiteX14" fmla="*/ 1535498 w 1632017"/>
                  <a:gd name="connsiteY14" fmla="*/ 1705921 h 2770149"/>
                  <a:gd name="connsiteX15" fmla="*/ 1491640 w 1632017"/>
                  <a:gd name="connsiteY15" fmla="*/ 1253669 h 2770149"/>
                  <a:gd name="connsiteX16" fmla="*/ 1491640 w 1632017"/>
                  <a:gd name="connsiteY16" fmla="*/ 1253669 h 277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32017" h="2770149">
                    <a:moveTo>
                      <a:pt x="1491640" y="1253669"/>
                    </a:moveTo>
                    <a:cubicBezTo>
                      <a:pt x="1489200" y="1204869"/>
                      <a:pt x="1465613" y="1155255"/>
                      <a:pt x="1449346" y="1108081"/>
                    </a:cubicBezTo>
                    <a:cubicBezTo>
                      <a:pt x="1414372" y="1003160"/>
                      <a:pt x="1379399" y="903119"/>
                      <a:pt x="1323278" y="807144"/>
                    </a:cubicBezTo>
                    <a:cubicBezTo>
                      <a:pt x="1193143" y="585915"/>
                      <a:pt x="1055688" y="367126"/>
                      <a:pt x="865366" y="193071"/>
                    </a:cubicBezTo>
                    <a:cubicBezTo>
                      <a:pt x="756379" y="94656"/>
                      <a:pt x="616484" y="-19212"/>
                      <a:pt x="458695" y="2749"/>
                    </a:cubicBezTo>
                    <a:cubicBezTo>
                      <a:pt x="314734" y="23082"/>
                      <a:pt x="226079" y="171111"/>
                      <a:pt x="174839" y="292299"/>
                    </a:cubicBezTo>
                    <a:cubicBezTo>
                      <a:pt x="80491" y="515154"/>
                      <a:pt x="41451" y="751837"/>
                      <a:pt x="22744" y="991773"/>
                    </a:cubicBezTo>
                    <a:cubicBezTo>
                      <a:pt x="9730" y="1164202"/>
                      <a:pt x="-4910" y="1335817"/>
                      <a:pt x="1597" y="1509059"/>
                    </a:cubicBezTo>
                    <a:cubicBezTo>
                      <a:pt x="5664" y="1620487"/>
                      <a:pt x="5664" y="1735168"/>
                      <a:pt x="31691" y="1844156"/>
                    </a:cubicBezTo>
                    <a:cubicBezTo>
                      <a:pt x="69918" y="2006011"/>
                      <a:pt x="92691" y="2168679"/>
                      <a:pt x="141492" y="2328094"/>
                    </a:cubicBezTo>
                    <a:cubicBezTo>
                      <a:pt x="187852" y="2480189"/>
                      <a:pt x="277320" y="2681898"/>
                      <a:pt x="438362" y="2742899"/>
                    </a:cubicBezTo>
                    <a:cubicBezTo>
                      <a:pt x="506682" y="2768926"/>
                      <a:pt x="577443" y="2777059"/>
                      <a:pt x="653897" y="2764046"/>
                    </a:cubicBezTo>
                    <a:cubicBezTo>
                      <a:pt x="860486" y="2728259"/>
                      <a:pt x="1053992" y="2560418"/>
                      <a:pt x="1215104" y="2466363"/>
                    </a:cubicBezTo>
                    <a:cubicBezTo>
                      <a:pt x="1376216" y="2372308"/>
                      <a:pt x="1567170" y="2326455"/>
                      <a:pt x="1620569" y="2199715"/>
                    </a:cubicBezTo>
                    <a:cubicBezTo>
                      <a:pt x="1673968" y="2072975"/>
                      <a:pt x="1522484" y="1871843"/>
                      <a:pt x="1535498" y="1705921"/>
                    </a:cubicBezTo>
                    <a:cubicBezTo>
                      <a:pt x="1545258" y="1557080"/>
                      <a:pt x="1497333" y="1404138"/>
                      <a:pt x="1491640" y="1253669"/>
                    </a:cubicBezTo>
                    <a:lnTo>
                      <a:pt x="1491640" y="12536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241EA5B-305A-42A4-9B39-FE461FF28626}"/>
                  </a:ext>
                </a:extLst>
              </p:cNvPr>
              <p:cNvSpPr/>
              <p:nvPr/>
            </p:nvSpPr>
            <p:spPr>
              <a:xfrm>
                <a:off x="6441594" y="5193371"/>
                <a:ext cx="1742" cy="174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FA36DAB-2017-48A9-B955-518F6D618843}"/>
                  </a:ext>
                </a:extLst>
              </p:cNvPr>
              <p:cNvSpPr/>
              <p:nvPr/>
            </p:nvSpPr>
            <p:spPr>
              <a:xfrm>
                <a:off x="6534626" y="4699709"/>
                <a:ext cx="390179" cy="611397"/>
              </a:xfrm>
              <a:custGeom>
                <a:avLst/>
                <a:gdLst>
                  <a:gd name="connsiteX0" fmla="*/ 1820419 w 1821886"/>
                  <a:gd name="connsiteY0" fmla="*/ 1327383 h 2854831"/>
                  <a:gd name="connsiteX1" fmla="*/ 1554456 w 1821886"/>
                  <a:gd name="connsiteY1" fmla="*/ 802777 h 2854831"/>
                  <a:gd name="connsiteX2" fmla="*/ 1358441 w 1821886"/>
                  <a:gd name="connsiteY2" fmla="*/ 496147 h 2854831"/>
                  <a:gd name="connsiteX3" fmla="*/ 1023343 w 1821886"/>
                  <a:gd name="connsiteY3" fmla="*/ 104929 h 2854831"/>
                  <a:gd name="connsiteX4" fmla="*/ 845222 w 1821886"/>
                  <a:gd name="connsiteY4" fmla="*/ 13835 h 2854831"/>
                  <a:gd name="connsiteX5" fmla="*/ 604472 w 1821886"/>
                  <a:gd name="connsiteY5" fmla="*/ 59382 h 2854831"/>
                  <a:gd name="connsiteX6" fmla="*/ 163641 w 1821886"/>
                  <a:gd name="connsiteY6" fmla="*/ 702736 h 2854831"/>
                  <a:gd name="connsiteX7" fmla="*/ 1786 w 1821886"/>
                  <a:gd name="connsiteY7" fmla="*/ 1904856 h 2854831"/>
                  <a:gd name="connsiteX8" fmla="*/ 17239 w 1821886"/>
                  <a:gd name="connsiteY8" fmla="*/ 2261100 h 2854831"/>
                  <a:gd name="connsiteX9" fmla="*/ 111587 w 1821886"/>
                  <a:gd name="connsiteY9" fmla="*/ 2553903 h 2854831"/>
                  <a:gd name="connsiteX10" fmla="*/ 419843 w 1821886"/>
                  <a:gd name="connsiteY10" fmla="*/ 2747478 h 2854831"/>
                  <a:gd name="connsiteX11" fmla="*/ 987556 w 1821886"/>
                  <a:gd name="connsiteY11" fmla="*/ 2858906 h 2854831"/>
                  <a:gd name="connsiteX12" fmla="*/ 1602443 w 1821886"/>
                  <a:gd name="connsiteY12" fmla="*/ 2752359 h 2854831"/>
                  <a:gd name="connsiteX13" fmla="*/ 1776498 w 1821886"/>
                  <a:gd name="connsiteY13" fmla="*/ 2592130 h 2854831"/>
                  <a:gd name="connsiteX14" fmla="*/ 1778938 w 1821886"/>
                  <a:gd name="connsiteY14" fmla="*/ 2430275 h 2854831"/>
                  <a:gd name="connsiteX15" fmla="*/ 1791952 w 1821886"/>
                  <a:gd name="connsiteY15" fmla="*/ 2003270 h 2854831"/>
                  <a:gd name="connsiteX16" fmla="*/ 1809032 w 1821886"/>
                  <a:gd name="connsiteY16" fmla="*/ 1642146 h 2854831"/>
                  <a:gd name="connsiteX17" fmla="*/ 1819606 w 1821886"/>
                  <a:gd name="connsiteY17" fmla="*/ 1461584 h 2854831"/>
                  <a:gd name="connsiteX18" fmla="*/ 1820419 w 1821886"/>
                  <a:gd name="connsiteY18" fmla="*/ 1327383 h 2854831"/>
                  <a:gd name="connsiteX19" fmla="*/ 1820419 w 1821886"/>
                  <a:gd name="connsiteY19" fmla="*/ 1327383 h 28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821886" h="2854831">
                    <a:moveTo>
                      <a:pt x="1820419" y="1327383"/>
                    </a:moveTo>
                    <a:cubicBezTo>
                      <a:pt x="1726071" y="1154954"/>
                      <a:pt x="1650430" y="973579"/>
                      <a:pt x="1554456" y="802777"/>
                    </a:cubicBezTo>
                    <a:cubicBezTo>
                      <a:pt x="1495082" y="697042"/>
                      <a:pt x="1433268" y="591308"/>
                      <a:pt x="1358441" y="496147"/>
                    </a:cubicBezTo>
                    <a:cubicBezTo>
                      <a:pt x="1254333" y="364385"/>
                      <a:pt x="1157545" y="207410"/>
                      <a:pt x="1023343" y="104929"/>
                    </a:cubicBezTo>
                    <a:cubicBezTo>
                      <a:pt x="972916" y="65889"/>
                      <a:pt x="904595" y="35795"/>
                      <a:pt x="845222" y="13835"/>
                    </a:cubicBezTo>
                    <a:cubicBezTo>
                      <a:pt x="758194" y="-17885"/>
                      <a:pt x="678486" y="8142"/>
                      <a:pt x="604472" y="59382"/>
                    </a:cubicBezTo>
                    <a:cubicBezTo>
                      <a:pt x="392190" y="207410"/>
                      <a:pt x="257175" y="467680"/>
                      <a:pt x="163641" y="702736"/>
                    </a:cubicBezTo>
                    <a:cubicBezTo>
                      <a:pt x="13172" y="1082567"/>
                      <a:pt x="-7161" y="1500625"/>
                      <a:pt x="1786" y="1904856"/>
                    </a:cubicBezTo>
                    <a:cubicBezTo>
                      <a:pt x="4226" y="2023604"/>
                      <a:pt x="9106" y="2142352"/>
                      <a:pt x="17239" y="2261100"/>
                    </a:cubicBezTo>
                    <a:cubicBezTo>
                      <a:pt x="24559" y="2363581"/>
                      <a:pt x="46519" y="2470942"/>
                      <a:pt x="111587" y="2553903"/>
                    </a:cubicBezTo>
                    <a:cubicBezTo>
                      <a:pt x="186414" y="2649877"/>
                      <a:pt x="310042" y="2704371"/>
                      <a:pt x="419843" y="2747478"/>
                    </a:cubicBezTo>
                    <a:cubicBezTo>
                      <a:pt x="595525" y="2815799"/>
                      <a:pt x="798048" y="2846706"/>
                      <a:pt x="987556" y="2858906"/>
                    </a:cubicBezTo>
                    <a:cubicBezTo>
                      <a:pt x="1190892" y="2871920"/>
                      <a:pt x="1418628" y="2850773"/>
                      <a:pt x="1602443" y="2752359"/>
                    </a:cubicBezTo>
                    <a:cubicBezTo>
                      <a:pt x="1667511" y="2717385"/>
                      <a:pt x="1757791" y="2671024"/>
                      <a:pt x="1776498" y="2592130"/>
                    </a:cubicBezTo>
                    <a:cubicBezTo>
                      <a:pt x="1787885" y="2542516"/>
                      <a:pt x="1778938" y="2481515"/>
                      <a:pt x="1778938" y="2430275"/>
                    </a:cubicBezTo>
                    <a:cubicBezTo>
                      <a:pt x="1779752" y="2287127"/>
                      <a:pt x="1788699" y="2145605"/>
                      <a:pt x="1791952" y="2003270"/>
                    </a:cubicBezTo>
                    <a:cubicBezTo>
                      <a:pt x="1794392" y="1882896"/>
                      <a:pt x="1801712" y="1762521"/>
                      <a:pt x="1809032" y="1642146"/>
                    </a:cubicBezTo>
                    <a:cubicBezTo>
                      <a:pt x="1813099" y="1581959"/>
                      <a:pt x="1814725" y="1521772"/>
                      <a:pt x="1819606" y="1461584"/>
                    </a:cubicBezTo>
                    <a:cubicBezTo>
                      <a:pt x="1822859" y="1419290"/>
                      <a:pt x="1840752" y="1368050"/>
                      <a:pt x="1820419" y="1327383"/>
                    </a:cubicBezTo>
                    <a:cubicBezTo>
                      <a:pt x="1820419" y="1327383"/>
                      <a:pt x="1820419" y="1327383"/>
                      <a:pt x="1820419" y="13273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16074BD-2AB1-4274-A1A0-00980EBF3A2A}"/>
                  </a:ext>
                </a:extLst>
              </p:cNvPr>
              <p:cNvSpPr/>
              <p:nvPr/>
            </p:nvSpPr>
            <p:spPr>
              <a:xfrm rot="21301314">
                <a:off x="6894022" y="4664932"/>
                <a:ext cx="508626" cy="663653"/>
              </a:xfrm>
              <a:custGeom>
                <a:avLst/>
                <a:gdLst>
                  <a:gd name="connsiteX0" fmla="*/ 2376043 w 2374959"/>
                  <a:gd name="connsiteY0" fmla="*/ 2668646 h 3098834"/>
                  <a:gd name="connsiteX1" fmla="*/ 2374416 w 2374959"/>
                  <a:gd name="connsiteY1" fmla="*/ 2056199 h 3098834"/>
                  <a:gd name="connsiteX2" fmla="*/ 2295522 w 2374959"/>
                  <a:gd name="connsiteY2" fmla="*/ 1418539 h 3098834"/>
                  <a:gd name="connsiteX3" fmla="*/ 2128787 w 2374959"/>
                  <a:gd name="connsiteY3" fmla="*/ 853266 h 3098834"/>
                  <a:gd name="connsiteX4" fmla="*/ 1880717 w 2374959"/>
                  <a:gd name="connsiteY4" fmla="*/ 390474 h 3098834"/>
                  <a:gd name="connsiteX5" fmla="*/ 1485433 w 2374959"/>
                  <a:gd name="connsiteY5" fmla="*/ 68391 h 3098834"/>
                  <a:gd name="connsiteX6" fmla="*/ 1175550 w 2374959"/>
                  <a:gd name="connsiteY6" fmla="*/ 70 h 3098834"/>
                  <a:gd name="connsiteX7" fmla="*/ 870546 w 2374959"/>
                  <a:gd name="connsiteY7" fmla="*/ 80591 h 3098834"/>
                  <a:gd name="connsiteX8" fmla="*/ 648504 w 2374959"/>
                  <a:gd name="connsiteY8" fmla="*/ 239193 h 3098834"/>
                  <a:gd name="connsiteX9" fmla="*/ 89738 w 2374959"/>
                  <a:gd name="connsiteY9" fmla="*/ 1201377 h 3098834"/>
                  <a:gd name="connsiteX10" fmla="*/ 19790 w 2374959"/>
                  <a:gd name="connsiteY10" fmla="*/ 2472631 h 3098834"/>
                  <a:gd name="connsiteX11" fmla="*/ 36057 w 2374959"/>
                  <a:gd name="connsiteY11" fmla="*/ 2679220 h 3098834"/>
                  <a:gd name="connsiteX12" fmla="*/ 88111 w 2374959"/>
                  <a:gd name="connsiteY12" fmla="*/ 2871982 h 3098834"/>
                  <a:gd name="connsiteX13" fmla="*/ 576930 w 2374959"/>
                  <a:gd name="connsiteY13" fmla="*/ 3066370 h 3098834"/>
                  <a:gd name="connsiteX14" fmla="*/ 1239804 w 2374959"/>
                  <a:gd name="connsiteY14" fmla="*/ 3102971 h 3098834"/>
                  <a:gd name="connsiteX15" fmla="*/ 1727809 w 2374959"/>
                  <a:gd name="connsiteY15" fmla="*/ 3087517 h 3098834"/>
                  <a:gd name="connsiteX16" fmla="*/ 2204428 w 2374959"/>
                  <a:gd name="connsiteY16" fmla="*/ 3023263 h 3098834"/>
                  <a:gd name="connsiteX17" fmla="*/ 2367909 w 2374959"/>
                  <a:gd name="connsiteY17" fmla="*/ 2809354 h 3098834"/>
                  <a:gd name="connsiteX18" fmla="*/ 2376043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2376043" y="2668646"/>
                    </a:moveTo>
                    <a:cubicBezTo>
                      <a:pt x="2374416" y="2465311"/>
                      <a:pt x="2384990" y="2260348"/>
                      <a:pt x="2374416" y="2056199"/>
                    </a:cubicBezTo>
                    <a:cubicBezTo>
                      <a:pt x="2363843" y="1842290"/>
                      <a:pt x="2337002" y="1628381"/>
                      <a:pt x="2295522" y="1418539"/>
                    </a:cubicBezTo>
                    <a:cubicBezTo>
                      <a:pt x="2257295" y="1223337"/>
                      <a:pt x="2207681" y="1035455"/>
                      <a:pt x="2128787" y="853266"/>
                    </a:cubicBezTo>
                    <a:cubicBezTo>
                      <a:pt x="2059653" y="692224"/>
                      <a:pt x="1983198" y="534436"/>
                      <a:pt x="1880717" y="390474"/>
                    </a:cubicBezTo>
                    <a:cubicBezTo>
                      <a:pt x="1778236" y="245699"/>
                      <a:pt x="1647288" y="138338"/>
                      <a:pt x="1485433" y="68391"/>
                    </a:cubicBezTo>
                    <a:cubicBezTo>
                      <a:pt x="1386205" y="25284"/>
                      <a:pt x="1283724" y="-1557"/>
                      <a:pt x="1175550" y="70"/>
                    </a:cubicBezTo>
                    <a:cubicBezTo>
                      <a:pt x="1068188" y="2510"/>
                      <a:pt x="966521" y="34230"/>
                      <a:pt x="870546" y="80591"/>
                    </a:cubicBezTo>
                    <a:cubicBezTo>
                      <a:pt x="787585" y="120445"/>
                      <a:pt x="716824" y="178192"/>
                      <a:pt x="648504" y="239193"/>
                    </a:cubicBezTo>
                    <a:cubicBezTo>
                      <a:pt x="364647" y="492955"/>
                      <a:pt x="187339" y="838626"/>
                      <a:pt x="89738" y="1201377"/>
                    </a:cubicBezTo>
                    <a:cubicBezTo>
                      <a:pt x="-21690" y="1615368"/>
                      <a:pt x="-8677" y="2048879"/>
                      <a:pt x="19790" y="2472631"/>
                    </a:cubicBezTo>
                    <a:cubicBezTo>
                      <a:pt x="24670" y="2541765"/>
                      <a:pt x="27110" y="2610899"/>
                      <a:pt x="36057" y="2679220"/>
                    </a:cubicBezTo>
                    <a:cubicBezTo>
                      <a:pt x="45004" y="2748354"/>
                      <a:pt x="66964" y="2806914"/>
                      <a:pt x="88111" y="2871982"/>
                    </a:cubicBezTo>
                    <a:cubicBezTo>
                      <a:pt x="175952" y="3054984"/>
                      <a:pt x="402874" y="3047664"/>
                      <a:pt x="576930" y="3066370"/>
                    </a:cubicBezTo>
                    <a:cubicBezTo>
                      <a:pt x="797345" y="3089957"/>
                      <a:pt x="1018575" y="3102157"/>
                      <a:pt x="1239804" y="3102971"/>
                    </a:cubicBezTo>
                    <a:cubicBezTo>
                      <a:pt x="1402472" y="3103784"/>
                      <a:pt x="1565141" y="3098904"/>
                      <a:pt x="1727809" y="3087517"/>
                    </a:cubicBezTo>
                    <a:cubicBezTo>
                      <a:pt x="1885597" y="3076944"/>
                      <a:pt x="2053146" y="3072877"/>
                      <a:pt x="2204428" y="3023263"/>
                    </a:cubicBezTo>
                    <a:cubicBezTo>
                      <a:pt x="2310162" y="2988290"/>
                      <a:pt x="2352456" y="2907769"/>
                      <a:pt x="2367909" y="2809354"/>
                    </a:cubicBezTo>
                    <a:cubicBezTo>
                      <a:pt x="2374416" y="2763807"/>
                      <a:pt x="2376856" y="2716633"/>
                      <a:pt x="2376043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CE55E6D-F5DF-4625-BED9-131720E9A46E}"/>
                  </a:ext>
                </a:extLst>
              </p:cNvPr>
              <p:cNvSpPr/>
              <p:nvPr/>
            </p:nvSpPr>
            <p:spPr>
              <a:xfrm rot="739613">
                <a:off x="7408571" y="4609862"/>
                <a:ext cx="508626" cy="663653"/>
              </a:xfrm>
              <a:custGeom>
                <a:avLst/>
                <a:gdLst>
                  <a:gd name="connsiteX0" fmla="*/ 3135 w 2374959"/>
                  <a:gd name="connsiteY0" fmla="*/ 2668646 h 3098834"/>
                  <a:gd name="connsiteX1" fmla="*/ 4762 w 2374959"/>
                  <a:gd name="connsiteY1" fmla="*/ 2056199 h 3098834"/>
                  <a:gd name="connsiteX2" fmla="*/ 83656 w 2374959"/>
                  <a:gd name="connsiteY2" fmla="*/ 1418539 h 3098834"/>
                  <a:gd name="connsiteX3" fmla="*/ 250391 w 2374959"/>
                  <a:gd name="connsiteY3" fmla="*/ 853266 h 3098834"/>
                  <a:gd name="connsiteX4" fmla="*/ 498461 w 2374959"/>
                  <a:gd name="connsiteY4" fmla="*/ 390474 h 3098834"/>
                  <a:gd name="connsiteX5" fmla="*/ 893745 w 2374959"/>
                  <a:gd name="connsiteY5" fmla="*/ 68391 h 3098834"/>
                  <a:gd name="connsiteX6" fmla="*/ 1203629 w 2374959"/>
                  <a:gd name="connsiteY6" fmla="*/ 70 h 3098834"/>
                  <a:gd name="connsiteX7" fmla="*/ 1508632 w 2374959"/>
                  <a:gd name="connsiteY7" fmla="*/ 80591 h 3098834"/>
                  <a:gd name="connsiteX8" fmla="*/ 1730674 w 2374959"/>
                  <a:gd name="connsiteY8" fmla="*/ 239193 h 3098834"/>
                  <a:gd name="connsiteX9" fmla="*/ 2289441 w 2374959"/>
                  <a:gd name="connsiteY9" fmla="*/ 1201377 h 3098834"/>
                  <a:gd name="connsiteX10" fmla="*/ 2359388 w 2374959"/>
                  <a:gd name="connsiteY10" fmla="*/ 2472631 h 3098834"/>
                  <a:gd name="connsiteX11" fmla="*/ 2343121 w 2374959"/>
                  <a:gd name="connsiteY11" fmla="*/ 2679220 h 3098834"/>
                  <a:gd name="connsiteX12" fmla="*/ 2291067 w 2374959"/>
                  <a:gd name="connsiteY12" fmla="*/ 2871982 h 3098834"/>
                  <a:gd name="connsiteX13" fmla="*/ 1802248 w 2374959"/>
                  <a:gd name="connsiteY13" fmla="*/ 3066370 h 3098834"/>
                  <a:gd name="connsiteX14" fmla="*/ 1139374 w 2374959"/>
                  <a:gd name="connsiteY14" fmla="*/ 3102971 h 3098834"/>
                  <a:gd name="connsiteX15" fmla="*/ 651369 w 2374959"/>
                  <a:gd name="connsiteY15" fmla="*/ 3087517 h 3098834"/>
                  <a:gd name="connsiteX16" fmla="*/ 174751 w 2374959"/>
                  <a:gd name="connsiteY16" fmla="*/ 3023263 h 3098834"/>
                  <a:gd name="connsiteX17" fmla="*/ 11269 w 2374959"/>
                  <a:gd name="connsiteY17" fmla="*/ 2809354 h 3098834"/>
                  <a:gd name="connsiteX18" fmla="*/ 3135 w 2374959"/>
                  <a:gd name="connsiteY18" fmla="*/ 2668646 h 309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4959" h="3098834">
                    <a:moveTo>
                      <a:pt x="3135" y="2668646"/>
                    </a:moveTo>
                    <a:cubicBezTo>
                      <a:pt x="4762" y="2465311"/>
                      <a:pt x="-5811" y="2260348"/>
                      <a:pt x="4762" y="2056199"/>
                    </a:cubicBezTo>
                    <a:cubicBezTo>
                      <a:pt x="15335" y="1842290"/>
                      <a:pt x="42176" y="1628381"/>
                      <a:pt x="83656" y="1418539"/>
                    </a:cubicBezTo>
                    <a:cubicBezTo>
                      <a:pt x="121883" y="1223337"/>
                      <a:pt x="171497" y="1035455"/>
                      <a:pt x="250391" y="853266"/>
                    </a:cubicBezTo>
                    <a:cubicBezTo>
                      <a:pt x="319526" y="692224"/>
                      <a:pt x="395979" y="534436"/>
                      <a:pt x="498461" y="390474"/>
                    </a:cubicBezTo>
                    <a:cubicBezTo>
                      <a:pt x="600942" y="245699"/>
                      <a:pt x="731890" y="138338"/>
                      <a:pt x="893745" y="68391"/>
                    </a:cubicBezTo>
                    <a:cubicBezTo>
                      <a:pt x="992973" y="25284"/>
                      <a:pt x="1095454" y="-1557"/>
                      <a:pt x="1203629" y="70"/>
                    </a:cubicBezTo>
                    <a:cubicBezTo>
                      <a:pt x="1310989" y="2510"/>
                      <a:pt x="1412657" y="34230"/>
                      <a:pt x="1508632" y="80591"/>
                    </a:cubicBezTo>
                    <a:cubicBezTo>
                      <a:pt x="1591593" y="120445"/>
                      <a:pt x="1662353" y="178192"/>
                      <a:pt x="1730674" y="239193"/>
                    </a:cubicBezTo>
                    <a:cubicBezTo>
                      <a:pt x="2014530" y="492955"/>
                      <a:pt x="2191840" y="838626"/>
                      <a:pt x="2289441" y="1201377"/>
                    </a:cubicBezTo>
                    <a:cubicBezTo>
                      <a:pt x="2400868" y="1615368"/>
                      <a:pt x="2387855" y="2048879"/>
                      <a:pt x="2359388" y="2472631"/>
                    </a:cubicBezTo>
                    <a:cubicBezTo>
                      <a:pt x="2354508" y="2541765"/>
                      <a:pt x="2352068" y="2610899"/>
                      <a:pt x="2343121" y="2679220"/>
                    </a:cubicBezTo>
                    <a:cubicBezTo>
                      <a:pt x="2334174" y="2748354"/>
                      <a:pt x="2312214" y="2806914"/>
                      <a:pt x="2291067" y="2871982"/>
                    </a:cubicBezTo>
                    <a:cubicBezTo>
                      <a:pt x="2203227" y="3054984"/>
                      <a:pt x="1976304" y="3047664"/>
                      <a:pt x="1802248" y="3066370"/>
                    </a:cubicBezTo>
                    <a:cubicBezTo>
                      <a:pt x="1581833" y="3089957"/>
                      <a:pt x="1360604" y="3102157"/>
                      <a:pt x="1139374" y="3102971"/>
                    </a:cubicBezTo>
                    <a:cubicBezTo>
                      <a:pt x="976706" y="3103784"/>
                      <a:pt x="814038" y="3098904"/>
                      <a:pt x="651369" y="3087517"/>
                    </a:cubicBezTo>
                    <a:cubicBezTo>
                      <a:pt x="493580" y="3076944"/>
                      <a:pt x="326032" y="3072877"/>
                      <a:pt x="174751" y="3023263"/>
                    </a:cubicBezTo>
                    <a:cubicBezTo>
                      <a:pt x="69016" y="2988290"/>
                      <a:pt x="26722" y="2907769"/>
                      <a:pt x="11269" y="2809354"/>
                    </a:cubicBezTo>
                    <a:cubicBezTo>
                      <a:pt x="4762" y="2763807"/>
                      <a:pt x="2322" y="2716633"/>
                      <a:pt x="3135" y="26686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6000">
                    <a:schemeClr val="bg1">
                      <a:lumMod val="98000"/>
                    </a:schemeClr>
                  </a:gs>
                  <a:gs pos="89000">
                    <a:schemeClr val="bg1">
                      <a:lumMod val="90000"/>
                    </a:schemeClr>
                  </a:gs>
                  <a:gs pos="100000">
                    <a:schemeClr val="bg1">
                      <a:lumMod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96516DE-3083-442E-8AB4-729980868D53}"/>
              </a:ext>
            </a:extLst>
          </p:cNvPr>
          <p:cNvSpPr txBox="1"/>
          <p:nvPr/>
        </p:nvSpPr>
        <p:spPr>
          <a:xfrm>
            <a:off x="6163736" y="3639790"/>
            <a:ext cx="207931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BEFORE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5AEA0A-8B7E-4AB6-8315-A4EA46606659}"/>
              </a:ext>
            </a:extLst>
          </p:cNvPr>
          <p:cNvSpPr txBox="1"/>
          <p:nvPr/>
        </p:nvSpPr>
        <p:spPr>
          <a:xfrm>
            <a:off x="9193338" y="3636807"/>
            <a:ext cx="207931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</a:rPr>
              <a:t>AFTE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1F5EF6-7CDE-4D1D-B167-E1084B961385}"/>
              </a:ext>
            </a:extLst>
          </p:cNvPr>
          <p:cNvSpPr txBox="1"/>
          <p:nvPr/>
        </p:nvSpPr>
        <p:spPr>
          <a:xfrm>
            <a:off x="7121932" y="680396"/>
            <a:ext cx="4925973" cy="123110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+mj-lt"/>
              </a:rPr>
              <a:t>DENTAL </a:t>
            </a:r>
          </a:p>
          <a:p>
            <a:r>
              <a:rPr lang="en-US" sz="4000" dirty="0">
                <a:solidFill>
                  <a:schemeClr val="accent6"/>
                </a:solidFill>
                <a:latin typeface="+mj-lt"/>
              </a:rPr>
              <a:t>BRACES CLINIC</a:t>
            </a:r>
            <a:r>
              <a:rPr lang="en-US" altLang="ko-KR" sz="4000" dirty="0">
                <a:solidFill>
                  <a:schemeClr val="accent6"/>
                </a:solidFill>
                <a:latin typeface="+mj-lt"/>
              </a:rPr>
              <a:t> </a:t>
            </a:r>
          </a:p>
        </p:txBody>
      </p:sp>
      <p:grpSp>
        <p:nvGrpSpPr>
          <p:cNvPr id="104" name="그룹 6">
            <a:extLst>
              <a:ext uri="{FF2B5EF4-FFF2-40B4-BE49-F238E27FC236}">
                <a16:creationId xmlns:a16="http://schemas.microsoft.com/office/drawing/2014/main" id="{B9896B02-5411-4A0B-AE68-B45A00EBDFC5}"/>
              </a:ext>
            </a:extLst>
          </p:cNvPr>
          <p:cNvGrpSpPr/>
          <p:nvPr/>
        </p:nvGrpSpPr>
        <p:grpSpPr>
          <a:xfrm>
            <a:off x="5903808" y="5245107"/>
            <a:ext cx="2805263" cy="1073712"/>
            <a:chOff x="6729266" y="1898807"/>
            <a:chExt cx="1731166" cy="10737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2CA8E65-54B4-4B0B-A6FB-3FC5348E714F}"/>
                </a:ext>
              </a:extLst>
            </p:cNvPr>
            <p:cNvSpPr txBox="1"/>
            <p:nvPr/>
          </p:nvSpPr>
          <p:spPr>
            <a:xfrm>
              <a:off x="6732241" y="1898807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24D945-985E-46FE-8605-2F9EB451CEA0}"/>
                </a:ext>
              </a:extLst>
            </p:cNvPr>
            <p:cNvSpPr txBox="1"/>
            <p:nvPr/>
          </p:nvSpPr>
          <p:spPr>
            <a:xfrm>
              <a:off x="6729266" y="2141522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</p:grpSp>
      <p:grpSp>
        <p:nvGrpSpPr>
          <p:cNvPr id="107" name="그룹 6">
            <a:extLst>
              <a:ext uri="{FF2B5EF4-FFF2-40B4-BE49-F238E27FC236}">
                <a16:creationId xmlns:a16="http://schemas.microsoft.com/office/drawing/2014/main" id="{F544D012-9E2D-4AEB-899E-3AB77C3AF992}"/>
              </a:ext>
            </a:extLst>
          </p:cNvPr>
          <p:cNvGrpSpPr/>
          <p:nvPr/>
        </p:nvGrpSpPr>
        <p:grpSpPr>
          <a:xfrm>
            <a:off x="8909940" y="5245107"/>
            <a:ext cx="2805263" cy="1073712"/>
            <a:chOff x="6729266" y="1898807"/>
            <a:chExt cx="1731166" cy="107371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A26C751-C2BB-4418-9D89-5699FA6436EE}"/>
                </a:ext>
              </a:extLst>
            </p:cNvPr>
            <p:cNvSpPr txBox="1"/>
            <p:nvPr/>
          </p:nvSpPr>
          <p:spPr>
            <a:xfrm>
              <a:off x="6732241" y="1898807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A5B013-E264-47F2-91EA-7ACF8221D0AC}"/>
                </a:ext>
              </a:extLst>
            </p:cNvPr>
            <p:cNvSpPr txBox="1"/>
            <p:nvPr/>
          </p:nvSpPr>
          <p:spPr>
            <a:xfrm>
              <a:off x="6729266" y="2141522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D6F6A32-B9EA-40DB-AE82-30399E691A4B}"/>
              </a:ext>
            </a:extLst>
          </p:cNvPr>
          <p:cNvSpPr txBox="1"/>
          <p:nvPr/>
        </p:nvSpPr>
        <p:spPr>
          <a:xfrm>
            <a:off x="7121932" y="2024899"/>
            <a:ext cx="429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5C0C3B5-02A3-48D7-8589-D9033576EC7C}"/>
              </a:ext>
            </a:extLst>
          </p:cNvPr>
          <p:cNvSpPr txBox="1"/>
          <p:nvPr/>
        </p:nvSpPr>
        <p:spPr>
          <a:xfrm>
            <a:off x="754407" y="3768974"/>
            <a:ext cx="474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62D548-3D77-48EC-84CC-292562AA263D}"/>
              </a:ext>
            </a:extLst>
          </p:cNvPr>
          <p:cNvSpPr txBox="1"/>
          <p:nvPr/>
        </p:nvSpPr>
        <p:spPr>
          <a:xfrm>
            <a:off x="754407" y="3081585"/>
            <a:ext cx="4740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3" name="Rectangle 5">
            <a:extLst>
              <a:ext uri="{FF2B5EF4-FFF2-40B4-BE49-F238E27FC236}">
                <a16:creationId xmlns:a16="http://schemas.microsoft.com/office/drawing/2014/main" id="{66FF89E7-99EC-4A89-B933-52D2E5823B8C}"/>
              </a:ext>
            </a:extLst>
          </p:cNvPr>
          <p:cNvSpPr/>
          <p:nvPr/>
        </p:nvSpPr>
        <p:spPr>
          <a:xfrm>
            <a:off x="836910" y="4620957"/>
            <a:ext cx="4631899" cy="701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965E7ED-0FD5-4474-8844-B28028B9179B}"/>
              </a:ext>
            </a:extLst>
          </p:cNvPr>
          <p:cNvSpPr/>
          <p:nvPr/>
        </p:nvSpPr>
        <p:spPr>
          <a:xfrm>
            <a:off x="836910" y="5527150"/>
            <a:ext cx="46318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C593F9-BC0A-44E0-8859-A1B8477FA08B}"/>
              </a:ext>
            </a:extLst>
          </p:cNvPr>
          <p:cNvSpPr txBox="1"/>
          <p:nvPr/>
        </p:nvSpPr>
        <p:spPr>
          <a:xfrm>
            <a:off x="1135165" y="4646691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5D9EB0-05D4-4D02-A819-FC4226587A70}"/>
              </a:ext>
            </a:extLst>
          </p:cNvPr>
          <p:cNvSpPr txBox="1"/>
          <p:nvPr/>
        </p:nvSpPr>
        <p:spPr>
          <a:xfrm>
            <a:off x="1135165" y="5552884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FAA15-CF5D-4AF3-B9F4-D0D63B8FB98F}"/>
              </a:ext>
            </a:extLst>
          </p:cNvPr>
          <p:cNvSpPr/>
          <p:nvPr/>
        </p:nvSpPr>
        <p:spPr>
          <a:xfrm>
            <a:off x="1431455" y="3936564"/>
            <a:ext cx="1080000" cy="1080000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2198B4-6458-4A07-8586-247EBA7C829C}"/>
              </a:ext>
            </a:extLst>
          </p:cNvPr>
          <p:cNvSpPr/>
          <p:nvPr/>
        </p:nvSpPr>
        <p:spPr>
          <a:xfrm>
            <a:off x="4178261" y="3936564"/>
            <a:ext cx="1080000" cy="1080000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B9EB62-834C-4981-A51A-A9A9EF59CC76}"/>
              </a:ext>
            </a:extLst>
          </p:cNvPr>
          <p:cNvSpPr/>
          <p:nvPr/>
        </p:nvSpPr>
        <p:spPr>
          <a:xfrm>
            <a:off x="6925067" y="3936564"/>
            <a:ext cx="1080000" cy="1080000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1C4748-6724-4A81-B0E2-05A950B58DA7}"/>
              </a:ext>
            </a:extLst>
          </p:cNvPr>
          <p:cNvSpPr/>
          <p:nvPr/>
        </p:nvSpPr>
        <p:spPr>
          <a:xfrm>
            <a:off x="9671874" y="3936564"/>
            <a:ext cx="1080000" cy="1080000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8981C6-449C-47D6-B4BF-A01B432B91F9}"/>
              </a:ext>
            </a:extLst>
          </p:cNvPr>
          <p:cNvGrpSpPr/>
          <p:nvPr/>
        </p:nvGrpSpPr>
        <p:grpSpPr>
          <a:xfrm>
            <a:off x="1927322" y="3074389"/>
            <a:ext cx="8334279" cy="803877"/>
            <a:chOff x="403321" y="2996952"/>
            <a:chExt cx="8334279" cy="972782"/>
          </a:xfrm>
          <a:solidFill>
            <a:schemeClr val="bg1">
              <a:lumMod val="95000"/>
            </a:schemeClr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7A87BE-9B6A-4342-BBE3-1EE3DEBB3202}"/>
                </a:ext>
              </a:extLst>
            </p:cNvPr>
            <p:cNvCxnSpPr>
              <a:cxnSpLocks/>
            </p:cNvCxnSpPr>
            <p:nvPr/>
          </p:nvCxnSpPr>
          <p:spPr>
            <a:xfrm>
              <a:off x="403321" y="3639368"/>
              <a:ext cx="8334279" cy="5656"/>
            </a:xfrm>
            <a:prstGeom prst="line">
              <a:avLst/>
            </a:prstGeom>
            <a:grpFill/>
            <a:ln w="11430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E8A645-75FE-4B46-9213-3D58C8C6635A}"/>
                </a:ext>
              </a:extLst>
            </p:cNvPr>
            <p:cNvCxnSpPr/>
            <p:nvPr/>
          </p:nvCxnSpPr>
          <p:spPr>
            <a:xfrm>
              <a:off x="462955" y="3645025"/>
              <a:ext cx="0" cy="313183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3F37F6-BD06-4188-91B0-A3DE90CABC08}"/>
                </a:ext>
              </a:extLst>
            </p:cNvPr>
            <p:cNvCxnSpPr/>
            <p:nvPr/>
          </p:nvCxnSpPr>
          <p:spPr>
            <a:xfrm>
              <a:off x="8681045" y="3656551"/>
              <a:ext cx="0" cy="313183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BF19F5-EBC1-42D6-9E3D-0CBA1A00B684}"/>
                </a:ext>
              </a:extLst>
            </p:cNvPr>
            <p:cNvCxnSpPr/>
            <p:nvPr/>
          </p:nvCxnSpPr>
          <p:spPr>
            <a:xfrm>
              <a:off x="5941681" y="3645024"/>
              <a:ext cx="0" cy="313185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B2E33B-A35E-434D-93A8-9CB127511FD3}"/>
                </a:ext>
              </a:extLst>
            </p:cNvPr>
            <p:cNvCxnSpPr/>
            <p:nvPr/>
          </p:nvCxnSpPr>
          <p:spPr>
            <a:xfrm>
              <a:off x="3202318" y="3645024"/>
              <a:ext cx="0" cy="313185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23">
              <a:extLst>
                <a:ext uri="{FF2B5EF4-FFF2-40B4-BE49-F238E27FC236}">
                  <a16:creationId xmlns:a16="http://schemas.microsoft.com/office/drawing/2014/main" id="{C5699559-6281-4BB5-AE7E-A4BF8BABFBD1}"/>
                </a:ext>
              </a:extLst>
            </p:cNvPr>
            <p:cNvSpPr/>
            <p:nvPr/>
          </p:nvSpPr>
          <p:spPr>
            <a:xfrm rot="10800000">
              <a:off x="3799849" y="2996952"/>
              <a:ext cx="1535664" cy="646930"/>
            </a:xfrm>
            <a:prstGeom prst="downArrow">
              <a:avLst>
                <a:gd name="adj1" fmla="val 42557"/>
                <a:gd name="adj2" fmla="val 58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D6E0E1AE-D038-4148-8879-A37B56048EA8}"/>
              </a:ext>
            </a:extLst>
          </p:cNvPr>
          <p:cNvSpPr/>
          <p:nvPr/>
        </p:nvSpPr>
        <p:spPr>
          <a:xfrm>
            <a:off x="5473232" y="1760326"/>
            <a:ext cx="1236898" cy="1236898"/>
          </a:xfrm>
          <a:prstGeom prst="ellips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98BEA-2BDB-4960-9C06-7D8814F6FACB}"/>
              </a:ext>
            </a:extLst>
          </p:cNvPr>
          <p:cNvSpPr txBox="1"/>
          <p:nvPr/>
        </p:nvSpPr>
        <p:spPr>
          <a:xfrm>
            <a:off x="3571876" y="1870944"/>
            <a:ext cx="165858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/>
                </a:solidFill>
              </a:rPr>
              <a:t>32</a:t>
            </a:r>
            <a:r>
              <a:rPr lang="en-US" altLang="ko-KR" sz="3200" b="1" dirty="0">
                <a:solidFill>
                  <a:schemeClr val="accent1"/>
                </a:solidFill>
              </a:rPr>
              <a:t>%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6" name="Oval Callout 46">
            <a:extLst>
              <a:ext uri="{FF2B5EF4-FFF2-40B4-BE49-F238E27FC236}">
                <a16:creationId xmlns:a16="http://schemas.microsoft.com/office/drawing/2014/main" id="{847354E6-BE7C-4AE2-A7DF-594785E050DF}"/>
              </a:ext>
            </a:extLst>
          </p:cNvPr>
          <p:cNvSpPr/>
          <p:nvPr/>
        </p:nvSpPr>
        <p:spPr>
          <a:xfrm>
            <a:off x="1810734" y="1759008"/>
            <a:ext cx="1518366" cy="1017305"/>
          </a:xfrm>
          <a:prstGeom prst="wedgeEllipseCallout">
            <a:avLst>
              <a:gd name="adj1" fmla="val 64200"/>
              <a:gd name="adj2" fmla="val 328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F0D01-ED53-4785-A2B6-E9CBB24CF64B}"/>
              </a:ext>
            </a:extLst>
          </p:cNvPr>
          <p:cNvSpPr txBox="1"/>
          <p:nvPr/>
        </p:nvSpPr>
        <p:spPr>
          <a:xfrm>
            <a:off x="2057402" y="1913716"/>
            <a:ext cx="10250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Text Here !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8" name="그룹 9">
            <a:extLst>
              <a:ext uri="{FF2B5EF4-FFF2-40B4-BE49-F238E27FC236}">
                <a16:creationId xmlns:a16="http://schemas.microsoft.com/office/drawing/2014/main" id="{B108D560-629D-4BFD-A678-F82BBE67B61D}"/>
              </a:ext>
            </a:extLst>
          </p:cNvPr>
          <p:cNvGrpSpPr/>
          <p:nvPr/>
        </p:nvGrpSpPr>
        <p:grpSpPr>
          <a:xfrm>
            <a:off x="846432" y="5184880"/>
            <a:ext cx="2250046" cy="904116"/>
            <a:chOff x="916504" y="5370612"/>
            <a:chExt cx="1711280" cy="90411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819F3-BD09-400A-A764-E1E2A75C7D9A}"/>
                </a:ext>
              </a:extLst>
            </p:cNvPr>
            <p:cNvSpPr txBox="1"/>
            <p:nvPr/>
          </p:nvSpPr>
          <p:spPr>
            <a:xfrm>
              <a:off x="916504" y="5370612"/>
              <a:ext cx="17112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D36EEA-AEE8-4A38-8307-C5D58C7FED65}"/>
                </a:ext>
              </a:extLst>
            </p:cNvPr>
            <p:cNvSpPr txBox="1"/>
            <p:nvPr/>
          </p:nvSpPr>
          <p:spPr>
            <a:xfrm>
              <a:off x="916505" y="5628397"/>
              <a:ext cx="1711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그룹 10">
            <a:extLst>
              <a:ext uri="{FF2B5EF4-FFF2-40B4-BE49-F238E27FC236}">
                <a16:creationId xmlns:a16="http://schemas.microsoft.com/office/drawing/2014/main" id="{690E7E9B-79F1-4A2E-9F64-F5CB41632F36}"/>
              </a:ext>
            </a:extLst>
          </p:cNvPr>
          <p:cNvGrpSpPr/>
          <p:nvPr/>
        </p:nvGrpSpPr>
        <p:grpSpPr>
          <a:xfrm>
            <a:off x="3593238" y="5184880"/>
            <a:ext cx="2250046" cy="904116"/>
            <a:chOff x="2780184" y="5380137"/>
            <a:chExt cx="1711280" cy="9041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C6CCF3-CD4C-490A-8E96-7030567B022C}"/>
                </a:ext>
              </a:extLst>
            </p:cNvPr>
            <p:cNvSpPr txBox="1"/>
            <p:nvPr/>
          </p:nvSpPr>
          <p:spPr>
            <a:xfrm>
              <a:off x="2780184" y="5380137"/>
              <a:ext cx="17112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743094-CF6C-4A5B-9F70-40A5B17A5117}"/>
                </a:ext>
              </a:extLst>
            </p:cNvPr>
            <p:cNvSpPr txBox="1"/>
            <p:nvPr/>
          </p:nvSpPr>
          <p:spPr>
            <a:xfrm>
              <a:off x="2780185" y="5637922"/>
              <a:ext cx="1711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그룹 11">
            <a:extLst>
              <a:ext uri="{FF2B5EF4-FFF2-40B4-BE49-F238E27FC236}">
                <a16:creationId xmlns:a16="http://schemas.microsoft.com/office/drawing/2014/main" id="{9251B985-1475-4E6A-AFFD-D388ACE95641}"/>
              </a:ext>
            </a:extLst>
          </p:cNvPr>
          <p:cNvGrpSpPr/>
          <p:nvPr/>
        </p:nvGrpSpPr>
        <p:grpSpPr>
          <a:xfrm>
            <a:off x="6340044" y="5184880"/>
            <a:ext cx="2250046" cy="904116"/>
            <a:chOff x="4716016" y="5389662"/>
            <a:chExt cx="1711280" cy="9041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779DCA-1D9E-40F5-A5E1-5207EF7FF364}"/>
                </a:ext>
              </a:extLst>
            </p:cNvPr>
            <p:cNvSpPr txBox="1"/>
            <p:nvPr/>
          </p:nvSpPr>
          <p:spPr>
            <a:xfrm>
              <a:off x="4716016" y="5389662"/>
              <a:ext cx="17112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586C09-72C5-4752-92FE-7C48CE5D5A71}"/>
                </a:ext>
              </a:extLst>
            </p:cNvPr>
            <p:cNvSpPr txBox="1"/>
            <p:nvPr/>
          </p:nvSpPr>
          <p:spPr>
            <a:xfrm>
              <a:off x="4716017" y="5647447"/>
              <a:ext cx="1711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7" name="그룹 13">
            <a:extLst>
              <a:ext uri="{FF2B5EF4-FFF2-40B4-BE49-F238E27FC236}">
                <a16:creationId xmlns:a16="http://schemas.microsoft.com/office/drawing/2014/main" id="{5202C0BE-CD24-4AC7-BCBB-AE8A332160B2}"/>
              </a:ext>
            </a:extLst>
          </p:cNvPr>
          <p:cNvGrpSpPr/>
          <p:nvPr/>
        </p:nvGrpSpPr>
        <p:grpSpPr>
          <a:xfrm>
            <a:off x="9086852" y="5184880"/>
            <a:ext cx="2250046" cy="904116"/>
            <a:chOff x="6651848" y="5399187"/>
            <a:chExt cx="1711280" cy="90411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02DCAF-1F5C-4DD6-A523-A4A48344ABC7}"/>
                </a:ext>
              </a:extLst>
            </p:cNvPr>
            <p:cNvSpPr txBox="1"/>
            <p:nvPr/>
          </p:nvSpPr>
          <p:spPr>
            <a:xfrm>
              <a:off x="6651848" y="5399187"/>
              <a:ext cx="17112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C826F9-AF8B-4B14-A9A9-73B2C7439E99}"/>
                </a:ext>
              </a:extLst>
            </p:cNvPr>
            <p:cNvSpPr txBox="1"/>
            <p:nvPr/>
          </p:nvSpPr>
          <p:spPr>
            <a:xfrm>
              <a:off x="6651849" y="5656972"/>
              <a:ext cx="1711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1279BBB-6739-461A-85EE-331DC91583CC}"/>
              </a:ext>
            </a:extLst>
          </p:cNvPr>
          <p:cNvSpPr/>
          <p:nvPr/>
        </p:nvSpPr>
        <p:spPr>
          <a:xfrm>
            <a:off x="5745597" y="2030318"/>
            <a:ext cx="575397" cy="676861"/>
          </a:xfrm>
          <a:custGeom>
            <a:avLst/>
            <a:gdLst>
              <a:gd name="connsiteX0" fmla="*/ 9686 w 326585"/>
              <a:gd name="connsiteY0" fmla="*/ 90755 h 384174"/>
              <a:gd name="connsiteX1" fmla="*/ 32378 w 326585"/>
              <a:gd name="connsiteY1" fmla="*/ 92148 h 384174"/>
              <a:gd name="connsiteX2" fmla="*/ 32179 w 326585"/>
              <a:gd name="connsiteY2" fmla="*/ 93143 h 384174"/>
              <a:gd name="connsiteX3" fmla="*/ 52880 w 326585"/>
              <a:gd name="connsiteY3" fmla="*/ 93541 h 384174"/>
              <a:gd name="connsiteX4" fmla="*/ 63431 w 326585"/>
              <a:gd name="connsiteY4" fmla="*/ 102300 h 384174"/>
              <a:gd name="connsiteX5" fmla="*/ 52880 w 326585"/>
              <a:gd name="connsiteY5" fmla="*/ 110660 h 384174"/>
              <a:gd name="connsiteX6" fmla="*/ 8492 w 326585"/>
              <a:gd name="connsiteY6" fmla="*/ 107475 h 384174"/>
              <a:gd name="connsiteX7" fmla="*/ 132 w 326585"/>
              <a:gd name="connsiteY7" fmla="*/ 99115 h 384174"/>
              <a:gd name="connsiteX8" fmla="*/ 9686 w 326585"/>
              <a:gd name="connsiteY8" fmla="*/ 90755 h 384174"/>
              <a:gd name="connsiteX9" fmla="*/ 147777 w 326585"/>
              <a:gd name="connsiteY9" fmla="*/ 41514 h 384174"/>
              <a:gd name="connsiteX10" fmla="*/ 190822 w 326585"/>
              <a:gd name="connsiteY10" fmla="*/ 57115 h 384174"/>
              <a:gd name="connsiteX11" fmla="*/ 207144 w 326585"/>
              <a:gd name="connsiteY11" fmla="*/ 57314 h 384174"/>
              <a:gd name="connsiteX12" fmla="*/ 294926 w 326585"/>
              <a:gd name="connsiteY12" fmla="*/ 54129 h 384174"/>
              <a:gd name="connsiteX13" fmla="*/ 326575 w 326585"/>
              <a:gd name="connsiteY13" fmla="*/ 109067 h 384174"/>
              <a:gd name="connsiteX14" fmla="*/ 318214 w 326585"/>
              <a:gd name="connsiteY14" fmla="*/ 163607 h 384174"/>
              <a:gd name="connsiteX15" fmla="*/ 313835 w 326585"/>
              <a:gd name="connsiteY15" fmla="*/ 212772 h 384174"/>
              <a:gd name="connsiteX16" fmla="*/ 272234 w 326585"/>
              <a:gd name="connsiteY16" fmla="*/ 347928 h 384174"/>
              <a:gd name="connsiteX17" fmla="*/ 246755 w 326585"/>
              <a:gd name="connsiteY17" fmla="*/ 376989 h 384174"/>
              <a:gd name="connsiteX18" fmla="*/ 220481 w 326585"/>
              <a:gd name="connsiteY18" fmla="*/ 380771 h 384174"/>
              <a:gd name="connsiteX19" fmla="*/ 214907 w 326585"/>
              <a:gd name="connsiteY19" fmla="*/ 356487 h 384174"/>
              <a:gd name="connsiteX20" fmla="*/ 217495 w 326585"/>
              <a:gd name="connsiteY20" fmla="*/ 276867 h 384174"/>
              <a:gd name="connsiteX21" fmla="*/ 209533 w 326585"/>
              <a:gd name="connsiteY21" fmla="*/ 256564 h 384174"/>
              <a:gd name="connsiteX22" fmla="*/ 188433 w 326585"/>
              <a:gd name="connsiteY22" fmla="*/ 256564 h 384174"/>
              <a:gd name="connsiteX23" fmla="*/ 177486 w 326585"/>
              <a:gd name="connsiteY23" fmla="*/ 326032 h 384174"/>
              <a:gd name="connsiteX24" fmla="*/ 183059 w 326585"/>
              <a:gd name="connsiteY24" fmla="*/ 356288 h 384174"/>
              <a:gd name="connsiteX25" fmla="*/ 176689 w 326585"/>
              <a:gd name="connsiteY25" fmla="*/ 381169 h 384174"/>
              <a:gd name="connsiteX26" fmla="*/ 150415 w 326585"/>
              <a:gd name="connsiteY26" fmla="*/ 376392 h 384174"/>
              <a:gd name="connsiteX27" fmla="*/ 97865 w 326585"/>
              <a:gd name="connsiteY27" fmla="*/ 290004 h 384174"/>
              <a:gd name="connsiteX28" fmla="*/ 83932 w 326585"/>
              <a:gd name="connsiteY28" fmla="*/ 188886 h 384174"/>
              <a:gd name="connsiteX29" fmla="*/ 71790 w 326585"/>
              <a:gd name="connsiteY29" fmla="*/ 126982 h 384174"/>
              <a:gd name="connsiteX30" fmla="*/ 103837 w 326585"/>
              <a:gd name="connsiteY30" fmla="*/ 53532 h 384174"/>
              <a:gd name="connsiteX31" fmla="*/ 147777 w 326585"/>
              <a:gd name="connsiteY31" fmla="*/ 41514 h 384174"/>
              <a:gd name="connsiteX32" fmla="*/ 15458 w 326585"/>
              <a:gd name="connsiteY32" fmla="*/ 32034 h 384174"/>
              <a:gd name="connsiteX33" fmla="*/ 55866 w 326585"/>
              <a:gd name="connsiteY33" fmla="*/ 55323 h 384174"/>
              <a:gd name="connsiteX34" fmla="*/ 66813 w 326585"/>
              <a:gd name="connsiteY34" fmla="*/ 62091 h 384174"/>
              <a:gd name="connsiteX35" fmla="*/ 71591 w 326585"/>
              <a:gd name="connsiteY35" fmla="*/ 67665 h 384174"/>
              <a:gd name="connsiteX36" fmla="*/ 59250 w 326585"/>
              <a:gd name="connsiteY36" fmla="*/ 77219 h 384174"/>
              <a:gd name="connsiteX37" fmla="*/ 4510 w 326585"/>
              <a:gd name="connsiteY37" fmla="*/ 44973 h 384174"/>
              <a:gd name="connsiteX38" fmla="*/ 2321 w 326585"/>
              <a:gd name="connsiteY38" fmla="*/ 33826 h 384174"/>
              <a:gd name="connsiteX39" fmla="*/ 15458 w 326585"/>
              <a:gd name="connsiteY39" fmla="*/ 32034 h 384174"/>
              <a:gd name="connsiteX40" fmla="*/ 63380 w 326585"/>
              <a:gd name="connsiteY40" fmla="*/ 37 h 384174"/>
              <a:gd name="connsiteX41" fmla="*/ 68406 w 326585"/>
              <a:gd name="connsiteY41" fmla="*/ 1779 h 384174"/>
              <a:gd name="connsiteX42" fmla="*/ 95079 w 326585"/>
              <a:gd name="connsiteY42" fmla="*/ 42186 h 384174"/>
              <a:gd name="connsiteX43" fmla="*/ 95875 w 326585"/>
              <a:gd name="connsiteY43" fmla="*/ 46366 h 384174"/>
              <a:gd name="connsiteX44" fmla="*/ 90103 w 326585"/>
              <a:gd name="connsiteY44" fmla="*/ 52338 h 384174"/>
              <a:gd name="connsiteX45" fmla="*/ 80548 w 326585"/>
              <a:gd name="connsiteY45" fmla="*/ 49949 h 384174"/>
              <a:gd name="connsiteX46" fmla="*/ 55468 w 326585"/>
              <a:gd name="connsiteY46" fmla="*/ 11930 h 384174"/>
              <a:gd name="connsiteX47" fmla="*/ 58056 w 326585"/>
              <a:gd name="connsiteY47" fmla="*/ 983 h 384174"/>
              <a:gd name="connsiteX48" fmla="*/ 63380 w 326585"/>
              <a:gd name="connsiteY48" fmla="*/ 37 h 3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6585" h="384174">
                <a:moveTo>
                  <a:pt x="9686" y="90755"/>
                </a:moveTo>
                <a:cubicBezTo>
                  <a:pt x="17250" y="91153"/>
                  <a:pt x="24814" y="91750"/>
                  <a:pt x="32378" y="92148"/>
                </a:cubicBezTo>
                <a:cubicBezTo>
                  <a:pt x="32179" y="92546"/>
                  <a:pt x="32179" y="92745"/>
                  <a:pt x="32179" y="93143"/>
                </a:cubicBezTo>
                <a:cubicBezTo>
                  <a:pt x="39146" y="93143"/>
                  <a:pt x="46312" y="92148"/>
                  <a:pt x="52880" y="93541"/>
                </a:cubicBezTo>
                <a:cubicBezTo>
                  <a:pt x="57061" y="94537"/>
                  <a:pt x="62833" y="98916"/>
                  <a:pt x="63431" y="102300"/>
                </a:cubicBezTo>
                <a:cubicBezTo>
                  <a:pt x="64227" y="108072"/>
                  <a:pt x="59251" y="111257"/>
                  <a:pt x="52880" y="110660"/>
                </a:cubicBezTo>
                <a:cubicBezTo>
                  <a:pt x="38151" y="109465"/>
                  <a:pt x="23222" y="109067"/>
                  <a:pt x="8492" y="107475"/>
                </a:cubicBezTo>
                <a:cubicBezTo>
                  <a:pt x="5307" y="107077"/>
                  <a:pt x="729" y="102499"/>
                  <a:pt x="132" y="99115"/>
                </a:cubicBezTo>
                <a:cubicBezTo>
                  <a:pt x="-864" y="93143"/>
                  <a:pt x="3914" y="90556"/>
                  <a:pt x="9686" y="90755"/>
                </a:cubicBezTo>
                <a:close/>
                <a:moveTo>
                  <a:pt x="147777" y="41514"/>
                </a:moveTo>
                <a:cubicBezTo>
                  <a:pt x="162358" y="41937"/>
                  <a:pt x="176789" y="46963"/>
                  <a:pt x="190822" y="57115"/>
                </a:cubicBezTo>
                <a:cubicBezTo>
                  <a:pt x="196993" y="61494"/>
                  <a:pt x="200774" y="61693"/>
                  <a:pt x="207144" y="57314"/>
                </a:cubicBezTo>
                <a:cubicBezTo>
                  <a:pt x="235608" y="37011"/>
                  <a:pt x="265267" y="37210"/>
                  <a:pt x="294926" y="54129"/>
                </a:cubicBezTo>
                <a:cubicBezTo>
                  <a:pt x="316025" y="66072"/>
                  <a:pt x="326973" y="85380"/>
                  <a:pt x="326575" y="109067"/>
                </a:cubicBezTo>
                <a:cubicBezTo>
                  <a:pt x="326176" y="127380"/>
                  <a:pt x="323788" y="146290"/>
                  <a:pt x="318214" y="163607"/>
                </a:cubicBezTo>
                <a:cubicBezTo>
                  <a:pt x="313039" y="180128"/>
                  <a:pt x="315030" y="196450"/>
                  <a:pt x="313835" y="212772"/>
                </a:cubicBezTo>
                <a:cubicBezTo>
                  <a:pt x="310452" y="261142"/>
                  <a:pt x="300101" y="307321"/>
                  <a:pt x="272234" y="347928"/>
                </a:cubicBezTo>
                <a:cubicBezTo>
                  <a:pt x="265068" y="358478"/>
                  <a:pt x="256111" y="368032"/>
                  <a:pt x="246755" y="376989"/>
                </a:cubicBezTo>
                <a:cubicBezTo>
                  <a:pt x="237997" y="385349"/>
                  <a:pt x="227845" y="386146"/>
                  <a:pt x="220481" y="380771"/>
                </a:cubicBezTo>
                <a:cubicBezTo>
                  <a:pt x="211523" y="374402"/>
                  <a:pt x="212519" y="365643"/>
                  <a:pt x="214907" y="356487"/>
                </a:cubicBezTo>
                <a:cubicBezTo>
                  <a:pt x="221476" y="330212"/>
                  <a:pt x="224262" y="303540"/>
                  <a:pt x="217495" y="276867"/>
                </a:cubicBezTo>
                <a:cubicBezTo>
                  <a:pt x="215703" y="269900"/>
                  <a:pt x="212917" y="263132"/>
                  <a:pt x="209533" y="256564"/>
                </a:cubicBezTo>
                <a:cubicBezTo>
                  <a:pt x="204158" y="246014"/>
                  <a:pt x="194206" y="245815"/>
                  <a:pt x="188433" y="256564"/>
                </a:cubicBezTo>
                <a:cubicBezTo>
                  <a:pt x="176490" y="278260"/>
                  <a:pt x="174699" y="301947"/>
                  <a:pt x="177486" y="326032"/>
                </a:cubicBezTo>
                <a:cubicBezTo>
                  <a:pt x="178680" y="336184"/>
                  <a:pt x="180869" y="346336"/>
                  <a:pt x="183059" y="356288"/>
                </a:cubicBezTo>
                <a:cubicBezTo>
                  <a:pt x="186045" y="369027"/>
                  <a:pt x="184452" y="376193"/>
                  <a:pt x="176689" y="381169"/>
                </a:cubicBezTo>
                <a:cubicBezTo>
                  <a:pt x="168926" y="385947"/>
                  <a:pt x="159571" y="384553"/>
                  <a:pt x="150415" y="376392"/>
                </a:cubicBezTo>
                <a:cubicBezTo>
                  <a:pt x="124140" y="352904"/>
                  <a:pt x="108415" y="323047"/>
                  <a:pt x="97865" y="290004"/>
                </a:cubicBezTo>
                <a:cubicBezTo>
                  <a:pt x="88709" y="260744"/>
                  <a:pt x="84330" y="231085"/>
                  <a:pt x="83932" y="188886"/>
                </a:cubicBezTo>
                <a:cubicBezTo>
                  <a:pt x="81344" y="175749"/>
                  <a:pt x="75174" y="151465"/>
                  <a:pt x="71790" y="126982"/>
                </a:cubicBezTo>
                <a:cubicBezTo>
                  <a:pt x="67610" y="96726"/>
                  <a:pt x="75372" y="69655"/>
                  <a:pt x="103837" y="53532"/>
                </a:cubicBezTo>
                <a:cubicBezTo>
                  <a:pt x="118467" y="45271"/>
                  <a:pt x="133197" y="41091"/>
                  <a:pt x="147777" y="41514"/>
                </a:cubicBezTo>
                <a:close/>
                <a:moveTo>
                  <a:pt x="15458" y="32034"/>
                </a:moveTo>
                <a:cubicBezTo>
                  <a:pt x="29392" y="39001"/>
                  <a:pt x="42529" y="47361"/>
                  <a:pt x="55866" y="55323"/>
                </a:cubicBezTo>
                <a:cubicBezTo>
                  <a:pt x="59648" y="57513"/>
                  <a:pt x="63429" y="59504"/>
                  <a:pt x="66813" y="62091"/>
                </a:cubicBezTo>
                <a:cubicBezTo>
                  <a:pt x="69202" y="63883"/>
                  <a:pt x="70595" y="66470"/>
                  <a:pt x="71591" y="67665"/>
                </a:cubicBezTo>
                <a:cubicBezTo>
                  <a:pt x="71989" y="75826"/>
                  <a:pt x="65619" y="80802"/>
                  <a:pt x="59250" y="77219"/>
                </a:cubicBezTo>
                <a:cubicBezTo>
                  <a:pt x="40737" y="67068"/>
                  <a:pt x="22425" y="56319"/>
                  <a:pt x="4510" y="44973"/>
                </a:cubicBezTo>
                <a:cubicBezTo>
                  <a:pt x="2321" y="43579"/>
                  <a:pt x="2918" y="37608"/>
                  <a:pt x="2321" y="33826"/>
                </a:cubicBezTo>
                <a:cubicBezTo>
                  <a:pt x="6700" y="33229"/>
                  <a:pt x="12273" y="30442"/>
                  <a:pt x="15458" y="32034"/>
                </a:cubicBezTo>
                <a:close/>
                <a:moveTo>
                  <a:pt x="63380" y="37"/>
                </a:moveTo>
                <a:cubicBezTo>
                  <a:pt x="65570" y="187"/>
                  <a:pt x="67710" y="784"/>
                  <a:pt x="68406" y="1779"/>
                </a:cubicBezTo>
                <a:cubicBezTo>
                  <a:pt x="77762" y="14916"/>
                  <a:pt x="86321" y="28651"/>
                  <a:pt x="95079" y="42186"/>
                </a:cubicBezTo>
                <a:cubicBezTo>
                  <a:pt x="95477" y="42783"/>
                  <a:pt x="95278" y="43978"/>
                  <a:pt x="95875" y="46366"/>
                </a:cubicBezTo>
                <a:cubicBezTo>
                  <a:pt x="94283" y="47959"/>
                  <a:pt x="92690" y="51740"/>
                  <a:pt x="90103" y="52338"/>
                </a:cubicBezTo>
                <a:cubicBezTo>
                  <a:pt x="87117" y="52935"/>
                  <a:pt x="82141" y="52138"/>
                  <a:pt x="80548" y="49949"/>
                </a:cubicBezTo>
                <a:cubicBezTo>
                  <a:pt x="71591" y="37608"/>
                  <a:pt x="63231" y="24869"/>
                  <a:pt x="55468" y="11930"/>
                </a:cubicBezTo>
                <a:cubicBezTo>
                  <a:pt x="54074" y="9542"/>
                  <a:pt x="55667" y="3371"/>
                  <a:pt x="58056" y="983"/>
                </a:cubicBezTo>
                <a:cubicBezTo>
                  <a:pt x="58952" y="187"/>
                  <a:pt x="61191" y="-112"/>
                  <a:pt x="63380" y="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B43714F-3D4D-4BB8-9F13-5FD3F2C603FC}"/>
              </a:ext>
            </a:extLst>
          </p:cNvPr>
          <p:cNvSpPr/>
          <p:nvPr/>
        </p:nvSpPr>
        <p:spPr>
          <a:xfrm>
            <a:off x="7268596" y="4241870"/>
            <a:ext cx="397351" cy="529800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90BECDD-AC0A-4335-8247-2BDC48DB5885}"/>
              </a:ext>
            </a:extLst>
          </p:cNvPr>
          <p:cNvSpPr/>
          <p:nvPr/>
        </p:nvSpPr>
        <p:spPr>
          <a:xfrm>
            <a:off x="1789821" y="4240387"/>
            <a:ext cx="394270" cy="529800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27816A2-388F-43B5-A179-A1DAB62FB311}"/>
              </a:ext>
            </a:extLst>
          </p:cNvPr>
          <p:cNvSpPr/>
          <p:nvPr/>
        </p:nvSpPr>
        <p:spPr>
          <a:xfrm>
            <a:off x="10032778" y="4255686"/>
            <a:ext cx="397351" cy="532881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9DAA2E-CB06-4F91-8844-A37C201482A8}"/>
              </a:ext>
            </a:extLst>
          </p:cNvPr>
          <p:cNvSpPr/>
          <p:nvPr/>
        </p:nvSpPr>
        <p:spPr>
          <a:xfrm>
            <a:off x="4521790" y="4257310"/>
            <a:ext cx="396818" cy="529635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A6CA9-14CF-47A1-B91C-9DF41FEC9D06}"/>
              </a:ext>
            </a:extLst>
          </p:cNvPr>
          <p:cNvSpPr/>
          <p:nvPr/>
        </p:nvSpPr>
        <p:spPr>
          <a:xfrm flipH="1">
            <a:off x="0" y="0"/>
            <a:ext cx="12191998" cy="685799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8372F-354D-4CF2-9FE5-CE9BB13EEA6F}"/>
              </a:ext>
            </a:extLst>
          </p:cNvPr>
          <p:cNvSpPr/>
          <p:nvPr/>
        </p:nvSpPr>
        <p:spPr>
          <a:xfrm>
            <a:off x="7409797" y="3993004"/>
            <a:ext cx="4070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/>
                </a:solidFill>
              </a:rPr>
              <a:t>Bright Smile With Regular Dental Checkup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98D76A-6263-42C2-BAAB-2502E314296C}"/>
              </a:ext>
            </a:extLst>
          </p:cNvPr>
          <p:cNvGrpSpPr/>
          <p:nvPr/>
        </p:nvGrpSpPr>
        <p:grpSpPr>
          <a:xfrm>
            <a:off x="9445276" y="5118505"/>
            <a:ext cx="1964360" cy="1234641"/>
            <a:chOff x="4133851" y="1785621"/>
            <a:chExt cx="7625120" cy="4792546"/>
          </a:xfrm>
          <a:solidFill>
            <a:schemeClr val="accent6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70754D-104F-4F5E-AC0B-7BEC6B83AFAC}"/>
                </a:ext>
              </a:extLst>
            </p:cNvPr>
            <p:cNvSpPr/>
            <p:nvPr/>
          </p:nvSpPr>
          <p:spPr>
            <a:xfrm>
              <a:off x="4133851" y="2444665"/>
              <a:ext cx="4762051" cy="3100821"/>
            </a:xfrm>
            <a:custGeom>
              <a:avLst/>
              <a:gdLst/>
              <a:ahLst/>
              <a:cxnLst/>
              <a:rect l="l" t="t" r="r" b="b"/>
              <a:pathLst>
                <a:path w="911274" h="593378">
                  <a:moveTo>
                    <a:pt x="676126" y="431602"/>
                  </a:moveTo>
                  <a:lnTo>
                    <a:pt x="717946" y="431602"/>
                  </a:lnTo>
                  <a:lnTo>
                    <a:pt x="717946" y="589657"/>
                  </a:lnTo>
                  <a:lnTo>
                    <a:pt x="676126" y="589657"/>
                  </a:lnTo>
                  <a:close/>
                  <a:moveTo>
                    <a:pt x="399901" y="431602"/>
                  </a:moveTo>
                  <a:lnTo>
                    <a:pt x="441721" y="431602"/>
                  </a:lnTo>
                  <a:lnTo>
                    <a:pt x="441721" y="589657"/>
                  </a:lnTo>
                  <a:lnTo>
                    <a:pt x="399901" y="589657"/>
                  </a:lnTo>
                  <a:close/>
                  <a:moveTo>
                    <a:pt x="838795" y="428030"/>
                  </a:moveTo>
                  <a:cubicBezTo>
                    <a:pt x="858043" y="428030"/>
                    <a:pt x="873348" y="432172"/>
                    <a:pt x="884708" y="440457"/>
                  </a:cubicBezTo>
                  <a:cubicBezTo>
                    <a:pt x="896069" y="448742"/>
                    <a:pt x="904230" y="461367"/>
                    <a:pt x="909190" y="478334"/>
                  </a:cubicBezTo>
                  <a:lnTo>
                    <a:pt x="867965" y="485775"/>
                  </a:lnTo>
                  <a:cubicBezTo>
                    <a:pt x="866576" y="477540"/>
                    <a:pt x="863426" y="471339"/>
                    <a:pt x="858515" y="467172"/>
                  </a:cubicBezTo>
                  <a:cubicBezTo>
                    <a:pt x="853603" y="463004"/>
                    <a:pt x="847228" y="460921"/>
                    <a:pt x="839390" y="460921"/>
                  </a:cubicBezTo>
                  <a:cubicBezTo>
                    <a:pt x="828972" y="460921"/>
                    <a:pt x="820663" y="464518"/>
                    <a:pt x="814461" y="471711"/>
                  </a:cubicBezTo>
                  <a:cubicBezTo>
                    <a:pt x="808260" y="478904"/>
                    <a:pt x="805160" y="490935"/>
                    <a:pt x="805160" y="507802"/>
                  </a:cubicBezTo>
                  <a:cubicBezTo>
                    <a:pt x="805160" y="526554"/>
                    <a:pt x="808310" y="539800"/>
                    <a:pt x="814610" y="547539"/>
                  </a:cubicBezTo>
                  <a:cubicBezTo>
                    <a:pt x="820911" y="555278"/>
                    <a:pt x="829369" y="559147"/>
                    <a:pt x="839986" y="559147"/>
                  </a:cubicBezTo>
                  <a:cubicBezTo>
                    <a:pt x="847923" y="559147"/>
                    <a:pt x="854422" y="556890"/>
                    <a:pt x="859482" y="552376"/>
                  </a:cubicBezTo>
                  <a:cubicBezTo>
                    <a:pt x="864542" y="547861"/>
                    <a:pt x="868114" y="540097"/>
                    <a:pt x="870198" y="529084"/>
                  </a:cubicBezTo>
                  <a:lnTo>
                    <a:pt x="911274" y="536079"/>
                  </a:lnTo>
                  <a:cubicBezTo>
                    <a:pt x="907008" y="554931"/>
                    <a:pt x="898822" y="569169"/>
                    <a:pt x="886718" y="578793"/>
                  </a:cubicBezTo>
                  <a:cubicBezTo>
                    <a:pt x="874613" y="588417"/>
                    <a:pt x="858390" y="593229"/>
                    <a:pt x="838051" y="593229"/>
                  </a:cubicBezTo>
                  <a:cubicBezTo>
                    <a:pt x="814933" y="593229"/>
                    <a:pt x="796503" y="585937"/>
                    <a:pt x="782761" y="571351"/>
                  </a:cubicBezTo>
                  <a:cubicBezTo>
                    <a:pt x="769019" y="556766"/>
                    <a:pt x="762148" y="536575"/>
                    <a:pt x="762148" y="510778"/>
                  </a:cubicBezTo>
                  <a:cubicBezTo>
                    <a:pt x="762148" y="484684"/>
                    <a:pt x="769044" y="464369"/>
                    <a:pt x="782836" y="449833"/>
                  </a:cubicBezTo>
                  <a:cubicBezTo>
                    <a:pt x="796627" y="435298"/>
                    <a:pt x="815280" y="428030"/>
                    <a:pt x="838795" y="428030"/>
                  </a:cubicBezTo>
                  <a:close/>
                  <a:moveTo>
                    <a:pt x="585787" y="428030"/>
                  </a:moveTo>
                  <a:cubicBezTo>
                    <a:pt x="595014" y="428030"/>
                    <a:pt x="603448" y="429692"/>
                    <a:pt x="611088" y="433016"/>
                  </a:cubicBezTo>
                  <a:cubicBezTo>
                    <a:pt x="618728" y="436339"/>
                    <a:pt x="624507" y="440581"/>
                    <a:pt x="628426" y="445740"/>
                  </a:cubicBezTo>
                  <a:cubicBezTo>
                    <a:pt x="632345" y="450900"/>
                    <a:pt x="635074" y="456754"/>
                    <a:pt x="636612" y="463302"/>
                  </a:cubicBezTo>
                  <a:cubicBezTo>
                    <a:pt x="638150" y="469851"/>
                    <a:pt x="638919" y="479227"/>
                    <a:pt x="638919" y="491431"/>
                  </a:cubicBezTo>
                  <a:lnTo>
                    <a:pt x="638919" y="589657"/>
                  </a:lnTo>
                  <a:lnTo>
                    <a:pt x="597098" y="589657"/>
                  </a:lnTo>
                  <a:lnTo>
                    <a:pt x="597098" y="508992"/>
                  </a:lnTo>
                  <a:cubicBezTo>
                    <a:pt x="597098" y="491927"/>
                    <a:pt x="596205" y="480889"/>
                    <a:pt x="594419" y="475878"/>
                  </a:cubicBezTo>
                  <a:cubicBezTo>
                    <a:pt x="592633" y="470868"/>
                    <a:pt x="589731" y="466973"/>
                    <a:pt x="585713" y="464195"/>
                  </a:cubicBezTo>
                  <a:cubicBezTo>
                    <a:pt x="581694" y="461417"/>
                    <a:pt x="576857" y="460028"/>
                    <a:pt x="571202" y="460028"/>
                  </a:cubicBezTo>
                  <a:cubicBezTo>
                    <a:pt x="563959" y="460028"/>
                    <a:pt x="557460" y="462012"/>
                    <a:pt x="551705" y="465981"/>
                  </a:cubicBezTo>
                  <a:cubicBezTo>
                    <a:pt x="545951" y="469950"/>
                    <a:pt x="542007" y="475208"/>
                    <a:pt x="539874" y="481757"/>
                  </a:cubicBezTo>
                  <a:cubicBezTo>
                    <a:pt x="537740" y="488305"/>
                    <a:pt x="536674" y="500410"/>
                    <a:pt x="536674" y="518071"/>
                  </a:cubicBezTo>
                  <a:lnTo>
                    <a:pt x="536674" y="589657"/>
                  </a:lnTo>
                  <a:lnTo>
                    <a:pt x="494853" y="589657"/>
                  </a:lnTo>
                  <a:lnTo>
                    <a:pt x="494853" y="431602"/>
                  </a:lnTo>
                  <a:lnTo>
                    <a:pt x="533697" y="431602"/>
                  </a:lnTo>
                  <a:lnTo>
                    <a:pt x="533697" y="454819"/>
                  </a:lnTo>
                  <a:cubicBezTo>
                    <a:pt x="547489" y="436960"/>
                    <a:pt x="564852" y="428030"/>
                    <a:pt x="585787" y="428030"/>
                  </a:cubicBezTo>
                  <a:close/>
                  <a:moveTo>
                    <a:pt x="676126" y="371475"/>
                  </a:moveTo>
                  <a:lnTo>
                    <a:pt x="717946" y="371475"/>
                  </a:lnTo>
                  <a:lnTo>
                    <a:pt x="717946" y="410171"/>
                  </a:lnTo>
                  <a:lnTo>
                    <a:pt x="676126" y="410171"/>
                  </a:lnTo>
                  <a:close/>
                  <a:moveTo>
                    <a:pt x="399901" y="371475"/>
                  </a:moveTo>
                  <a:lnTo>
                    <a:pt x="441721" y="371475"/>
                  </a:lnTo>
                  <a:lnTo>
                    <a:pt x="441721" y="410171"/>
                  </a:lnTo>
                  <a:lnTo>
                    <a:pt x="399901" y="410171"/>
                  </a:lnTo>
                  <a:close/>
                  <a:moveTo>
                    <a:pt x="304651" y="371475"/>
                  </a:moveTo>
                  <a:lnTo>
                    <a:pt x="346471" y="371475"/>
                  </a:lnTo>
                  <a:lnTo>
                    <a:pt x="346471" y="589657"/>
                  </a:lnTo>
                  <a:lnTo>
                    <a:pt x="304651" y="589657"/>
                  </a:lnTo>
                  <a:close/>
                  <a:moveTo>
                    <a:pt x="180230" y="367754"/>
                  </a:moveTo>
                  <a:cubicBezTo>
                    <a:pt x="206920" y="367754"/>
                    <a:pt x="228600" y="375642"/>
                    <a:pt x="245268" y="391418"/>
                  </a:cubicBezTo>
                  <a:cubicBezTo>
                    <a:pt x="255190" y="400745"/>
                    <a:pt x="262632" y="414139"/>
                    <a:pt x="267593" y="431602"/>
                  </a:cubicBezTo>
                  <a:lnTo>
                    <a:pt x="223986" y="442020"/>
                  </a:lnTo>
                  <a:cubicBezTo>
                    <a:pt x="221406" y="430709"/>
                    <a:pt x="216024" y="421779"/>
                    <a:pt x="207838" y="415231"/>
                  </a:cubicBezTo>
                  <a:cubicBezTo>
                    <a:pt x="199652" y="408682"/>
                    <a:pt x="189706" y="405408"/>
                    <a:pt x="177998" y="405408"/>
                  </a:cubicBezTo>
                  <a:cubicBezTo>
                    <a:pt x="161825" y="405408"/>
                    <a:pt x="148704" y="411212"/>
                    <a:pt x="138633" y="422821"/>
                  </a:cubicBezTo>
                  <a:cubicBezTo>
                    <a:pt x="128562" y="434429"/>
                    <a:pt x="123527" y="453231"/>
                    <a:pt x="123527" y="479227"/>
                  </a:cubicBezTo>
                  <a:cubicBezTo>
                    <a:pt x="123527" y="506810"/>
                    <a:pt x="128488" y="526455"/>
                    <a:pt x="138410" y="538163"/>
                  </a:cubicBezTo>
                  <a:cubicBezTo>
                    <a:pt x="148332" y="549870"/>
                    <a:pt x="161230" y="555724"/>
                    <a:pt x="177105" y="555724"/>
                  </a:cubicBezTo>
                  <a:cubicBezTo>
                    <a:pt x="188813" y="555724"/>
                    <a:pt x="198884" y="552004"/>
                    <a:pt x="207317" y="544562"/>
                  </a:cubicBezTo>
                  <a:cubicBezTo>
                    <a:pt x="215751" y="537121"/>
                    <a:pt x="221803" y="525413"/>
                    <a:pt x="225474" y="509439"/>
                  </a:cubicBezTo>
                  <a:lnTo>
                    <a:pt x="268188" y="522982"/>
                  </a:lnTo>
                  <a:cubicBezTo>
                    <a:pt x="261639" y="546795"/>
                    <a:pt x="250750" y="564480"/>
                    <a:pt x="235520" y="576039"/>
                  </a:cubicBezTo>
                  <a:cubicBezTo>
                    <a:pt x="220290" y="587598"/>
                    <a:pt x="200967" y="593378"/>
                    <a:pt x="177552" y="593378"/>
                  </a:cubicBezTo>
                  <a:cubicBezTo>
                    <a:pt x="148580" y="593378"/>
                    <a:pt x="124767" y="583481"/>
                    <a:pt x="106114" y="563687"/>
                  </a:cubicBezTo>
                  <a:cubicBezTo>
                    <a:pt x="87461" y="543893"/>
                    <a:pt x="78134" y="516831"/>
                    <a:pt x="78134" y="482501"/>
                  </a:cubicBezTo>
                  <a:cubicBezTo>
                    <a:pt x="78134" y="446187"/>
                    <a:pt x="87510" y="417984"/>
                    <a:pt x="106263" y="397892"/>
                  </a:cubicBezTo>
                  <a:cubicBezTo>
                    <a:pt x="125015" y="377800"/>
                    <a:pt x="149671" y="367754"/>
                    <a:pt x="180230" y="367754"/>
                  </a:cubicBezTo>
                  <a:close/>
                  <a:moveTo>
                    <a:pt x="763339" y="142280"/>
                  </a:moveTo>
                  <a:cubicBezTo>
                    <a:pt x="757981" y="144066"/>
                    <a:pt x="749498" y="146199"/>
                    <a:pt x="737889" y="148679"/>
                  </a:cubicBezTo>
                  <a:cubicBezTo>
                    <a:pt x="726281" y="151160"/>
                    <a:pt x="718691" y="153591"/>
                    <a:pt x="715119" y="155972"/>
                  </a:cubicBezTo>
                  <a:cubicBezTo>
                    <a:pt x="709662" y="159842"/>
                    <a:pt x="706933" y="164753"/>
                    <a:pt x="706933" y="170706"/>
                  </a:cubicBezTo>
                  <a:cubicBezTo>
                    <a:pt x="706933" y="176560"/>
                    <a:pt x="709116" y="181620"/>
                    <a:pt x="713482" y="185886"/>
                  </a:cubicBezTo>
                  <a:cubicBezTo>
                    <a:pt x="717847" y="190153"/>
                    <a:pt x="723403" y="192286"/>
                    <a:pt x="730150" y="192286"/>
                  </a:cubicBezTo>
                  <a:cubicBezTo>
                    <a:pt x="737691" y="192286"/>
                    <a:pt x="744884" y="189806"/>
                    <a:pt x="751730" y="184845"/>
                  </a:cubicBezTo>
                  <a:cubicBezTo>
                    <a:pt x="756791" y="181074"/>
                    <a:pt x="760114" y="176461"/>
                    <a:pt x="761702" y="171004"/>
                  </a:cubicBezTo>
                  <a:cubicBezTo>
                    <a:pt x="762793" y="167432"/>
                    <a:pt x="763339" y="160635"/>
                    <a:pt x="763339" y="150614"/>
                  </a:cubicBezTo>
                  <a:close/>
                  <a:moveTo>
                    <a:pt x="281731" y="88553"/>
                  </a:moveTo>
                  <a:cubicBezTo>
                    <a:pt x="272603" y="88553"/>
                    <a:pt x="265062" y="91877"/>
                    <a:pt x="259109" y="98524"/>
                  </a:cubicBezTo>
                  <a:cubicBezTo>
                    <a:pt x="253156" y="105172"/>
                    <a:pt x="250229" y="114201"/>
                    <a:pt x="250328" y="125611"/>
                  </a:cubicBezTo>
                  <a:lnTo>
                    <a:pt x="312836" y="125611"/>
                  </a:lnTo>
                  <a:cubicBezTo>
                    <a:pt x="312539" y="113506"/>
                    <a:pt x="309413" y="104304"/>
                    <a:pt x="303460" y="98003"/>
                  </a:cubicBezTo>
                  <a:cubicBezTo>
                    <a:pt x="297507" y="91703"/>
                    <a:pt x="290264" y="88553"/>
                    <a:pt x="281731" y="88553"/>
                  </a:cubicBezTo>
                  <a:close/>
                  <a:moveTo>
                    <a:pt x="737889" y="56555"/>
                  </a:moveTo>
                  <a:cubicBezTo>
                    <a:pt x="756543" y="56555"/>
                    <a:pt x="770433" y="58762"/>
                    <a:pt x="779561" y="63178"/>
                  </a:cubicBezTo>
                  <a:cubicBezTo>
                    <a:pt x="788689" y="67593"/>
                    <a:pt x="795114" y="73199"/>
                    <a:pt x="798834" y="79995"/>
                  </a:cubicBezTo>
                  <a:cubicBezTo>
                    <a:pt x="802555" y="86792"/>
                    <a:pt x="804416" y="99268"/>
                    <a:pt x="804416" y="117425"/>
                  </a:cubicBezTo>
                  <a:lnTo>
                    <a:pt x="803969" y="166241"/>
                  </a:lnTo>
                  <a:cubicBezTo>
                    <a:pt x="803969" y="180132"/>
                    <a:pt x="804639" y="190376"/>
                    <a:pt x="805978" y="196974"/>
                  </a:cubicBezTo>
                  <a:cubicBezTo>
                    <a:pt x="807318" y="203572"/>
                    <a:pt x="809823" y="210642"/>
                    <a:pt x="813494" y="218182"/>
                  </a:cubicBezTo>
                  <a:lnTo>
                    <a:pt x="772120" y="218182"/>
                  </a:lnTo>
                  <a:cubicBezTo>
                    <a:pt x="771028" y="215404"/>
                    <a:pt x="769689" y="211287"/>
                    <a:pt x="768102" y="205829"/>
                  </a:cubicBezTo>
                  <a:cubicBezTo>
                    <a:pt x="767407" y="203349"/>
                    <a:pt x="766911" y="201712"/>
                    <a:pt x="766613" y="200918"/>
                  </a:cubicBezTo>
                  <a:cubicBezTo>
                    <a:pt x="759469" y="207863"/>
                    <a:pt x="751830" y="213072"/>
                    <a:pt x="743694" y="216545"/>
                  </a:cubicBezTo>
                  <a:cubicBezTo>
                    <a:pt x="735558" y="220018"/>
                    <a:pt x="726876" y="221754"/>
                    <a:pt x="717649" y="221754"/>
                  </a:cubicBezTo>
                  <a:cubicBezTo>
                    <a:pt x="701377" y="221754"/>
                    <a:pt x="688553" y="217339"/>
                    <a:pt x="679177" y="208508"/>
                  </a:cubicBezTo>
                  <a:cubicBezTo>
                    <a:pt x="669800" y="199678"/>
                    <a:pt x="665112" y="188516"/>
                    <a:pt x="665112" y="175022"/>
                  </a:cubicBezTo>
                  <a:cubicBezTo>
                    <a:pt x="665112" y="166092"/>
                    <a:pt x="667246" y="158130"/>
                    <a:pt x="671512" y="151135"/>
                  </a:cubicBezTo>
                  <a:cubicBezTo>
                    <a:pt x="675778" y="144140"/>
                    <a:pt x="681756" y="138782"/>
                    <a:pt x="689446" y="135062"/>
                  </a:cubicBezTo>
                  <a:cubicBezTo>
                    <a:pt x="697135" y="131341"/>
                    <a:pt x="708223" y="128092"/>
                    <a:pt x="722709" y="125313"/>
                  </a:cubicBezTo>
                  <a:cubicBezTo>
                    <a:pt x="742255" y="121642"/>
                    <a:pt x="755798" y="118219"/>
                    <a:pt x="763339" y="115044"/>
                  </a:cubicBezTo>
                  <a:lnTo>
                    <a:pt x="763339" y="110877"/>
                  </a:lnTo>
                  <a:cubicBezTo>
                    <a:pt x="763339" y="102840"/>
                    <a:pt x="761355" y="97110"/>
                    <a:pt x="757386" y="93687"/>
                  </a:cubicBezTo>
                  <a:cubicBezTo>
                    <a:pt x="753417" y="90264"/>
                    <a:pt x="745926" y="88553"/>
                    <a:pt x="734913" y="88553"/>
                  </a:cubicBezTo>
                  <a:cubicBezTo>
                    <a:pt x="727471" y="88553"/>
                    <a:pt x="721667" y="90016"/>
                    <a:pt x="717500" y="92943"/>
                  </a:cubicBezTo>
                  <a:cubicBezTo>
                    <a:pt x="713333" y="95870"/>
                    <a:pt x="709959" y="101005"/>
                    <a:pt x="707380" y="108347"/>
                  </a:cubicBezTo>
                  <a:lnTo>
                    <a:pt x="669428" y="101501"/>
                  </a:lnTo>
                  <a:cubicBezTo>
                    <a:pt x="673695" y="86221"/>
                    <a:pt x="681037" y="74910"/>
                    <a:pt x="691455" y="67568"/>
                  </a:cubicBezTo>
                  <a:cubicBezTo>
                    <a:pt x="701873" y="60226"/>
                    <a:pt x="717351" y="56555"/>
                    <a:pt x="737889" y="56555"/>
                  </a:cubicBezTo>
                  <a:close/>
                  <a:moveTo>
                    <a:pt x="481012" y="56555"/>
                  </a:moveTo>
                  <a:cubicBezTo>
                    <a:pt x="490239" y="56555"/>
                    <a:pt x="498673" y="58217"/>
                    <a:pt x="506313" y="61541"/>
                  </a:cubicBezTo>
                  <a:cubicBezTo>
                    <a:pt x="513953" y="64864"/>
                    <a:pt x="519732" y="69106"/>
                    <a:pt x="523651" y="74265"/>
                  </a:cubicBezTo>
                  <a:cubicBezTo>
                    <a:pt x="527570" y="79425"/>
                    <a:pt x="530299" y="85279"/>
                    <a:pt x="531837" y="91827"/>
                  </a:cubicBezTo>
                  <a:cubicBezTo>
                    <a:pt x="533375" y="98375"/>
                    <a:pt x="534144" y="107752"/>
                    <a:pt x="534144" y="119956"/>
                  </a:cubicBezTo>
                  <a:lnTo>
                    <a:pt x="534144" y="218182"/>
                  </a:lnTo>
                  <a:lnTo>
                    <a:pt x="492323" y="218182"/>
                  </a:lnTo>
                  <a:lnTo>
                    <a:pt x="492323" y="137517"/>
                  </a:lnTo>
                  <a:cubicBezTo>
                    <a:pt x="492323" y="120452"/>
                    <a:pt x="491430" y="109414"/>
                    <a:pt x="489644" y="104403"/>
                  </a:cubicBezTo>
                  <a:cubicBezTo>
                    <a:pt x="487858" y="99392"/>
                    <a:pt x="484956" y="95498"/>
                    <a:pt x="480938" y="92720"/>
                  </a:cubicBezTo>
                  <a:cubicBezTo>
                    <a:pt x="476919" y="89942"/>
                    <a:pt x="472082" y="88553"/>
                    <a:pt x="466427" y="88553"/>
                  </a:cubicBezTo>
                  <a:cubicBezTo>
                    <a:pt x="459184" y="88553"/>
                    <a:pt x="452685" y="90537"/>
                    <a:pt x="446930" y="94506"/>
                  </a:cubicBezTo>
                  <a:cubicBezTo>
                    <a:pt x="441176" y="98475"/>
                    <a:pt x="437232" y="103733"/>
                    <a:pt x="435099" y="110282"/>
                  </a:cubicBezTo>
                  <a:cubicBezTo>
                    <a:pt x="432965" y="116830"/>
                    <a:pt x="431899" y="128935"/>
                    <a:pt x="431899" y="146596"/>
                  </a:cubicBezTo>
                  <a:lnTo>
                    <a:pt x="431899" y="218182"/>
                  </a:lnTo>
                  <a:lnTo>
                    <a:pt x="390078" y="218182"/>
                  </a:lnTo>
                  <a:lnTo>
                    <a:pt x="390078" y="60127"/>
                  </a:lnTo>
                  <a:lnTo>
                    <a:pt x="428922" y="60127"/>
                  </a:lnTo>
                  <a:lnTo>
                    <a:pt x="428922" y="83344"/>
                  </a:lnTo>
                  <a:cubicBezTo>
                    <a:pt x="442714" y="65484"/>
                    <a:pt x="460077" y="56555"/>
                    <a:pt x="481012" y="56555"/>
                  </a:cubicBezTo>
                  <a:close/>
                  <a:moveTo>
                    <a:pt x="279201" y="56555"/>
                  </a:moveTo>
                  <a:cubicBezTo>
                    <a:pt x="302716" y="56555"/>
                    <a:pt x="321270" y="64319"/>
                    <a:pt x="334863" y="79846"/>
                  </a:cubicBezTo>
                  <a:cubicBezTo>
                    <a:pt x="348456" y="95374"/>
                    <a:pt x="354955" y="119162"/>
                    <a:pt x="354359" y="151209"/>
                  </a:cubicBezTo>
                  <a:lnTo>
                    <a:pt x="249584" y="151209"/>
                  </a:lnTo>
                  <a:cubicBezTo>
                    <a:pt x="249882" y="163612"/>
                    <a:pt x="253255" y="173261"/>
                    <a:pt x="259705" y="180157"/>
                  </a:cubicBezTo>
                  <a:cubicBezTo>
                    <a:pt x="266154" y="187052"/>
                    <a:pt x="274191" y="190500"/>
                    <a:pt x="283815" y="190500"/>
                  </a:cubicBezTo>
                  <a:cubicBezTo>
                    <a:pt x="290363" y="190500"/>
                    <a:pt x="295870" y="188714"/>
                    <a:pt x="300335" y="185142"/>
                  </a:cubicBezTo>
                  <a:cubicBezTo>
                    <a:pt x="304800" y="181570"/>
                    <a:pt x="308173" y="175816"/>
                    <a:pt x="310455" y="167878"/>
                  </a:cubicBezTo>
                  <a:lnTo>
                    <a:pt x="352127" y="174873"/>
                  </a:lnTo>
                  <a:cubicBezTo>
                    <a:pt x="346769" y="190153"/>
                    <a:pt x="338311" y="201786"/>
                    <a:pt x="326752" y="209773"/>
                  </a:cubicBezTo>
                  <a:cubicBezTo>
                    <a:pt x="315193" y="217761"/>
                    <a:pt x="300732" y="221754"/>
                    <a:pt x="283368" y="221754"/>
                  </a:cubicBezTo>
                  <a:cubicBezTo>
                    <a:pt x="255885" y="221754"/>
                    <a:pt x="235545" y="212775"/>
                    <a:pt x="222349" y="194816"/>
                  </a:cubicBezTo>
                  <a:cubicBezTo>
                    <a:pt x="211931" y="180429"/>
                    <a:pt x="206722" y="162272"/>
                    <a:pt x="206722" y="140345"/>
                  </a:cubicBezTo>
                  <a:cubicBezTo>
                    <a:pt x="206722" y="114151"/>
                    <a:pt x="213568" y="93638"/>
                    <a:pt x="227260" y="78805"/>
                  </a:cubicBezTo>
                  <a:cubicBezTo>
                    <a:pt x="240952" y="63971"/>
                    <a:pt x="258266" y="56555"/>
                    <a:pt x="279201" y="56555"/>
                  </a:cubicBezTo>
                  <a:close/>
                  <a:moveTo>
                    <a:pt x="44053" y="36909"/>
                  </a:moveTo>
                  <a:lnTo>
                    <a:pt x="44053" y="181422"/>
                  </a:lnTo>
                  <a:lnTo>
                    <a:pt x="76944" y="181422"/>
                  </a:lnTo>
                  <a:cubicBezTo>
                    <a:pt x="89247" y="181422"/>
                    <a:pt x="98127" y="180727"/>
                    <a:pt x="103584" y="179338"/>
                  </a:cubicBezTo>
                  <a:cubicBezTo>
                    <a:pt x="110728" y="177552"/>
                    <a:pt x="116656" y="174526"/>
                    <a:pt x="121369" y="170259"/>
                  </a:cubicBezTo>
                  <a:cubicBezTo>
                    <a:pt x="126082" y="165993"/>
                    <a:pt x="129927" y="158973"/>
                    <a:pt x="132903" y="149200"/>
                  </a:cubicBezTo>
                  <a:cubicBezTo>
                    <a:pt x="135880" y="139427"/>
                    <a:pt x="137368" y="126107"/>
                    <a:pt x="137368" y="109240"/>
                  </a:cubicBezTo>
                  <a:cubicBezTo>
                    <a:pt x="137368" y="92373"/>
                    <a:pt x="135880" y="79425"/>
                    <a:pt x="132903" y="70396"/>
                  </a:cubicBezTo>
                  <a:cubicBezTo>
                    <a:pt x="129927" y="61367"/>
                    <a:pt x="125759" y="54322"/>
                    <a:pt x="120402" y="49262"/>
                  </a:cubicBezTo>
                  <a:cubicBezTo>
                    <a:pt x="115044" y="44202"/>
                    <a:pt x="108247" y="40779"/>
                    <a:pt x="100012" y="38993"/>
                  </a:cubicBezTo>
                  <a:cubicBezTo>
                    <a:pt x="93861" y="37604"/>
                    <a:pt x="81805" y="36909"/>
                    <a:pt x="63847" y="36909"/>
                  </a:cubicBezTo>
                  <a:close/>
                  <a:moveTo>
                    <a:pt x="615255" y="4316"/>
                  </a:moveTo>
                  <a:lnTo>
                    <a:pt x="615255" y="60127"/>
                  </a:lnTo>
                  <a:lnTo>
                    <a:pt x="643830" y="60127"/>
                  </a:lnTo>
                  <a:lnTo>
                    <a:pt x="643830" y="93464"/>
                  </a:lnTo>
                  <a:lnTo>
                    <a:pt x="615255" y="93464"/>
                  </a:lnTo>
                  <a:lnTo>
                    <a:pt x="615255" y="157163"/>
                  </a:lnTo>
                  <a:cubicBezTo>
                    <a:pt x="615255" y="170061"/>
                    <a:pt x="615528" y="177577"/>
                    <a:pt x="616074" y="179710"/>
                  </a:cubicBezTo>
                  <a:cubicBezTo>
                    <a:pt x="616619" y="181843"/>
                    <a:pt x="617860" y="183604"/>
                    <a:pt x="619794" y="184993"/>
                  </a:cubicBezTo>
                  <a:cubicBezTo>
                    <a:pt x="621729" y="186383"/>
                    <a:pt x="624086" y="187077"/>
                    <a:pt x="626864" y="187077"/>
                  </a:cubicBezTo>
                  <a:cubicBezTo>
                    <a:pt x="630733" y="187077"/>
                    <a:pt x="636339" y="185738"/>
                    <a:pt x="643681" y="183059"/>
                  </a:cubicBezTo>
                  <a:lnTo>
                    <a:pt x="647253" y="215503"/>
                  </a:lnTo>
                  <a:cubicBezTo>
                    <a:pt x="637530" y="219671"/>
                    <a:pt x="626516" y="221754"/>
                    <a:pt x="614213" y="221754"/>
                  </a:cubicBezTo>
                  <a:cubicBezTo>
                    <a:pt x="606673" y="221754"/>
                    <a:pt x="599876" y="220489"/>
                    <a:pt x="593824" y="217959"/>
                  </a:cubicBezTo>
                  <a:cubicBezTo>
                    <a:pt x="587771" y="215429"/>
                    <a:pt x="583331" y="212155"/>
                    <a:pt x="580504" y="208136"/>
                  </a:cubicBezTo>
                  <a:cubicBezTo>
                    <a:pt x="577676" y="204118"/>
                    <a:pt x="575716" y="198686"/>
                    <a:pt x="574625" y="191840"/>
                  </a:cubicBezTo>
                  <a:cubicBezTo>
                    <a:pt x="573732" y="186978"/>
                    <a:pt x="573286" y="177155"/>
                    <a:pt x="573286" y="162372"/>
                  </a:cubicBezTo>
                  <a:lnTo>
                    <a:pt x="573286" y="93464"/>
                  </a:lnTo>
                  <a:lnTo>
                    <a:pt x="554087" y="93464"/>
                  </a:lnTo>
                  <a:lnTo>
                    <a:pt x="554087" y="60127"/>
                  </a:lnTo>
                  <a:lnTo>
                    <a:pt x="573286" y="60127"/>
                  </a:lnTo>
                  <a:lnTo>
                    <a:pt x="573286" y="28724"/>
                  </a:lnTo>
                  <a:close/>
                  <a:moveTo>
                    <a:pt x="847576" y="0"/>
                  </a:moveTo>
                  <a:lnTo>
                    <a:pt x="889396" y="0"/>
                  </a:lnTo>
                  <a:lnTo>
                    <a:pt x="889396" y="218182"/>
                  </a:lnTo>
                  <a:lnTo>
                    <a:pt x="847576" y="218182"/>
                  </a:lnTo>
                  <a:close/>
                  <a:moveTo>
                    <a:pt x="0" y="0"/>
                  </a:moveTo>
                  <a:lnTo>
                    <a:pt x="80516" y="0"/>
                  </a:lnTo>
                  <a:cubicBezTo>
                    <a:pt x="98673" y="0"/>
                    <a:pt x="112514" y="1389"/>
                    <a:pt x="122039" y="4167"/>
                  </a:cubicBezTo>
                  <a:cubicBezTo>
                    <a:pt x="134838" y="7938"/>
                    <a:pt x="145802" y="14635"/>
                    <a:pt x="154930" y="24259"/>
                  </a:cubicBezTo>
                  <a:cubicBezTo>
                    <a:pt x="164058" y="33883"/>
                    <a:pt x="171003" y="45666"/>
                    <a:pt x="175766" y="59606"/>
                  </a:cubicBezTo>
                  <a:cubicBezTo>
                    <a:pt x="180528" y="73546"/>
                    <a:pt x="182909" y="90736"/>
                    <a:pt x="182909" y="111175"/>
                  </a:cubicBezTo>
                  <a:cubicBezTo>
                    <a:pt x="182909" y="129133"/>
                    <a:pt x="180677" y="144611"/>
                    <a:pt x="176212" y="157609"/>
                  </a:cubicBezTo>
                  <a:cubicBezTo>
                    <a:pt x="170755" y="173484"/>
                    <a:pt x="162966" y="186333"/>
                    <a:pt x="152846" y="196156"/>
                  </a:cubicBezTo>
                  <a:cubicBezTo>
                    <a:pt x="145206" y="203597"/>
                    <a:pt x="134888" y="209401"/>
                    <a:pt x="121890" y="213569"/>
                  </a:cubicBezTo>
                  <a:cubicBezTo>
                    <a:pt x="112166" y="216644"/>
                    <a:pt x="99169" y="218182"/>
                    <a:pt x="82897" y="218182"/>
                  </a:cubicBezTo>
                  <a:lnTo>
                    <a:pt x="0" y="2181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5B92E1-938F-4F56-944D-4ED92C5A913C}"/>
                </a:ext>
              </a:extLst>
            </p:cNvPr>
            <p:cNvSpPr/>
            <p:nvPr/>
          </p:nvSpPr>
          <p:spPr>
            <a:xfrm>
              <a:off x="7787700" y="1851416"/>
              <a:ext cx="2249530" cy="4726751"/>
            </a:xfrm>
            <a:custGeom>
              <a:avLst/>
              <a:gdLst>
                <a:gd name="connsiteX0" fmla="*/ 1821500 w 2249530"/>
                <a:gd name="connsiteY0" fmla="*/ 2681809 h 4726751"/>
                <a:gd name="connsiteX1" fmla="*/ 1372932 w 2249530"/>
                <a:gd name="connsiteY1" fmla="*/ 4196128 h 4726751"/>
                <a:gd name="connsiteX2" fmla="*/ 1343750 w 2249530"/>
                <a:gd name="connsiteY2" fmla="*/ 4494453 h 4726751"/>
                <a:gd name="connsiteX3" fmla="*/ 1155674 w 2249530"/>
                <a:gd name="connsiteY3" fmla="*/ 4714951 h 4726751"/>
                <a:gd name="connsiteX4" fmla="*/ 806551 w 2249530"/>
                <a:gd name="connsiteY4" fmla="*/ 4554981 h 4726751"/>
                <a:gd name="connsiteX5" fmla="*/ 701705 w 2249530"/>
                <a:gd name="connsiteY5" fmla="*/ 4157216 h 4726751"/>
                <a:gd name="connsiteX6" fmla="*/ 659426 w 2249530"/>
                <a:gd name="connsiteY6" fmla="*/ 3878936 h 4726751"/>
                <a:gd name="connsiteX7" fmla="*/ 798569 w 2249530"/>
                <a:gd name="connsiteY7" fmla="*/ 3878936 h 4726751"/>
                <a:gd name="connsiteX8" fmla="*/ 818305 w 2249530"/>
                <a:gd name="connsiteY8" fmla="*/ 4001841 h 4726751"/>
                <a:gd name="connsiteX9" fmla="*/ 901668 w 2249530"/>
                <a:gd name="connsiteY9" fmla="*/ 4439328 h 4726751"/>
                <a:gd name="connsiteX10" fmla="*/ 1040022 w 2249530"/>
                <a:gd name="connsiteY10" fmla="*/ 4601459 h 4726751"/>
                <a:gd name="connsiteX11" fmla="*/ 1217285 w 2249530"/>
                <a:gd name="connsiteY11" fmla="*/ 4517152 h 4726751"/>
                <a:gd name="connsiteX12" fmla="*/ 1258360 w 2249530"/>
                <a:gd name="connsiteY12" fmla="*/ 4327996 h 4726751"/>
                <a:gd name="connsiteX13" fmla="*/ 1821500 w 2249530"/>
                <a:gd name="connsiteY13" fmla="*/ 2681809 h 4726751"/>
                <a:gd name="connsiteX14" fmla="*/ 152786 w 2249530"/>
                <a:gd name="connsiteY14" fmla="*/ 1939534 h 4726751"/>
                <a:gd name="connsiteX15" fmla="*/ 331131 w 2249530"/>
                <a:gd name="connsiteY15" fmla="*/ 1939534 h 4726751"/>
                <a:gd name="connsiteX16" fmla="*/ 405542 w 2249530"/>
                <a:gd name="connsiteY16" fmla="*/ 2195633 h 4726751"/>
                <a:gd name="connsiteX17" fmla="*/ 477961 w 2249530"/>
                <a:gd name="connsiteY17" fmla="*/ 2464554 h 4726751"/>
                <a:gd name="connsiteX18" fmla="*/ 540092 w 2249530"/>
                <a:gd name="connsiteY18" fmla="*/ 2717517 h 4726751"/>
                <a:gd name="connsiteX19" fmla="*/ 404084 w 2249530"/>
                <a:gd name="connsiteY19" fmla="*/ 2717517 h 4726751"/>
                <a:gd name="connsiteX20" fmla="*/ 286646 w 2249530"/>
                <a:gd name="connsiteY20" fmla="*/ 2334846 h 4726751"/>
                <a:gd name="connsiteX21" fmla="*/ 192034 w 2249530"/>
                <a:gd name="connsiteY21" fmla="*/ 2059272 h 4726751"/>
                <a:gd name="connsiteX22" fmla="*/ 754263 w 2249530"/>
                <a:gd name="connsiteY22" fmla="*/ 273 h 4726751"/>
                <a:gd name="connsiteX23" fmla="*/ 1015160 w 2249530"/>
                <a:gd name="connsiteY23" fmla="*/ 57424 h 4726751"/>
                <a:gd name="connsiteX24" fmla="*/ 1602080 w 2249530"/>
                <a:gd name="connsiteY24" fmla="*/ 489780 h 4726751"/>
                <a:gd name="connsiteX25" fmla="*/ 2249530 w 2249530"/>
                <a:gd name="connsiteY25" fmla="*/ 798911 h 4726751"/>
                <a:gd name="connsiteX26" fmla="*/ 1675580 w 2249530"/>
                <a:gd name="connsiteY26" fmla="*/ 641104 h 4726751"/>
                <a:gd name="connsiteX27" fmla="*/ 1181616 w 2249530"/>
                <a:gd name="connsiteY27" fmla="*/ 284411 h 4726751"/>
                <a:gd name="connsiteX28" fmla="*/ 597940 w 2249530"/>
                <a:gd name="connsiteY28" fmla="*/ 171999 h 4726751"/>
                <a:gd name="connsiteX29" fmla="*/ 180720 w 2249530"/>
                <a:gd name="connsiteY29" fmla="*/ 686499 h 4726751"/>
                <a:gd name="connsiteX30" fmla="*/ 168013 w 2249530"/>
                <a:gd name="connsiteY30" fmla="*/ 778115 h 4726751"/>
                <a:gd name="connsiteX31" fmla="*/ 0 w 2249530"/>
                <a:gd name="connsiteY31" fmla="*/ 778115 h 4726751"/>
                <a:gd name="connsiteX32" fmla="*/ 16932 w 2249530"/>
                <a:gd name="connsiteY32" fmla="*/ 685959 h 4726751"/>
                <a:gd name="connsiteX33" fmla="*/ 71551 w 2249530"/>
                <a:gd name="connsiteY33" fmla="*/ 516802 h 4726751"/>
                <a:gd name="connsiteX34" fmla="*/ 221792 w 2249530"/>
                <a:gd name="connsiteY34" fmla="*/ 255226 h 4726751"/>
                <a:gd name="connsiteX35" fmla="*/ 494174 w 2249530"/>
                <a:gd name="connsiteY35" fmla="*/ 50941 h 4726751"/>
                <a:gd name="connsiteX36" fmla="*/ 754263 w 2249530"/>
                <a:gd name="connsiteY36" fmla="*/ 273 h 472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49530" h="4726751">
                  <a:moveTo>
                    <a:pt x="1821500" y="2681809"/>
                  </a:moveTo>
                  <a:cubicBezTo>
                    <a:pt x="1543712" y="3135781"/>
                    <a:pt x="1388065" y="3664333"/>
                    <a:pt x="1372932" y="4196128"/>
                  </a:cubicBezTo>
                  <a:cubicBezTo>
                    <a:pt x="1369689" y="4296651"/>
                    <a:pt x="1371852" y="4398254"/>
                    <a:pt x="1343750" y="4494453"/>
                  </a:cubicBezTo>
                  <a:cubicBezTo>
                    <a:pt x="1315647" y="4590649"/>
                    <a:pt x="1250794" y="4682526"/>
                    <a:pt x="1155674" y="4714951"/>
                  </a:cubicBezTo>
                  <a:cubicBezTo>
                    <a:pt x="1024889" y="4759269"/>
                    <a:pt x="878968" y="4672799"/>
                    <a:pt x="806551" y="4554981"/>
                  </a:cubicBezTo>
                  <a:cubicBezTo>
                    <a:pt x="734131" y="4437165"/>
                    <a:pt x="718998" y="4294488"/>
                    <a:pt x="701705" y="4157216"/>
                  </a:cubicBezTo>
                  <a:lnTo>
                    <a:pt x="659426" y="3878936"/>
                  </a:lnTo>
                  <a:lnTo>
                    <a:pt x="798569" y="3878936"/>
                  </a:lnTo>
                  <a:lnTo>
                    <a:pt x="818305" y="4001841"/>
                  </a:lnTo>
                  <a:cubicBezTo>
                    <a:pt x="841138" y="4146949"/>
                    <a:pt x="864917" y="4291788"/>
                    <a:pt x="901668" y="4439328"/>
                  </a:cubicBezTo>
                  <a:cubicBezTo>
                    <a:pt x="917880" y="4503099"/>
                    <a:pt x="964358" y="4583083"/>
                    <a:pt x="1040022" y="4601459"/>
                  </a:cubicBezTo>
                  <a:cubicBezTo>
                    <a:pt x="1105956" y="4616592"/>
                    <a:pt x="1187022" y="4577680"/>
                    <a:pt x="1217285" y="4517152"/>
                  </a:cubicBezTo>
                  <a:cubicBezTo>
                    <a:pt x="1247550" y="4456621"/>
                    <a:pt x="1256197" y="4395010"/>
                    <a:pt x="1258360" y="4327996"/>
                  </a:cubicBezTo>
                  <a:cubicBezTo>
                    <a:pt x="1269169" y="3738913"/>
                    <a:pt x="1469132" y="3154157"/>
                    <a:pt x="1821500" y="2681809"/>
                  </a:cubicBezTo>
                  <a:close/>
                  <a:moveTo>
                    <a:pt x="152786" y="1939534"/>
                  </a:moveTo>
                  <a:lnTo>
                    <a:pt x="331131" y="1939534"/>
                  </a:lnTo>
                  <a:lnTo>
                    <a:pt x="405542" y="2195633"/>
                  </a:lnTo>
                  <a:cubicBezTo>
                    <a:pt x="430943" y="2284586"/>
                    <a:pt x="455533" y="2374030"/>
                    <a:pt x="477961" y="2464554"/>
                  </a:cubicBezTo>
                  <a:lnTo>
                    <a:pt x="540092" y="2717517"/>
                  </a:lnTo>
                  <a:lnTo>
                    <a:pt x="404084" y="2717517"/>
                  </a:lnTo>
                  <a:lnTo>
                    <a:pt x="286646" y="2334846"/>
                  </a:lnTo>
                  <a:cubicBezTo>
                    <a:pt x="255840" y="2242971"/>
                    <a:pt x="223616" y="2151232"/>
                    <a:pt x="192034" y="2059272"/>
                  </a:cubicBezTo>
                  <a:close/>
                  <a:moveTo>
                    <a:pt x="754263" y="273"/>
                  </a:moveTo>
                  <a:cubicBezTo>
                    <a:pt x="844111" y="2841"/>
                    <a:pt x="934094" y="23377"/>
                    <a:pt x="1015160" y="57424"/>
                  </a:cubicBezTo>
                  <a:cubicBezTo>
                    <a:pt x="1239984" y="152544"/>
                    <a:pt x="1416167" y="330890"/>
                    <a:pt x="1602080" y="489780"/>
                  </a:cubicBezTo>
                  <a:cubicBezTo>
                    <a:pt x="1787992" y="648670"/>
                    <a:pt x="2005250" y="794588"/>
                    <a:pt x="2249530" y="798911"/>
                  </a:cubicBezTo>
                  <a:cubicBezTo>
                    <a:pt x="2049565" y="834580"/>
                    <a:pt x="1845280" y="752433"/>
                    <a:pt x="1675580" y="641104"/>
                  </a:cubicBezTo>
                  <a:cubicBezTo>
                    <a:pt x="1505883" y="529772"/>
                    <a:pt x="1355639" y="388174"/>
                    <a:pt x="1181616" y="284411"/>
                  </a:cubicBezTo>
                  <a:cubicBezTo>
                    <a:pt x="1007593" y="180646"/>
                    <a:pt x="792498" y="112552"/>
                    <a:pt x="597940" y="171999"/>
                  </a:cubicBezTo>
                  <a:cubicBezTo>
                    <a:pt x="376359" y="240094"/>
                    <a:pt x="227198" y="459514"/>
                    <a:pt x="180720" y="686499"/>
                  </a:cubicBezTo>
                  <a:lnTo>
                    <a:pt x="168013" y="778115"/>
                  </a:lnTo>
                  <a:lnTo>
                    <a:pt x="0" y="778115"/>
                  </a:lnTo>
                  <a:lnTo>
                    <a:pt x="16932" y="685959"/>
                  </a:lnTo>
                  <a:cubicBezTo>
                    <a:pt x="31288" y="628470"/>
                    <a:pt x="49393" y="571927"/>
                    <a:pt x="71551" y="516802"/>
                  </a:cubicBezTo>
                  <a:cubicBezTo>
                    <a:pt x="108299" y="424926"/>
                    <a:pt x="156941" y="329807"/>
                    <a:pt x="221792" y="255226"/>
                  </a:cubicBezTo>
                  <a:cubicBezTo>
                    <a:pt x="294212" y="170919"/>
                    <a:pt x="394734" y="97419"/>
                    <a:pt x="494174" y="50941"/>
                  </a:cubicBezTo>
                  <a:cubicBezTo>
                    <a:pt x="574701" y="13109"/>
                    <a:pt x="664414" y="-2294"/>
                    <a:pt x="754263" y="273"/>
                  </a:cubicBezTo>
                  <a:close/>
                </a:path>
              </a:pathLst>
            </a:custGeom>
            <a:grpFill/>
            <a:ln w="38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518E12-772D-4AF6-B95B-FABB1EB171FD}"/>
                </a:ext>
              </a:extLst>
            </p:cNvPr>
            <p:cNvSpPr/>
            <p:nvPr/>
          </p:nvSpPr>
          <p:spPr>
            <a:xfrm>
              <a:off x="9463126" y="1860804"/>
              <a:ext cx="2295845" cy="4638283"/>
            </a:xfrm>
            <a:custGeom>
              <a:avLst/>
              <a:gdLst>
                <a:gd name="connsiteX0" fmla="*/ 391090 w 434047"/>
                <a:gd name="connsiteY0" fmla="*/ 70285 h 876903"/>
                <a:gd name="connsiteX1" fmla="*/ 415546 w 434047"/>
                <a:gd name="connsiteY1" fmla="*/ 114577 h 876903"/>
                <a:gd name="connsiteX2" fmla="*/ 429774 w 434047"/>
                <a:gd name="connsiteY2" fmla="*/ 165205 h 876903"/>
                <a:gd name="connsiteX3" fmla="*/ 417309 w 434047"/>
                <a:gd name="connsiteY3" fmla="*/ 325415 h 876903"/>
                <a:gd name="connsiteX4" fmla="*/ 399122 w 434047"/>
                <a:gd name="connsiteY4" fmla="*/ 383246 h 876903"/>
                <a:gd name="connsiteX5" fmla="*/ 370309 w 434047"/>
                <a:gd name="connsiteY5" fmla="*/ 456403 h 876903"/>
                <a:gd name="connsiteX6" fmla="*/ 340065 w 434047"/>
                <a:gd name="connsiteY6" fmla="*/ 528538 h 876903"/>
                <a:gd name="connsiteX7" fmla="*/ 307370 w 434047"/>
                <a:gd name="connsiteY7" fmla="*/ 619269 h 876903"/>
                <a:gd name="connsiteX8" fmla="*/ 291839 w 434047"/>
                <a:gd name="connsiteY8" fmla="*/ 692426 h 876903"/>
                <a:gd name="connsiteX9" fmla="*/ 274878 w 434047"/>
                <a:gd name="connsiteY9" fmla="*/ 796031 h 876903"/>
                <a:gd name="connsiteX10" fmla="*/ 260164 w 434047"/>
                <a:gd name="connsiteY10" fmla="*/ 850592 h 876903"/>
                <a:gd name="connsiteX11" fmla="*/ 227673 w 434047"/>
                <a:gd name="connsiteY11" fmla="*/ 876340 h 876903"/>
                <a:gd name="connsiteX12" fmla="*/ 185577 w 434047"/>
                <a:gd name="connsiteY12" fmla="*/ 859992 h 876903"/>
                <a:gd name="connsiteX13" fmla="*/ 163099 w 434047"/>
                <a:gd name="connsiteY13" fmla="*/ 803388 h 876903"/>
                <a:gd name="connsiteX14" fmla="*/ 153086 w 434047"/>
                <a:gd name="connsiteY14" fmla="*/ 756183 h 876903"/>
                <a:gd name="connsiteX15" fmla="*/ 143073 w 434047"/>
                <a:gd name="connsiteY15" fmla="*/ 704687 h 876903"/>
                <a:gd name="connsiteX16" fmla="*/ 130607 w 434047"/>
                <a:gd name="connsiteY16" fmla="*/ 643178 h 876903"/>
                <a:gd name="connsiteX17" fmla="*/ 108538 w 434047"/>
                <a:gd name="connsiteY17" fmla="*/ 570429 h 876903"/>
                <a:gd name="connsiteX18" fmla="*/ 68690 w 434047"/>
                <a:gd name="connsiteY18" fmla="*/ 493594 h 876903"/>
                <a:gd name="connsiteX19" fmla="*/ 7793 w 434047"/>
                <a:gd name="connsiteY19" fmla="*/ 431063 h 876903"/>
                <a:gd name="connsiteX20" fmla="*/ 437 w 434047"/>
                <a:gd name="connsiteY20" fmla="*/ 426159 h 876903"/>
                <a:gd name="connsiteX21" fmla="*/ 642 w 434047"/>
                <a:gd name="connsiteY21" fmla="*/ 424115 h 876903"/>
                <a:gd name="connsiteX22" fmla="*/ 2480 w 434047"/>
                <a:gd name="connsiteY22" fmla="*/ 424320 h 876903"/>
                <a:gd name="connsiteX23" fmla="*/ 18011 w 434047"/>
                <a:gd name="connsiteY23" fmla="*/ 434129 h 876903"/>
                <a:gd name="connsiteX24" fmla="*/ 33133 w 434047"/>
                <a:gd name="connsiteY24" fmla="*/ 445572 h 876903"/>
                <a:gd name="connsiteX25" fmla="*/ 59698 w 434047"/>
                <a:gd name="connsiteY25" fmla="*/ 469889 h 876903"/>
                <a:gd name="connsiteX26" fmla="*/ 103429 w 434047"/>
                <a:gd name="connsiteY26" fmla="*/ 527925 h 876903"/>
                <a:gd name="connsiteX27" fmla="*/ 133877 w 434047"/>
                <a:gd name="connsiteY27" fmla="*/ 597813 h 876903"/>
                <a:gd name="connsiteX28" fmla="*/ 159420 w 434047"/>
                <a:gd name="connsiteY28" fmla="*/ 690382 h 876903"/>
                <a:gd name="connsiteX29" fmla="*/ 168003 w 434047"/>
                <a:gd name="connsiteY29" fmla="*/ 727574 h 876903"/>
                <a:gd name="connsiteX30" fmla="*/ 191912 w 434047"/>
                <a:gd name="connsiteY30" fmla="*/ 823618 h 876903"/>
                <a:gd name="connsiteX31" fmla="*/ 207443 w 434047"/>
                <a:gd name="connsiteY31" fmla="*/ 847323 h 876903"/>
                <a:gd name="connsiteX32" fmla="*/ 231760 w 434047"/>
                <a:gd name="connsiteY32" fmla="*/ 846301 h 876903"/>
                <a:gd name="connsiteX33" fmla="*/ 241160 w 434047"/>
                <a:gd name="connsiteY33" fmla="*/ 828318 h 876903"/>
                <a:gd name="connsiteX34" fmla="*/ 245656 w 434047"/>
                <a:gd name="connsiteY34" fmla="*/ 804001 h 876903"/>
                <a:gd name="connsiteX35" fmla="*/ 252195 w 434047"/>
                <a:gd name="connsiteY35" fmla="*/ 764153 h 876903"/>
                <a:gd name="connsiteX36" fmla="*/ 257304 w 434047"/>
                <a:gd name="connsiteY36" fmla="*/ 725939 h 876903"/>
                <a:gd name="connsiteX37" fmla="*/ 278147 w 434047"/>
                <a:gd name="connsiteY37" fmla="*/ 611299 h 876903"/>
                <a:gd name="connsiteX38" fmla="*/ 295722 w 434047"/>
                <a:gd name="connsiteY38" fmla="*/ 555308 h 876903"/>
                <a:gd name="connsiteX39" fmla="*/ 357026 w 434047"/>
                <a:gd name="connsiteY39" fmla="*/ 402455 h 876903"/>
                <a:gd name="connsiteX40" fmla="*/ 366630 w 434047"/>
                <a:gd name="connsiteY40" fmla="*/ 376911 h 876903"/>
                <a:gd name="connsiteX41" fmla="*/ 375213 w 434047"/>
                <a:gd name="connsiteY41" fmla="*/ 351980 h 876903"/>
                <a:gd name="connsiteX42" fmla="*/ 387883 w 434047"/>
                <a:gd name="connsiteY42" fmla="*/ 307432 h 876903"/>
                <a:gd name="connsiteX43" fmla="*/ 394831 w 434047"/>
                <a:gd name="connsiteY43" fmla="*/ 276575 h 876903"/>
                <a:gd name="connsiteX44" fmla="*/ 400348 w 434047"/>
                <a:gd name="connsiteY44" fmla="*/ 181757 h 876903"/>
                <a:gd name="connsiteX45" fmla="*/ 393196 w 434047"/>
                <a:gd name="connsiteY45" fmla="*/ 141705 h 876903"/>
                <a:gd name="connsiteX46" fmla="*/ 371665 w 434047"/>
                <a:gd name="connsiteY46" fmla="*/ 91940 h 876903"/>
                <a:gd name="connsiteX47" fmla="*/ 379301 w 434047"/>
                <a:gd name="connsiteY47" fmla="*/ 77130 h 876903"/>
                <a:gd name="connsiteX48" fmla="*/ 251991 w 434047"/>
                <a:gd name="connsiteY48" fmla="*/ 295 h 876903"/>
                <a:gd name="connsiteX49" fmla="*/ 317587 w 434047"/>
                <a:gd name="connsiteY49" fmla="*/ 14191 h 876903"/>
                <a:gd name="connsiteX50" fmla="*/ 323801 w 434047"/>
                <a:gd name="connsiteY50" fmla="*/ 17810 h 876903"/>
                <a:gd name="connsiteX51" fmla="*/ 321470 w 434047"/>
                <a:gd name="connsiteY51" fmla="*/ 22365 h 876903"/>
                <a:gd name="connsiteX52" fmla="*/ 300447 w 434047"/>
                <a:gd name="connsiteY52" fmla="*/ 34523 h 876903"/>
                <a:gd name="connsiteX53" fmla="*/ 241365 w 434047"/>
                <a:gd name="connsiteY53" fmla="*/ 20117 h 876903"/>
                <a:gd name="connsiteX54" fmla="*/ 223586 w 434047"/>
                <a:gd name="connsiteY54" fmla="*/ 20117 h 876903"/>
                <a:gd name="connsiteX55" fmla="*/ 172704 w 434047"/>
                <a:gd name="connsiteY55" fmla="*/ 32582 h 876903"/>
                <a:gd name="connsiteX56" fmla="*/ 120390 w 434047"/>
                <a:gd name="connsiteY56" fmla="*/ 65278 h 876903"/>
                <a:gd name="connsiteX57" fmla="*/ 71551 w 434047"/>
                <a:gd name="connsiteY57" fmla="*/ 94704 h 876903"/>
                <a:gd name="connsiteX58" fmla="*/ 31498 w 434047"/>
                <a:gd name="connsiteY58" fmla="*/ 105943 h 876903"/>
                <a:gd name="connsiteX59" fmla="*/ 20463 w 434047"/>
                <a:gd name="connsiteY59" fmla="*/ 105943 h 876903"/>
                <a:gd name="connsiteX60" fmla="*/ 20259 w 434047"/>
                <a:gd name="connsiteY60" fmla="*/ 105330 h 876903"/>
                <a:gd name="connsiteX61" fmla="*/ 30885 w 434047"/>
                <a:gd name="connsiteY61" fmla="*/ 103491 h 876903"/>
                <a:gd name="connsiteX62" fmla="*/ 92599 w 434047"/>
                <a:gd name="connsiteY62" fmla="*/ 72635 h 876903"/>
                <a:gd name="connsiteX63" fmla="*/ 155947 w 434047"/>
                <a:gd name="connsiteY63" fmla="*/ 23795 h 876903"/>
                <a:gd name="connsiteX64" fmla="*/ 196612 w 434047"/>
                <a:gd name="connsiteY64" fmla="*/ 5199 h 876903"/>
                <a:gd name="connsiteX65" fmla="*/ 251991 w 434047"/>
                <a:gd name="connsiteY65" fmla="*/ 295 h 87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4047" h="876903">
                  <a:moveTo>
                    <a:pt x="391090" y="70285"/>
                  </a:moveTo>
                  <a:lnTo>
                    <a:pt x="415546" y="114577"/>
                  </a:lnTo>
                  <a:cubicBezTo>
                    <a:pt x="421958" y="130772"/>
                    <a:pt x="426504" y="147733"/>
                    <a:pt x="429774" y="165205"/>
                  </a:cubicBezTo>
                  <a:cubicBezTo>
                    <a:pt x="439788" y="218336"/>
                    <a:pt x="430796" y="273510"/>
                    <a:pt x="417309" y="325415"/>
                  </a:cubicBezTo>
                  <a:cubicBezTo>
                    <a:pt x="412200" y="345032"/>
                    <a:pt x="405866" y="364036"/>
                    <a:pt x="399122" y="383246"/>
                  </a:cubicBezTo>
                  <a:cubicBezTo>
                    <a:pt x="390540" y="407972"/>
                    <a:pt x="380526" y="432289"/>
                    <a:pt x="370309" y="456403"/>
                  </a:cubicBezTo>
                  <a:cubicBezTo>
                    <a:pt x="360296" y="480516"/>
                    <a:pt x="350078" y="504424"/>
                    <a:pt x="340065" y="528538"/>
                  </a:cubicBezTo>
                  <a:cubicBezTo>
                    <a:pt x="327804" y="558168"/>
                    <a:pt x="315748" y="588003"/>
                    <a:pt x="307370" y="619269"/>
                  </a:cubicBezTo>
                  <a:cubicBezTo>
                    <a:pt x="300830" y="643382"/>
                    <a:pt x="296130" y="667904"/>
                    <a:pt x="291839" y="692426"/>
                  </a:cubicBezTo>
                  <a:cubicBezTo>
                    <a:pt x="285913" y="726961"/>
                    <a:pt x="280804" y="761496"/>
                    <a:pt x="274878" y="796031"/>
                  </a:cubicBezTo>
                  <a:cubicBezTo>
                    <a:pt x="271812" y="814627"/>
                    <a:pt x="269156" y="833427"/>
                    <a:pt x="260164" y="850592"/>
                  </a:cubicBezTo>
                  <a:cubicBezTo>
                    <a:pt x="253217" y="863875"/>
                    <a:pt x="243204" y="873480"/>
                    <a:pt x="227673" y="876340"/>
                  </a:cubicBezTo>
                  <a:cubicBezTo>
                    <a:pt x="213165" y="878997"/>
                    <a:pt x="195182" y="872049"/>
                    <a:pt x="185577" y="859992"/>
                  </a:cubicBezTo>
                  <a:cubicBezTo>
                    <a:pt x="172295" y="843236"/>
                    <a:pt x="167390" y="823414"/>
                    <a:pt x="163099" y="803388"/>
                  </a:cubicBezTo>
                  <a:cubicBezTo>
                    <a:pt x="159829" y="787653"/>
                    <a:pt x="156151" y="771918"/>
                    <a:pt x="153086" y="756183"/>
                  </a:cubicBezTo>
                  <a:cubicBezTo>
                    <a:pt x="149612" y="739018"/>
                    <a:pt x="146547" y="721852"/>
                    <a:pt x="143073" y="704687"/>
                  </a:cubicBezTo>
                  <a:cubicBezTo>
                    <a:pt x="138986" y="684252"/>
                    <a:pt x="136329" y="663000"/>
                    <a:pt x="130607" y="643178"/>
                  </a:cubicBezTo>
                  <a:cubicBezTo>
                    <a:pt x="123660" y="618860"/>
                    <a:pt x="117529" y="594134"/>
                    <a:pt x="108538" y="570429"/>
                  </a:cubicBezTo>
                  <a:cubicBezTo>
                    <a:pt x="98320" y="543251"/>
                    <a:pt x="85651" y="517299"/>
                    <a:pt x="68690" y="493594"/>
                  </a:cubicBezTo>
                  <a:cubicBezTo>
                    <a:pt x="51729" y="469685"/>
                    <a:pt x="30885" y="449250"/>
                    <a:pt x="7793" y="431063"/>
                  </a:cubicBezTo>
                  <a:cubicBezTo>
                    <a:pt x="5546" y="429224"/>
                    <a:pt x="2889" y="427794"/>
                    <a:pt x="437" y="426159"/>
                  </a:cubicBezTo>
                  <a:cubicBezTo>
                    <a:pt x="-176" y="425342"/>
                    <a:pt x="-176" y="424728"/>
                    <a:pt x="642" y="424115"/>
                  </a:cubicBezTo>
                  <a:cubicBezTo>
                    <a:pt x="1254" y="423707"/>
                    <a:pt x="1867" y="423911"/>
                    <a:pt x="2480" y="424320"/>
                  </a:cubicBezTo>
                  <a:cubicBezTo>
                    <a:pt x="6772" y="428203"/>
                    <a:pt x="13106" y="430859"/>
                    <a:pt x="18011" y="434129"/>
                  </a:cubicBezTo>
                  <a:cubicBezTo>
                    <a:pt x="23120" y="437807"/>
                    <a:pt x="28228" y="441689"/>
                    <a:pt x="33133" y="445572"/>
                  </a:cubicBezTo>
                  <a:cubicBezTo>
                    <a:pt x="42328" y="453133"/>
                    <a:pt x="51320" y="461307"/>
                    <a:pt x="59698" y="469889"/>
                  </a:cubicBezTo>
                  <a:cubicBezTo>
                    <a:pt x="76863" y="487055"/>
                    <a:pt x="91781" y="506672"/>
                    <a:pt x="103429" y="527925"/>
                  </a:cubicBezTo>
                  <a:cubicBezTo>
                    <a:pt x="115690" y="550199"/>
                    <a:pt x="125294" y="573699"/>
                    <a:pt x="133877" y="597813"/>
                  </a:cubicBezTo>
                  <a:cubicBezTo>
                    <a:pt x="144707" y="628056"/>
                    <a:pt x="152064" y="659117"/>
                    <a:pt x="159420" y="690382"/>
                  </a:cubicBezTo>
                  <a:cubicBezTo>
                    <a:pt x="162281" y="702848"/>
                    <a:pt x="165142" y="715109"/>
                    <a:pt x="168003" y="727574"/>
                  </a:cubicBezTo>
                  <a:cubicBezTo>
                    <a:pt x="175156" y="759657"/>
                    <a:pt x="181491" y="792353"/>
                    <a:pt x="191912" y="823618"/>
                  </a:cubicBezTo>
                  <a:cubicBezTo>
                    <a:pt x="194977" y="832814"/>
                    <a:pt x="199473" y="841805"/>
                    <a:pt x="207443" y="847323"/>
                  </a:cubicBezTo>
                  <a:cubicBezTo>
                    <a:pt x="216638" y="853658"/>
                    <a:pt x="221747" y="855497"/>
                    <a:pt x="231760" y="846301"/>
                  </a:cubicBezTo>
                  <a:cubicBezTo>
                    <a:pt x="236052" y="840579"/>
                    <a:pt x="238913" y="834857"/>
                    <a:pt x="241160" y="828318"/>
                  </a:cubicBezTo>
                  <a:cubicBezTo>
                    <a:pt x="243817" y="820757"/>
                    <a:pt x="244226" y="811970"/>
                    <a:pt x="245656" y="804001"/>
                  </a:cubicBezTo>
                  <a:cubicBezTo>
                    <a:pt x="247495" y="790718"/>
                    <a:pt x="250152" y="777435"/>
                    <a:pt x="252195" y="764153"/>
                  </a:cubicBezTo>
                  <a:cubicBezTo>
                    <a:pt x="254238" y="751483"/>
                    <a:pt x="255260" y="738813"/>
                    <a:pt x="257304" y="725939"/>
                  </a:cubicBezTo>
                  <a:cubicBezTo>
                    <a:pt x="263025" y="687317"/>
                    <a:pt x="269769" y="649309"/>
                    <a:pt x="278147" y="611299"/>
                  </a:cubicBezTo>
                  <a:cubicBezTo>
                    <a:pt x="282439" y="591886"/>
                    <a:pt x="288773" y="573903"/>
                    <a:pt x="295722" y="555308"/>
                  </a:cubicBezTo>
                  <a:cubicBezTo>
                    <a:pt x="315339" y="504016"/>
                    <a:pt x="337204" y="453746"/>
                    <a:pt x="357026" y="402455"/>
                  </a:cubicBezTo>
                  <a:cubicBezTo>
                    <a:pt x="360296" y="394076"/>
                    <a:pt x="363565" y="385494"/>
                    <a:pt x="366630" y="376911"/>
                  </a:cubicBezTo>
                  <a:cubicBezTo>
                    <a:pt x="369491" y="368941"/>
                    <a:pt x="371535" y="359541"/>
                    <a:pt x="375213" y="351980"/>
                  </a:cubicBezTo>
                  <a:cubicBezTo>
                    <a:pt x="379913" y="337471"/>
                    <a:pt x="384205" y="322350"/>
                    <a:pt x="387883" y="307432"/>
                  </a:cubicBezTo>
                  <a:cubicBezTo>
                    <a:pt x="390335" y="297214"/>
                    <a:pt x="392378" y="286793"/>
                    <a:pt x="394831" y="276575"/>
                  </a:cubicBezTo>
                  <a:cubicBezTo>
                    <a:pt x="402392" y="245310"/>
                    <a:pt x="402596" y="213636"/>
                    <a:pt x="400348" y="181757"/>
                  </a:cubicBezTo>
                  <a:cubicBezTo>
                    <a:pt x="399531" y="168066"/>
                    <a:pt x="396670" y="154783"/>
                    <a:pt x="393196" y="141705"/>
                  </a:cubicBezTo>
                  <a:lnTo>
                    <a:pt x="371665" y="91940"/>
                  </a:lnTo>
                  <a:lnTo>
                    <a:pt x="379301" y="77130"/>
                  </a:lnTo>
                  <a:close/>
                  <a:moveTo>
                    <a:pt x="251991" y="295"/>
                  </a:moveTo>
                  <a:cubicBezTo>
                    <a:pt x="274673" y="1521"/>
                    <a:pt x="296539" y="6221"/>
                    <a:pt x="317587" y="14191"/>
                  </a:cubicBezTo>
                  <a:lnTo>
                    <a:pt x="323801" y="17810"/>
                  </a:lnTo>
                  <a:lnTo>
                    <a:pt x="321470" y="22365"/>
                  </a:lnTo>
                  <a:lnTo>
                    <a:pt x="300447" y="34523"/>
                  </a:lnTo>
                  <a:lnTo>
                    <a:pt x="241365" y="20117"/>
                  </a:lnTo>
                  <a:cubicBezTo>
                    <a:pt x="236256" y="19299"/>
                    <a:pt x="229921" y="19299"/>
                    <a:pt x="223586" y="20117"/>
                  </a:cubicBezTo>
                  <a:cubicBezTo>
                    <a:pt x="205603" y="20321"/>
                    <a:pt x="188847" y="24817"/>
                    <a:pt x="172704" y="32582"/>
                  </a:cubicBezTo>
                  <a:cubicBezTo>
                    <a:pt x="154107" y="41574"/>
                    <a:pt x="137146" y="53426"/>
                    <a:pt x="120390" y="65278"/>
                  </a:cubicBezTo>
                  <a:cubicBezTo>
                    <a:pt x="104655" y="76313"/>
                    <a:pt x="88716" y="86530"/>
                    <a:pt x="71551" y="94704"/>
                  </a:cubicBezTo>
                  <a:cubicBezTo>
                    <a:pt x="58881" y="100630"/>
                    <a:pt x="45598" y="104513"/>
                    <a:pt x="31498" y="105943"/>
                  </a:cubicBezTo>
                  <a:cubicBezTo>
                    <a:pt x="25776" y="106966"/>
                    <a:pt x="20668" y="106148"/>
                    <a:pt x="20463" y="105943"/>
                  </a:cubicBezTo>
                  <a:cubicBezTo>
                    <a:pt x="20055" y="105739"/>
                    <a:pt x="19850" y="105330"/>
                    <a:pt x="20259" y="105330"/>
                  </a:cubicBezTo>
                  <a:cubicBezTo>
                    <a:pt x="23733" y="104718"/>
                    <a:pt x="27411" y="104105"/>
                    <a:pt x="30885" y="103491"/>
                  </a:cubicBezTo>
                  <a:cubicBezTo>
                    <a:pt x="53976" y="98383"/>
                    <a:pt x="74003" y="86735"/>
                    <a:pt x="92599" y="72635"/>
                  </a:cubicBezTo>
                  <a:cubicBezTo>
                    <a:pt x="113850" y="56491"/>
                    <a:pt x="133468" y="38304"/>
                    <a:pt x="155947" y="23795"/>
                  </a:cubicBezTo>
                  <a:cubicBezTo>
                    <a:pt x="168616" y="15621"/>
                    <a:pt x="182103" y="8469"/>
                    <a:pt x="196612" y="5199"/>
                  </a:cubicBezTo>
                  <a:cubicBezTo>
                    <a:pt x="214595" y="908"/>
                    <a:pt x="233191" y="-727"/>
                    <a:pt x="251991" y="295"/>
                  </a:cubicBezTo>
                  <a:close/>
                </a:path>
              </a:pathLst>
            </a:custGeom>
            <a:grpFill/>
            <a:ln w="38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ED2A9A-77BE-4E47-85F6-450AF5A2B6F5}"/>
                </a:ext>
              </a:extLst>
            </p:cNvPr>
            <p:cNvSpPr/>
            <p:nvPr/>
          </p:nvSpPr>
          <p:spPr>
            <a:xfrm>
              <a:off x="10977590" y="1785621"/>
              <a:ext cx="670145" cy="670145"/>
            </a:xfrm>
            <a:custGeom>
              <a:avLst/>
              <a:gdLst>
                <a:gd name="connsiteX0" fmla="*/ 238054 w 235772"/>
                <a:gd name="connsiteY0" fmla="*/ 115985 h 235772"/>
                <a:gd name="connsiteX1" fmla="*/ 162379 w 235772"/>
                <a:gd name="connsiteY1" fmla="*/ 160097 h 235772"/>
                <a:gd name="connsiteX2" fmla="*/ 122069 w 235772"/>
                <a:gd name="connsiteY2" fmla="*/ 238054 h 235772"/>
                <a:gd name="connsiteX3" fmla="*/ 77957 w 235772"/>
                <a:gd name="connsiteY3" fmla="*/ 162379 h 235772"/>
                <a:gd name="connsiteX4" fmla="*/ 0 w 235772"/>
                <a:gd name="connsiteY4" fmla="*/ 122069 h 235772"/>
                <a:gd name="connsiteX5" fmla="*/ 76056 w 235772"/>
                <a:gd name="connsiteY5" fmla="*/ 77957 h 235772"/>
                <a:gd name="connsiteX6" fmla="*/ 115985 w 235772"/>
                <a:gd name="connsiteY6" fmla="*/ 0 h 235772"/>
                <a:gd name="connsiteX7" fmla="*/ 160097 w 235772"/>
                <a:gd name="connsiteY7" fmla="*/ 75675 h 23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72" h="235772">
                  <a:moveTo>
                    <a:pt x="238054" y="115985"/>
                  </a:moveTo>
                  <a:lnTo>
                    <a:pt x="162379" y="160097"/>
                  </a:lnTo>
                  <a:lnTo>
                    <a:pt x="122069" y="238054"/>
                  </a:lnTo>
                  <a:lnTo>
                    <a:pt x="77957" y="162379"/>
                  </a:lnTo>
                  <a:lnTo>
                    <a:pt x="0" y="122069"/>
                  </a:lnTo>
                  <a:lnTo>
                    <a:pt x="76056" y="77957"/>
                  </a:lnTo>
                  <a:lnTo>
                    <a:pt x="115985" y="0"/>
                  </a:lnTo>
                  <a:lnTo>
                    <a:pt x="160097" y="75675"/>
                  </a:lnTo>
                  <a:close/>
                </a:path>
              </a:pathLst>
            </a:custGeom>
            <a:grpFill/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EE3572-4C51-4394-B72C-1073A24D5DD5}"/>
              </a:ext>
            </a:extLst>
          </p:cNvPr>
          <p:cNvSpPr txBox="1"/>
          <p:nvPr/>
        </p:nvSpPr>
        <p:spPr>
          <a:xfrm>
            <a:off x="1220269" y="275821"/>
            <a:ext cx="40709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29C25-DAAB-478F-AC53-2F518F29958E}"/>
              </a:ext>
            </a:extLst>
          </p:cNvPr>
          <p:cNvSpPr txBox="1"/>
          <p:nvPr/>
        </p:nvSpPr>
        <p:spPr>
          <a:xfrm>
            <a:off x="8445348" y="1472525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5" name="직사각형 1">
            <a:extLst>
              <a:ext uri="{FF2B5EF4-FFF2-40B4-BE49-F238E27FC236}">
                <a16:creationId xmlns:a16="http://schemas.microsoft.com/office/drawing/2014/main" id="{506A68A8-9399-4553-B073-E5E7D42FD162}"/>
              </a:ext>
            </a:extLst>
          </p:cNvPr>
          <p:cNvSpPr/>
          <p:nvPr/>
        </p:nvSpPr>
        <p:spPr>
          <a:xfrm>
            <a:off x="8445346" y="1863498"/>
            <a:ext cx="306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2008 ~ 2015  Text here</a:t>
            </a:r>
          </a:p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  <a:p>
            <a:pPr algn="r"/>
            <a:endParaRPr lang="en-US" altLang="ko-KR" sz="1200" dirty="0"/>
          </a:p>
          <a:p>
            <a:pPr algn="r"/>
            <a:r>
              <a:rPr lang="en-US" altLang="ko-KR" sz="1200" dirty="0"/>
              <a:t>2016 ~ 2020 Text here</a:t>
            </a:r>
          </a:p>
          <a:p>
            <a:pPr algn="r"/>
            <a:r>
              <a:rPr lang="en-US" altLang="ko-KR" sz="1200" dirty="0"/>
              <a:t>Example Text :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CFC3DC-6141-4DB3-978F-0920C289F5A8}"/>
              </a:ext>
            </a:extLst>
          </p:cNvPr>
          <p:cNvSpPr/>
          <p:nvPr/>
        </p:nvSpPr>
        <p:spPr>
          <a:xfrm>
            <a:off x="9531063" y="5220944"/>
            <a:ext cx="702000" cy="70200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A0626CD-1975-4D71-A138-DCF7F837BB9B}"/>
              </a:ext>
            </a:extLst>
          </p:cNvPr>
          <p:cNvSpPr/>
          <p:nvPr/>
        </p:nvSpPr>
        <p:spPr>
          <a:xfrm>
            <a:off x="9731765" y="5391566"/>
            <a:ext cx="327443" cy="436589"/>
          </a:xfrm>
          <a:custGeom>
            <a:avLst/>
            <a:gdLst>
              <a:gd name="connsiteX0" fmla="*/ 679748 w 1228725"/>
              <a:gd name="connsiteY0" fmla="*/ 401923 h 1638300"/>
              <a:gd name="connsiteX1" fmla="*/ 575926 w 1228725"/>
              <a:gd name="connsiteY1" fmla="*/ 570516 h 1638300"/>
              <a:gd name="connsiteX2" fmla="*/ 553065 w 1228725"/>
              <a:gd name="connsiteY2" fmla="*/ 611473 h 1638300"/>
              <a:gd name="connsiteX3" fmla="*/ 565448 w 1228725"/>
              <a:gd name="connsiteY3" fmla="*/ 672433 h 1638300"/>
              <a:gd name="connsiteX4" fmla="*/ 626408 w 1228725"/>
              <a:gd name="connsiteY4" fmla="*/ 661956 h 1638300"/>
              <a:gd name="connsiteX5" fmla="*/ 804526 w 1228725"/>
              <a:gd name="connsiteY5" fmla="*/ 375253 h 1638300"/>
              <a:gd name="connsiteX6" fmla="*/ 758806 w 1228725"/>
              <a:gd name="connsiteY6" fmla="*/ 307626 h 1638300"/>
              <a:gd name="connsiteX7" fmla="*/ 608310 w 1228725"/>
              <a:gd name="connsiteY7" fmla="*/ 307626 h 1638300"/>
              <a:gd name="connsiteX8" fmla="*/ 665460 w 1228725"/>
              <a:gd name="connsiteY8" fmla="*/ 139033 h 1638300"/>
              <a:gd name="connsiteX9" fmla="*/ 838815 w 1228725"/>
              <a:gd name="connsiteY9" fmla="*/ 4731 h 1638300"/>
              <a:gd name="connsiteX10" fmla="*/ 1227435 w 1228725"/>
              <a:gd name="connsiteY10" fmla="*/ 389541 h 1638300"/>
              <a:gd name="connsiteX11" fmla="*/ 1176953 w 1228725"/>
              <a:gd name="connsiteY11" fmla="*/ 620998 h 1638300"/>
              <a:gd name="connsiteX12" fmla="*/ 1166476 w 1228725"/>
              <a:gd name="connsiteY12" fmla="*/ 723868 h 1638300"/>
              <a:gd name="connsiteX13" fmla="*/ 1027410 w 1228725"/>
              <a:gd name="connsiteY13" fmla="*/ 1362996 h 1638300"/>
              <a:gd name="connsiteX14" fmla="*/ 863581 w 1228725"/>
              <a:gd name="connsiteY14" fmla="*/ 1588738 h 1638300"/>
              <a:gd name="connsiteX15" fmla="*/ 806431 w 1228725"/>
              <a:gd name="connsiteY15" fmla="*/ 1629696 h 1638300"/>
              <a:gd name="connsiteX16" fmla="*/ 687368 w 1228725"/>
              <a:gd name="connsiteY16" fmla="*/ 1551591 h 1638300"/>
              <a:gd name="connsiteX17" fmla="*/ 718801 w 1228725"/>
              <a:gd name="connsiteY17" fmla="*/ 1355376 h 1638300"/>
              <a:gd name="connsiteX18" fmla="*/ 675938 w 1228725"/>
              <a:gd name="connsiteY18" fmla="*/ 1048671 h 1638300"/>
              <a:gd name="connsiteX19" fmla="*/ 617835 w 1228725"/>
              <a:gd name="connsiteY19" fmla="*/ 996283 h 1638300"/>
              <a:gd name="connsiteX20" fmla="*/ 557828 w 1228725"/>
              <a:gd name="connsiteY20" fmla="*/ 1045813 h 1638300"/>
              <a:gd name="connsiteX21" fmla="*/ 535920 w 1228725"/>
              <a:gd name="connsiteY21" fmla="*/ 1492536 h 1638300"/>
              <a:gd name="connsiteX22" fmla="*/ 545445 w 1228725"/>
              <a:gd name="connsiteY22" fmla="*/ 1538256 h 1638300"/>
              <a:gd name="connsiteX23" fmla="*/ 513060 w 1228725"/>
              <a:gd name="connsiteY23" fmla="*/ 1619218 h 1638300"/>
              <a:gd name="connsiteX24" fmla="*/ 421620 w 1228725"/>
              <a:gd name="connsiteY24" fmla="*/ 1624933 h 1638300"/>
              <a:gd name="connsiteX25" fmla="*/ 318751 w 1228725"/>
              <a:gd name="connsiteY25" fmla="*/ 1535398 h 1638300"/>
              <a:gd name="connsiteX26" fmla="*/ 92056 w 1228725"/>
              <a:gd name="connsiteY26" fmla="*/ 1020096 h 1638300"/>
              <a:gd name="connsiteX27" fmla="*/ 65385 w 1228725"/>
              <a:gd name="connsiteY27" fmla="*/ 674338 h 1638300"/>
              <a:gd name="connsiteX28" fmla="*/ 49193 w 1228725"/>
              <a:gd name="connsiteY28" fmla="*/ 605758 h 1638300"/>
              <a:gd name="connsiteX29" fmla="*/ 9188 w 1228725"/>
              <a:gd name="connsiteY29" fmla="*/ 269526 h 1638300"/>
              <a:gd name="connsiteX30" fmla="*/ 463531 w 1228725"/>
              <a:gd name="connsiteY30" fmla="*/ 17113 h 1638300"/>
              <a:gd name="connsiteX31" fmla="*/ 550208 w 1228725"/>
              <a:gd name="connsiteY31" fmla="*/ 185706 h 1638300"/>
              <a:gd name="connsiteX32" fmla="*/ 500678 w 1228725"/>
              <a:gd name="connsiteY32" fmla="*/ 324771 h 1638300"/>
              <a:gd name="connsiteX33" fmla="*/ 553065 w 1228725"/>
              <a:gd name="connsiteY33" fmla="*/ 400018 h 1638300"/>
              <a:gd name="connsiteX34" fmla="*/ 679748 w 1228725"/>
              <a:gd name="connsiteY34" fmla="*/ 40192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28725" h="1638300">
                <a:moveTo>
                  <a:pt x="679748" y="401923"/>
                </a:moveTo>
                <a:cubicBezTo>
                  <a:pt x="641648" y="463836"/>
                  <a:pt x="608310" y="517176"/>
                  <a:pt x="575926" y="570516"/>
                </a:cubicBezTo>
                <a:cubicBezTo>
                  <a:pt x="567353" y="583851"/>
                  <a:pt x="554018" y="597186"/>
                  <a:pt x="553065" y="611473"/>
                </a:cubicBezTo>
                <a:cubicBezTo>
                  <a:pt x="552113" y="631476"/>
                  <a:pt x="553065" y="659098"/>
                  <a:pt x="565448" y="672433"/>
                </a:cubicBezTo>
                <a:cubicBezTo>
                  <a:pt x="584498" y="694341"/>
                  <a:pt x="611168" y="684816"/>
                  <a:pt x="626408" y="661956"/>
                </a:cubicBezTo>
                <a:cubicBezTo>
                  <a:pt x="687368" y="566706"/>
                  <a:pt x="747376" y="472408"/>
                  <a:pt x="804526" y="375253"/>
                </a:cubicBezTo>
                <a:cubicBezTo>
                  <a:pt x="823576" y="342868"/>
                  <a:pt x="799763" y="309531"/>
                  <a:pt x="758806" y="307626"/>
                </a:cubicBezTo>
                <a:cubicBezTo>
                  <a:pt x="711181" y="305721"/>
                  <a:pt x="663556" y="307626"/>
                  <a:pt x="608310" y="307626"/>
                </a:cubicBezTo>
                <a:cubicBezTo>
                  <a:pt x="629265" y="247618"/>
                  <a:pt x="654983" y="195231"/>
                  <a:pt x="665460" y="139033"/>
                </a:cubicBezTo>
                <a:cubicBezTo>
                  <a:pt x="684510" y="39021"/>
                  <a:pt x="754043" y="13303"/>
                  <a:pt x="838815" y="4731"/>
                </a:cubicBezTo>
                <a:cubicBezTo>
                  <a:pt x="1073131" y="-18129"/>
                  <a:pt x="1252201" y="156178"/>
                  <a:pt x="1227435" y="389541"/>
                </a:cubicBezTo>
                <a:cubicBezTo>
                  <a:pt x="1218863" y="467646"/>
                  <a:pt x="1193145" y="542893"/>
                  <a:pt x="1176953" y="620998"/>
                </a:cubicBezTo>
                <a:cubicBezTo>
                  <a:pt x="1170285" y="654336"/>
                  <a:pt x="1166476" y="689578"/>
                  <a:pt x="1166476" y="723868"/>
                </a:cubicBezTo>
                <a:cubicBezTo>
                  <a:pt x="1167428" y="947706"/>
                  <a:pt x="1133138" y="1164876"/>
                  <a:pt x="1027410" y="1362996"/>
                </a:cubicBezTo>
                <a:cubicBezTo>
                  <a:pt x="983595" y="1443958"/>
                  <a:pt x="920731" y="1515396"/>
                  <a:pt x="863581" y="1588738"/>
                </a:cubicBezTo>
                <a:cubicBezTo>
                  <a:pt x="849293" y="1606836"/>
                  <a:pt x="827385" y="1620171"/>
                  <a:pt x="806431" y="1629696"/>
                </a:cubicBezTo>
                <a:cubicBezTo>
                  <a:pt x="744518" y="1658271"/>
                  <a:pt x="681653" y="1618266"/>
                  <a:pt x="687368" y="1551591"/>
                </a:cubicBezTo>
                <a:cubicBezTo>
                  <a:pt x="693083" y="1485868"/>
                  <a:pt x="711181" y="1421098"/>
                  <a:pt x="718801" y="1355376"/>
                </a:cubicBezTo>
                <a:cubicBezTo>
                  <a:pt x="732135" y="1249648"/>
                  <a:pt x="723563" y="1145826"/>
                  <a:pt x="675938" y="1048671"/>
                </a:cubicBezTo>
                <a:cubicBezTo>
                  <a:pt x="664508" y="1025811"/>
                  <a:pt x="637838" y="997236"/>
                  <a:pt x="617835" y="996283"/>
                </a:cubicBezTo>
                <a:cubicBezTo>
                  <a:pt x="597833" y="995331"/>
                  <a:pt x="569258" y="1022953"/>
                  <a:pt x="557828" y="1045813"/>
                </a:cubicBezTo>
                <a:cubicBezTo>
                  <a:pt x="487343" y="1190593"/>
                  <a:pt x="501631" y="1341088"/>
                  <a:pt x="535920" y="1492536"/>
                </a:cubicBezTo>
                <a:cubicBezTo>
                  <a:pt x="539731" y="1507776"/>
                  <a:pt x="548303" y="1524921"/>
                  <a:pt x="545445" y="1538256"/>
                </a:cubicBezTo>
                <a:cubicBezTo>
                  <a:pt x="538778" y="1566831"/>
                  <a:pt x="533063" y="1605883"/>
                  <a:pt x="513060" y="1619218"/>
                </a:cubicBezTo>
                <a:cubicBezTo>
                  <a:pt x="490201" y="1634458"/>
                  <a:pt x="446385" y="1637316"/>
                  <a:pt x="421620" y="1624933"/>
                </a:cubicBezTo>
                <a:cubicBezTo>
                  <a:pt x="382568" y="1603978"/>
                  <a:pt x="348278" y="1569688"/>
                  <a:pt x="318751" y="1535398"/>
                </a:cubicBezTo>
                <a:cubicBezTo>
                  <a:pt x="191115" y="1386808"/>
                  <a:pt x="121583" y="1210596"/>
                  <a:pt x="92056" y="1020096"/>
                </a:cubicBezTo>
                <a:cubicBezTo>
                  <a:pt x="74910" y="906748"/>
                  <a:pt x="74910" y="789591"/>
                  <a:pt x="65385" y="674338"/>
                </a:cubicBezTo>
                <a:cubicBezTo>
                  <a:pt x="63481" y="651478"/>
                  <a:pt x="56813" y="627666"/>
                  <a:pt x="49193" y="605758"/>
                </a:cubicBezTo>
                <a:cubicBezTo>
                  <a:pt x="11093" y="496221"/>
                  <a:pt x="-14624" y="384778"/>
                  <a:pt x="9188" y="269526"/>
                </a:cubicBezTo>
                <a:cubicBezTo>
                  <a:pt x="52051" y="70453"/>
                  <a:pt x="263506" y="-45752"/>
                  <a:pt x="463531" y="17113"/>
                </a:cubicBezTo>
                <a:cubicBezTo>
                  <a:pt x="586403" y="55213"/>
                  <a:pt x="592118" y="66643"/>
                  <a:pt x="550208" y="185706"/>
                </a:cubicBezTo>
                <a:cubicBezTo>
                  <a:pt x="534015" y="232378"/>
                  <a:pt x="516870" y="278098"/>
                  <a:pt x="500678" y="324771"/>
                </a:cubicBezTo>
                <a:cubicBezTo>
                  <a:pt x="484485" y="372396"/>
                  <a:pt x="501631" y="398113"/>
                  <a:pt x="553065" y="400018"/>
                </a:cubicBezTo>
                <a:cubicBezTo>
                  <a:pt x="593070" y="402876"/>
                  <a:pt x="632123" y="401923"/>
                  <a:pt x="679748" y="4019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D29E5D5-958A-4B54-9A35-33E132AAD0AF}"/>
              </a:ext>
            </a:extLst>
          </p:cNvPr>
          <p:cNvSpPr/>
          <p:nvPr/>
        </p:nvSpPr>
        <p:spPr>
          <a:xfrm rot="16200000">
            <a:off x="4817435" y="2768646"/>
            <a:ext cx="2614280" cy="225369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ea typeface="+mj-e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045F5-66DF-49F0-BAA4-00D7A69BF84F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612179" y="2295960"/>
            <a:ext cx="2385553" cy="855814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8E5525-11C5-4299-BC1C-AA171ECCC74D}"/>
              </a:ext>
            </a:extLst>
          </p:cNvPr>
          <p:cNvSpPr/>
          <p:nvPr/>
        </p:nvSpPr>
        <p:spPr>
          <a:xfrm flipH="1" flipV="1">
            <a:off x="1822963" y="1855062"/>
            <a:ext cx="702482" cy="702000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ea typeface="+mj-e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036D80-11E4-4A0C-8824-8C9F434B6A6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612179" y="4639208"/>
            <a:ext cx="2385553" cy="934702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6118A24-204A-488A-9213-045BB9116245}"/>
              </a:ext>
            </a:extLst>
          </p:cNvPr>
          <p:cNvSpPr/>
          <p:nvPr/>
        </p:nvSpPr>
        <p:spPr>
          <a:xfrm>
            <a:off x="1809353" y="5220944"/>
            <a:ext cx="702000" cy="70200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CE29F-7DDB-4E13-9C9A-380C29FB054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7251419" y="4639208"/>
            <a:ext cx="2149766" cy="85091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A7B90-3C6A-4F42-BE34-73C338839D2F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251420" y="2202780"/>
            <a:ext cx="2149765" cy="948994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14CAFAD-FB30-4318-A050-8C9D40BA932C}"/>
              </a:ext>
            </a:extLst>
          </p:cNvPr>
          <p:cNvSpPr/>
          <p:nvPr/>
        </p:nvSpPr>
        <p:spPr>
          <a:xfrm rot="10800000">
            <a:off x="9531063" y="1853349"/>
            <a:ext cx="702000" cy="702000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AD2401-B78D-419A-AFE9-334202A98826}"/>
              </a:ext>
            </a:extLst>
          </p:cNvPr>
          <p:cNvGrpSpPr/>
          <p:nvPr/>
        </p:nvGrpSpPr>
        <p:grpSpPr>
          <a:xfrm>
            <a:off x="8590085" y="4061194"/>
            <a:ext cx="2753761" cy="1088104"/>
            <a:chOff x="575693" y="4138194"/>
            <a:chExt cx="2155442" cy="10881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2C9D44-C6CF-430B-B39F-60F8A630D113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BC943C-193C-4556-9FFC-A142A7712A3F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C18B66-1E5C-4A4F-8B34-0278C1D9C549}"/>
              </a:ext>
            </a:extLst>
          </p:cNvPr>
          <p:cNvGrpSpPr/>
          <p:nvPr/>
        </p:nvGrpSpPr>
        <p:grpSpPr>
          <a:xfrm>
            <a:off x="8590085" y="2714454"/>
            <a:ext cx="2753761" cy="1088104"/>
            <a:chOff x="575693" y="4138194"/>
            <a:chExt cx="2155442" cy="10881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7A52BE-1450-4183-ACA8-0773C729DA91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16FC6F-9CF5-4BA3-9924-5B2AA96022BA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782CB4-72B6-4934-A775-11D6D402F443}"/>
              </a:ext>
            </a:extLst>
          </p:cNvPr>
          <p:cNvGrpSpPr/>
          <p:nvPr/>
        </p:nvGrpSpPr>
        <p:grpSpPr>
          <a:xfrm>
            <a:off x="887672" y="4061194"/>
            <a:ext cx="2753761" cy="1088104"/>
            <a:chOff x="575693" y="4138194"/>
            <a:chExt cx="2155442" cy="10881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A07CE1-C6BF-4318-ACED-7C6EEC190539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296C9D-C4EF-41C7-81FB-493554ADA61D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639EE0-D0A2-470B-83A9-598F23E76C7D}"/>
              </a:ext>
            </a:extLst>
          </p:cNvPr>
          <p:cNvGrpSpPr/>
          <p:nvPr/>
        </p:nvGrpSpPr>
        <p:grpSpPr>
          <a:xfrm>
            <a:off x="887672" y="2714454"/>
            <a:ext cx="2753761" cy="1088104"/>
            <a:chOff x="575693" y="4138194"/>
            <a:chExt cx="2155442" cy="10881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CCA5B3-D4D1-4E1E-A36F-054ED245E3D7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2C8396-6626-4C9A-B21F-7DC456334326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1A2431-5C75-476C-B5FF-B99EEE559014}"/>
              </a:ext>
            </a:extLst>
          </p:cNvPr>
          <p:cNvGrpSpPr/>
          <p:nvPr/>
        </p:nvGrpSpPr>
        <p:grpSpPr>
          <a:xfrm>
            <a:off x="5400765" y="1273689"/>
            <a:ext cx="1207984" cy="5404452"/>
            <a:chOff x="5400765" y="1273689"/>
            <a:chExt cx="1207984" cy="540445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60CFB4-8ADD-470B-B930-FD26AED53E29}"/>
                </a:ext>
              </a:extLst>
            </p:cNvPr>
            <p:cNvSpPr/>
            <p:nvPr/>
          </p:nvSpPr>
          <p:spPr>
            <a:xfrm flipH="1">
              <a:off x="5627416" y="5945985"/>
              <a:ext cx="515603" cy="206241"/>
            </a:xfrm>
            <a:custGeom>
              <a:avLst/>
              <a:gdLst>
                <a:gd name="connsiteX0" fmla="*/ 2960 w 654032"/>
                <a:gd name="connsiteY0" fmla="*/ 269088 h 261613"/>
                <a:gd name="connsiteX1" fmla="*/ 7631 w 654032"/>
                <a:gd name="connsiteY1" fmla="*/ 222371 h 261613"/>
                <a:gd name="connsiteX2" fmla="*/ 43136 w 654032"/>
                <a:gd name="connsiteY2" fmla="*/ 205553 h 261613"/>
                <a:gd name="connsiteX3" fmla="*/ 154321 w 654032"/>
                <a:gd name="connsiteY3" fmla="*/ 143887 h 261613"/>
                <a:gd name="connsiteX4" fmla="*/ 282325 w 654032"/>
                <a:gd name="connsiteY4" fmla="*/ 0 h 261613"/>
                <a:gd name="connsiteX5" fmla="*/ 477600 w 654032"/>
                <a:gd name="connsiteY5" fmla="*/ 64469 h 261613"/>
                <a:gd name="connsiteX6" fmla="*/ 576640 w 654032"/>
                <a:gd name="connsiteY6" fmla="*/ 72878 h 261613"/>
                <a:gd name="connsiteX7" fmla="*/ 653255 w 654032"/>
                <a:gd name="connsiteY7" fmla="*/ 196210 h 261613"/>
                <a:gd name="connsiteX8" fmla="*/ 456111 w 654032"/>
                <a:gd name="connsiteY8" fmla="*/ 269088 h 261613"/>
                <a:gd name="connsiteX9" fmla="*/ 177680 w 654032"/>
                <a:gd name="connsiteY9" fmla="*/ 258810 h 261613"/>
                <a:gd name="connsiteX10" fmla="*/ 2960 w 654032"/>
                <a:gd name="connsiteY10" fmla="*/ 269088 h 26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4032" h="261613">
                  <a:moveTo>
                    <a:pt x="2960" y="269088"/>
                  </a:moveTo>
                  <a:cubicBezTo>
                    <a:pt x="-2646" y="256941"/>
                    <a:pt x="157" y="230780"/>
                    <a:pt x="7631" y="222371"/>
                  </a:cubicBezTo>
                  <a:cubicBezTo>
                    <a:pt x="14172" y="214896"/>
                    <a:pt x="36596" y="207422"/>
                    <a:pt x="43136" y="205553"/>
                  </a:cubicBezTo>
                  <a:cubicBezTo>
                    <a:pt x="87049" y="196210"/>
                    <a:pt x="119751" y="170049"/>
                    <a:pt x="154321" y="143887"/>
                  </a:cubicBezTo>
                  <a:cubicBezTo>
                    <a:pt x="209447" y="101842"/>
                    <a:pt x="240280" y="53257"/>
                    <a:pt x="282325" y="0"/>
                  </a:cubicBezTo>
                  <a:cubicBezTo>
                    <a:pt x="343991" y="51388"/>
                    <a:pt x="399116" y="65403"/>
                    <a:pt x="477600" y="64469"/>
                  </a:cubicBezTo>
                  <a:cubicBezTo>
                    <a:pt x="510302" y="64469"/>
                    <a:pt x="543938" y="63534"/>
                    <a:pt x="576640" y="72878"/>
                  </a:cubicBezTo>
                  <a:cubicBezTo>
                    <a:pt x="629897" y="87827"/>
                    <a:pt x="664467" y="142019"/>
                    <a:pt x="653255" y="196210"/>
                  </a:cubicBezTo>
                  <a:cubicBezTo>
                    <a:pt x="636437" y="280300"/>
                    <a:pt x="520580" y="269088"/>
                    <a:pt x="456111" y="269088"/>
                  </a:cubicBezTo>
                  <a:cubicBezTo>
                    <a:pt x="363612" y="268154"/>
                    <a:pt x="270179" y="258810"/>
                    <a:pt x="177680" y="258810"/>
                  </a:cubicBezTo>
                  <a:cubicBezTo>
                    <a:pt x="117882" y="257876"/>
                    <a:pt x="64625" y="265351"/>
                    <a:pt x="2960" y="26908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A2E9F9-6FFA-4F22-A3BA-C6C50D4AA00B}"/>
                </a:ext>
              </a:extLst>
            </p:cNvPr>
            <p:cNvSpPr/>
            <p:nvPr/>
          </p:nvSpPr>
          <p:spPr>
            <a:xfrm flipH="1">
              <a:off x="5400765" y="2019357"/>
              <a:ext cx="1207984" cy="4412086"/>
            </a:xfrm>
            <a:custGeom>
              <a:avLst/>
              <a:gdLst>
                <a:gd name="connsiteX0" fmla="*/ 597466 w 1532305"/>
                <a:gd name="connsiteY0" fmla="*/ 5267697 h 5596651"/>
                <a:gd name="connsiteX1" fmla="*/ 646051 w 1532305"/>
                <a:gd name="connsiteY1" fmla="*/ 5387291 h 5596651"/>
                <a:gd name="connsiteX2" fmla="*/ 640445 w 1532305"/>
                <a:gd name="connsiteY2" fmla="*/ 5423731 h 5596651"/>
                <a:gd name="connsiteX3" fmla="*/ 604941 w 1532305"/>
                <a:gd name="connsiteY3" fmla="*/ 5440548 h 5596651"/>
                <a:gd name="connsiteX4" fmla="*/ 599335 w 1532305"/>
                <a:gd name="connsiteY4" fmla="*/ 5423731 h 5596651"/>
                <a:gd name="connsiteX5" fmla="*/ 305020 w 1532305"/>
                <a:gd name="connsiteY5" fmla="*/ 5535850 h 5596651"/>
                <a:gd name="connsiteX6" fmla="*/ 191966 w 1532305"/>
                <a:gd name="connsiteY6" fmla="*/ 5579764 h 5596651"/>
                <a:gd name="connsiteX7" fmla="*/ 141512 w 1532305"/>
                <a:gd name="connsiteY7" fmla="*/ 5596582 h 5596651"/>
                <a:gd name="connsiteX8" fmla="*/ 67700 w 1532305"/>
                <a:gd name="connsiteY8" fmla="*/ 5524638 h 5596651"/>
                <a:gd name="connsiteX9" fmla="*/ 57422 w 1532305"/>
                <a:gd name="connsiteY9" fmla="*/ 5375145 h 5596651"/>
                <a:gd name="connsiteX10" fmla="*/ 106942 w 1532305"/>
                <a:gd name="connsiteY10" fmla="*/ 5178001 h 5596651"/>
                <a:gd name="connsiteX11" fmla="*/ 108810 w 1532305"/>
                <a:gd name="connsiteY11" fmla="*/ 5152774 h 5596651"/>
                <a:gd name="connsiteX12" fmla="*/ 109745 w 1532305"/>
                <a:gd name="connsiteY12" fmla="*/ 5061210 h 5596651"/>
                <a:gd name="connsiteX13" fmla="*/ 107876 w 1532305"/>
                <a:gd name="connsiteY13" fmla="*/ 4891161 h 5596651"/>
                <a:gd name="connsiteX14" fmla="*/ 110679 w 1532305"/>
                <a:gd name="connsiteY14" fmla="*/ 4872474 h 5596651"/>
                <a:gd name="connsiteX15" fmla="*/ 113482 w 1532305"/>
                <a:gd name="connsiteY15" fmla="*/ 4855657 h 5596651"/>
                <a:gd name="connsiteX16" fmla="*/ 114416 w 1532305"/>
                <a:gd name="connsiteY16" fmla="*/ 4841642 h 5596651"/>
                <a:gd name="connsiteX17" fmla="*/ 133103 w 1532305"/>
                <a:gd name="connsiteY17" fmla="*/ 4687477 h 5596651"/>
                <a:gd name="connsiteX18" fmla="*/ 141512 w 1532305"/>
                <a:gd name="connsiteY18" fmla="*/ 4466974 h 5596651"/>
                <a:gd name="connsiteX19" fmla="*/ 142446 w 1532305"/>
                <a:gd name="connsiteY19" fmla="*/ 4452025 h 5596651"/>
                <a:gd name="connsiteX20" fmla="*/ 143381 w 1532305"/>
                <a:gd name="connsiteY20" fmla="*/ 3852183 h 5596651"/>
                <a:gd name="connsiteX21" fmla="*/ 145249 w 1532305"/>
                <a:gd name="connsiteY21" fmla="*/ 3891425 h 5596651"/>
                <a:gd name="connsiteX22" fmla="*/ 152724 w 1532305"/>
                <a:gd name="connsiteY22" fmla="*/ 3675594 h 5596651"/>
                <a:gd name="connsiteX23" fmla="*/ 170476 w 1532305"/>
                <a:gd name="connsiteY23" fmla="*/ 3514889 h 5596651"/>
                <a:gd name="connsiteX24" fmla="*/ 242420 w 1532305"/>
                <a:gd name="connsiteY24" fmla="*/ 3035577 h 5596651"/>
                <a:gd name="connsiteX25" fmla="*/ 239617 w 1532305"/>
                <a:gd name="connsiteY25" fmla="*/ 2958027 h 5596651"/>
                <a:gd name="connsiteX26" fmla="*/ 174214 w 1532305"/>
                <a:gd name="connsiteY26" fmla="*/ 2726313 h 5596651"/>
                <a:gd name="connsiteX27" fmla="*/ 155527 w 1532305"/>
                <a:gd name="connsiteY27" fmla="*/ 2454422 h 5596651"/>
                <a:gd name="connsiteX28" fmla="*/ 193835 w 1532305"/>
                <a:gd name="connsiteY28" fmla="*/ 2337630 h 5596651"/>
                <a:gd name="connsiteX29" fmla="*/ 248960 w 1532305"/>
                <a:gd name="connsiteY29" fmla="*/ 1732183 h 5596651"/>
                <a:gd name="connsiteX30" fmla="*/ 164870 w 1532305"/>
                <a:gd name="connsiteY30" fmla="*/ 1300521 h 5596651"/>
                <a:gd name="connsiteX31" fmla="*/ 428 w 1532305"/>
                <a:gd name="connsiteY31" fmla="*/ 614721 h 5596651"/>
                <a:gd name="connsiteX32" fmla="*/ 60225 w 1532305"/>
                <a:gd name="connsiteY32" fmla="*/ 325078 h 5596651"/>
                <a:gd name="connsiteX33" fmla="*/ 204112 w 1532305"/>
                <a:gd name="connsiteY33" fmla="*/ 161570 h 5596651"/>
                <a:gd name="connsiteX34" fmla="*/ 229339 w 1532305"/>
                <a:gd name="connsiteY34" fmla="*/ 125131 h 5596651"/>
                <a:gd name="connsiteX35" fmla="*/ 262041 w 1532305"/>
                <a:gd name="connsiteY35" fmla="*/ 13011 h 5596651"/>
                <a:gd name="connsiteX36" fmla="*/ 478806 w 1532305"/>
                <a:gd name="connsiteY36" fmla="*/ 38238 h 5596651"/>
                <a:gd name="connsiteX37" fmla="*/ 725470 w 1532305"/>
                <a:gd name="connsiteY37" fmla="*/ 141015 h 5596651"/>
                <a:gd name="connsiteX38" fmla="*/ 766580 w 1532305"/>
                <a:gd name="connsiteY38" fmla="*/ 204549 h 5596651"/>
                <a:gd name="connsiteX39" fmla="*/ 887109 w 1532305"/>
                <a:gd name="connsiteY39" fmla="*/ 286771 h 5596651"/>
                <a:gd name="connsiteX40" fmla="*/ 906730 w 1532305"/>
                <a:gd name="connsiteY40" fmla="*/ 307326 h 5596651"/>
                <a:gd name="connsiteX41" fmla="*/ 1235615 w 1532305"/>
                <a:gd name="connsiteY41" fmla="*/ 753003 h 5596651"/>
                <a:gd name="connsiteX42" fmla="*/ 1415007 w 1532305"/>
                <a:gd name="connsiteY42" fmla="*/ 919314 h 5596651"/>
                <a:gd name="connsiteX43" fmla="*/ 1492556 w 1532305"/>
                <a:gd name="connsiteY43" fmla="*/ 1009010 h 5596651"/>
                <a:gd name="connsiteX44" fmla="*/ 1531798 w 1532305"/>
                <a:gd name="connsiteY44" fmla="*/ 1149159 h 5596651"/>
                <a:gd name="connsiteX45" fmla="*/ 1471067 w 1532305"/>
                <a:gd name="connsiteY45" fmla="*/ 1279032 h 5596651"/>
                <a:gd name="connsiteX46" fmla="*/ 1312230 w 1532305"/>
                <a:gd name="connsiteY46" fmla="*/ 1363122 h 5596651"/>
                <a:gd name="connsiteX47" fmla="*/ 1287003 w 1532305"/>
                <a:gd name="connsiteY47" fmla="*/ 1387414 h 5596651"/>
                <a:gd name="connsiteX48" fmla="*/ 1239352 w 1532305"/>
                <a:gd name="connsiteY48" fmla="*/ 1507009 h 5596651"/>
                <a:gd name="connsiteX49" fmla="*/ 1237484 w 1532305"/>
                <a:gd name="connsiteY49" fmla="*/ 1573346 h 5596651"/>
                <a:gd name="connsiteX50" fmla="*/ 1249630 w 1532305"/>
                <a:gd name="connsiteY50" fmla="*/ 1863924 h 5596651"/>
                <a:gd name="connsiteX51" fmla="*/ 1251499 w 1532305"/>
                <a:gd name="connsiteY51" fmla="*/ 1848974 h 5596651"/>
                <a:gd name="connsiteX52" fmla="*/ 1280463 w 1532305"/>
                <a:gd name="connsiteY52" fmla="*/ 2344171 h 5596651"/>
                <a:gd name="connsiteX53" fmla="*/ 1280463 w 1532305"/>
                <a:gd name="connsiteY53" fmla="*/ 2355383 h 5596651"/>
                <a:gd name="connsiteX54" fmla="*/ 1277660 w 1532305"/>
                <a:gd name="connsiteY54" fmla="*/ 2397428 h 5596651"/>
                <a:gd name="connsiteX55" fmla="*/ 1182358 w 1532305"/>
                <a:gd name="connsiteY55" fmla="*/ 2420786 h 5596651"/>
                <a:gd name="connsiteX56" fmla="*/ 1164606 w 1532305"/>
                <a:gd name="connsiteY56" fmla="*/ 2441341 h 5596651"/>
                <a:gd name="connsiteX57" fmla="*/ 1117889 w 1532305"/>
                <a:gd name="connsiteY57" fmla="*/ 3077622 h 5596651"/>
                <a:gd name="connsiteX58" fmla="*/ 1052486 w 1532305"/>
                <a:gd name="connsiteY58" fmla="*/ 3691478 h 5596651"/>
                <a:gd name="connsiteX59" fmla="*/ 868422 w 1532305"/>
                <a:gd name="connsiteY59" fmla="*/ 4456697 h 5596651"/>
                <a:gd name="connsiteX60" fmla="*/ 818903 w 1532305"/>
                <a:gd name="connsiteY60" fmla="*/ 4689345 h 5596651"/>
                <a:gd name="connsiteX61" fmla="*/ 789939 w 1532305"/>
                <a:gd name="connsiteY61" fmla="*/ 4846313 h 5596651"/>
                <a:gd name="connsiteX62" fmla="*/ 800216 w 1532305"/>
                <a:gd name="connsiteY62" fmla="*/ 4874343 h 5596651"/>
                <a:gd name="connsiteX63" fmla="*/ 866554 w 1532305"/>
                <a:gd name="connsiteY63" fmla="*/ 4932271 h 5596651"/>
                <a:gd name="connsiteX64" fmla="*/ 873094 w 1532305"/>
                <a:gd name="connsiteY64" fmla="*/ 4967776 h 5596651"/>
                <a:gd name="connsiteX65" fmla="*/ 871225 w 1532305"/>
                <a:gd name="connsiteY65" fmla="*/ 4975251 h 5596651"/>
                <a:gd name="connsiteX66" fmla="*/ 855342 w 1532305"/>
                <a:gd name="connsiteY66" fmla="*/ 5008887 h 5596651"/>
                <a:gd name="connsiteX67" fmla="*/ 661001 w 1532305"/>
                <a:gd name="connsiteY67" fmla="*/ 5178001 h 5596651"/>
                <a:gd name="connsiteX68" fmla="*/ 614284 w 1532305"/>
                <a:gd name="connsiteY68" fmla="*/ 5192016 h 5596651"/>
                <a:gd name="connsiteX69" fmla="*/ 601203 w 1532305"/>
                <a:gd name="connsiteY69" fmla="*/ 5199491 h 5596651"/>
                <a:gd name="connsiteX70" fmla="*/ 597466 w 1532305"/>
                <a:gd name="connsiteY70" fmla="*/ 5267697 h 559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32305" h="5596651">
                  <a:moveTo>
                    <a:pt x="597466" y="5267697"/>
                  </a:moveTo>
                  <a:cubicBezTo>
                    <a:pt x="613350" y="5307873"/>
                    <a:pt x="628299" y="5348049"/>
                    <a:pt x="646051" y="5387291"/>
                  </a:cubicBezTo>
                  <a:cubicBezTo>
                    <a:pt x="654460" y="5405978"/>
                    <a:pt x="659132" y="5419993"/>
                    <a:pt x="640445" y="5423731"/>
                  </a:cubicBezTo>
                  <a:cubicBezTo>
                    <a:pt x="634839" y="5424665"/>
                    <a:pt x="609612" y="5438680"/>
                    <a:pt x="604941" y="5440548"/>
                  </a:cubicBezTo>
                  <a:cubicBezTo>
                    <a:pt x="600269" y="5452695"/>
                    <a:pt x="602138" y="5433074"/>
                    <a:pt x="599335" y="5423731"/>
                  </a:cubicBezTo>
                  <a:cubicBezTo>
                    <a:pt x="493755" y="5462973"/>
                    <a:pt x="410600" y="5495674"/>
                    <a:pt x="305020" y="5535850"/>
                  </a:cubicBezTo>
                  <a:cubicBezTo>
                    <a:pt x="274187" y="5547997"/>
                    <a:pt x="221864" y="5567617"/>
                    <a:pt x="191966" y="5579764"/>
                  </a:cubicBezTo>
                  <a:cubicBezTo>
                    <a:pt x="182623" y="5583501"/>
                    <a:pt x="150855" y="5601254"/>
                    <a:pt x="141512" y="5596582"/>
                  </a:cubicBezTo>
                  <a:cubicBezTo>
                    <a:pt x="107876" y="5580698"/>
                    <a:pt x="82649" y="5562012"/>
                    <a:pt x="67700" y="5524638"/>
                  </a:cubicBezTo>
                  <a:cubicBezTo>
                    <a:pt x="31261" y="5476053"/>
                    <a:pt x="41538" y="5429336"/>
                    <a:pt x="57422" y="5375145"/>
                  </a:cubicBezTo>
                  <a:cubicBezTo>
                    <a:pt x="76109" y="5309742"/>
                    <a:pt x="100401" y="5246207"/>
                    <a:pt x="106942" y="5178001"/>
                  </a:cubicBezTo>
                  <a:cubicBezTo>
                    <a:pt x="107876" y="5169592"/>
                    <a:pt x="107876" y="5161183"/>
                    <a:pt x="108810" y="5152774"/>
                  </a:cubicBezTo>
                  <a:cubicBezTo>
                    <a:pt x="108810" y="5121941"/>
                    <a:pt x="108810" y="5092043"/>
                    <a:pt x="109745" y="5061210"/>
                  </a:cubicBezTo>
                  <a:cubicBezTo>
                    <a:pt x="110679" y="5004215"/>
                    <a:pt x="106942" y="4948155"/>
                    <a:pt x="107876" y="4891161"/>
                  </a:cubicBezTo>
                  <a:cubicBezTo>
                    <a:pt x="107876" y="4884621"/>
                    <a:pt x="106007" y="4878080"/>
                    <a:pt x="110679" y="4872474"/>
                  </a:cubicBezTo>
                  <a:cubicBezTo>
                    <a:pt x="113482" y="4866868"/>
                    <a:pt x="113482" y="4861262"/>
                    <a:pt x="113482" y="4855657"/>
                  </a:cubicBezTo>
                  <a:cubicBezTo>
                    <a:pt x="112548" y="4850985"/>
                    <a:pt x="110679" y="4846313"/>
                    <a:pt x="114416" y="4841642"/>
                  </a:cubicBezTo>
                  <a:cubicBezTo>
                    <a:pt x="123760" y="4790253"/>
                    <a:pt x="126563" y="4738865"/>
                    <a:pt x="133103" y="4687477"/>
                  </a:cubicBezTo>
                  <a:cubicBezTo>
                    <a:pt x="142446" y="4614598"/>
                    <a:pt x="140578" y="4540786"/>
                    <a:pt x="141512" y="4466974"/>
                  </a:cubicBezTo>
                  <a:cubicBezTo>
                    <a:pt x="143381" y="4462302"/>
                    <a:pt x="142446" y="4456697"/>
                    <a:pt x="142446" y="4452025"/>
                  </a:cubicBezTo>
                  <a:cubicBezTo>
                    <a:pt x="142446" y="4252078"/>
                    <a:pt x="142446" y="4052131"/>
                    <a:pt x="143381" y="3852183"/>
                  </a:cubicBezTo>
                  <a:cubicBezTo>
                    <a:pt x="144315" y="3865264"/>
                    <a:pt x="144315" y="3878344"/>
                    <a:pt x="145249" y="3891425"/>
                  </a:cubicBezTo>
                  <a:cubicBezTo>
                    <a:pt x="145249" y="3820416"/>
                    <a:pt x="144315" y="3745669"/>
                    <a:pt x="152724" y="3675594"/>
                  </a:cubicBezTo>
                  <a:cubicBezTo>
                    <a:pt x="158330" y="3622337"/>
                    <a:pt x="164870" y="3569081"/>
                    <a:pt x="170476" y="3514889"/>
                  </a:cubicBezTo>
                  <a:cubicBezTo>
                    <a:pt x="189163" y="3354184"/>
                    <a:pt x="214390" y="3195348"/>
                    <a:pt x="242420" y="3035577"/>
                  </a:cubicBezTo>
                  <a:cubicBezTo>
                    <a:pt x="247091" y="3009415"/>
                    <a:pt x="247091" y="2984188"/>
                    <a:pt x="239617" y="2958027"/>
                  </a:cubicBezTo>
                  <a:cubicBezTo>
                    <a:pt x="216258" y="2881412"/>
                    <a:pt x="194769" y="2803862"/>
                    <a:pt x="174214" y="2726313"/>
                  </a:cubicBezTo>
                  <a:cubicBezTo>
                    <a:pt x="150855" y="2636617"/>
                    <a:pt x="138709" y="2546921"/>
                    <a:pt x="155527" y="2454422"/>
                  </a:cubicBezTo>
                  <a:cubicBezTo>
                    <a:pt x="163002" y="2413311"/>
                    <a:pt x="179820" y="2375938"/>
                    <a:pt x="193835" y="2337630"/>
                  </a:cubicBezTo>
                  <a:cubicBezTo>
                    <a:pt x="265778" y="2142355"/>
                    <a:pt x="275121" y="1936802"/>
                    <a:pt x="248960" y="1732183"/>
                  </a:cubicBezTo>
                  <a:cubicBezTo>
                    <a:pt x="230273" y="1586427"/>
                    <a:pt x="199440" y="1443474"/>
                    <a:pt x="164870" y="1300521"/>
                  </a:cubicBezTo>
                  <a:cubicBezTo>
                    <a:pt x="109745" y="1076281"/>
                    <a:pt x="-7981" y="851107"/>
                    <a:pt x="428" y="614721"/>
                  </a:cubicBezTo>
                  <a:cubicBezTo>
                    <a:pt x="4165" y="514748"/>
                    <a:pt x="20049" y="417577"/>
                    <a:pt x="60225" y="325078"/>
                  </a:cubicBezTo>
                  <a:cubicBezTo>
                    <a:pt x="90124" y="255938"/>
                    <a:pt x="144315" y="204549"/>
                    <a:pt x="204112" y="161570"/>
                  </a:cubicBezTo>
                  <a:cubicBezTo>
                    <a:pt x="217193" y="152227"/>
                    <a:pt x="225602" y="141015"/>
                    <a:pt x="229339" y="125131"/>
                  </a:cubicBezTo>
                  <a:cubicBezTo>
                    <a:pt x="239617" y="87758"/>
                    <a:pt x="250829" y="50384"/>
                    <a:pt x="262041" y="13011"/>
                  </a:cubicBezTo>
                  <a:cubicBezTo>
                    <a:pt x="273253" y="-25296"/>
                    <a:pt x="455448" y="32632"/>
                    <a:pt x="478806" y="38238"/>
                  </a:cubicBezTo>
                  <a:cubicBezTo>
                    <a:pt x="533931" y="52253"/>
                    <a:pt x="715192" y="75611"/>
                    <a:pt x="725470" y="141015"/>
                  </a:cubicBezTo>
                  <a:cubicBezTo>
                    <a:pt x="729207" y="168110"/>
                    <a:pt x="741353" y="189600"/>
                    <a:pt x="766580" y="204549"/>
                  </a:cubicBezTo>
                  <a:cubicBezTo>
                    <a:pt x="807691" y="230711"/>
                    <a:pt x="846933" y="259675"/>
                    <a:pt x="887109" y="286771"/>
                  </a:cubicBezTo>
                  <a:cubicBezTo>
                    <a:pt x="895518" y="292377"/>
                    <a:pt x="901124" y="299851"/>
                    <a:pt x="906730" y="307326"/>
                  </a:cubicBezTo>
                  <a:cubicBezTo>
                    <a:pt x="1015113" y="456819"/>
                    <a:pt x="1122561" y="607247"/>
                    <a:pt x="1235615" y="753003"/>
                  </a:cubicBezTo>
                  <a:cubicBezTo>
                    <a:pt x="1286069" y="818406"/>
                    <a:pt x="1342129" y="878203"/>
                    <a:pt x="1415007" y="919314"/>
                  </a:cubicBezTo>
                  <a:cubicBezTo>
                    <a:pt x="1452380" y="940803"/>
                    <a:pt x="1474804" y="971636"/>
                    <a:pt x="1492556" y="1009010"/>
                  </a:cubicBezTo>
                  <a:cubicBezTo>
                    <a:pt x="1514046" y="1052923"/>
                    <a:pt x="1527127" y="1099640"/>
                    <a:pt x="1531798" y="1149159"/>
                  </a:cubicBezTo>
                  <a:cubicBezTo>
                    <a:pt x="1537404" y="1205219"/>
                    <a:pt x="1512177" y="1245396"/>
                    <a:pt x="1471067" y="1279032"/>
                  </a:cubicBezTo>
                  <a:cubicBezTo>
                    <a:pt x="1423416" y="1317339"/>
                    <a:pt x="1369225" y="1342566"/>
                    <a:pt x="1312230" y="1363122"/>
                  </a:cubicBezTo>
                  <a:cubicBezTo>
                    <a:pt x="1300084" y="1367793"/>
                    <a:pt x="1292609" y="1374334"/>
                    <a:pt x="1287003" y="1387414"/>
                  </a:cubicBezTo>
                  <a:cubicBezTo>
                    <a:pt x="1272054" y="1427591"/>
                    <a:pt x="1255236" y="1466833"/>
                    <a:pt x="1239352" y="1507009"/>
                  </a:cubicBezTo>
                  <a:cubicBezTo>
                    <a:pt x="1230943" y="1528498"/>
                    <a:pt x="1236549" y="1550923"/>
                    <a:pt x="1237484" y="1573346"/>
                  </a:cubicBezTo>
                  <a:cubicBezTo>
                    <a:pt x="1242155" y="1670517"/>
                    <a:pt x="1248696" y="1766753"/>
                    <a:pt x="1249630" y="1863924"/>
                  </a:cubicBezTo>
                  <a:cubicBezTo>
                    <a:pt x="1250564" y="1859252"/>
                    <a:pt x="1251499" y="1854581"/>
                    <a:pt x="1251499" y="1848974"/>
                  </a:cubicBezTo>
                  <a:cubicBezTo>
                    <a:pt x="1251499" y="2013417"/>
                    <a:pt x="1272054" y="2180663"/>
                    <a:pt x="1280463" y="2344171"/>
                  </a:cubicBezTo>
                  <a:cubicBezTo>
                    <a:pt x="1280463" y="2347908"/>
                    <a:pt x="1280463" y="2351645"/>
                    <a:pt x="1280463" y="2355383"/>
                  </a:cubicBezTo>
                  <a:cubicBezTo>
                    <a:pt x="1277660" y="2369398"/>
                    <a:pt x="1281397" y="2383413"/>
                    <a:pt x="1277660" y="2397428"/>
                  </a:cubicBezTo>
                  <a:cubicBezTo>
                    <a:pt x="1245893" y="2404902"/>
                    <a:pt x="1214125" y="2413311"/>
                    <a:pt x="1182358" y="2420786"/>
                  </a:cubicBezTo>
                  <a:cubicBezTo>
                    <a:pt x="1170212" y="2423589"/>
                    <a:pt x="1165540" y="2428261"/>
                    <a:pt x="1164606" y="2441341"/>
                  </a:cubicBezTo>
                  <a:cubicBezTo>
                    <a:pt x="1151525" y="2653435"/>
                    <a:pt x="1135642" y="2865528"/>
                    <a:pt x="1117889" y="3077622"/>
                  </a:cubicBezTo>
                  <a:cubicBezTo>
                    <a:pt x="1100137" y="3282240"/>
                    <a:pt x="1081450" y="3487794"/>
                    <a:pt x="1052486" y="3691478"/>
                  </a:cubicBezTo>
                  <a:cubicBezTo>
                    <a:pt x="1016047" y="3952157"/>
                    <a:pt x="953447" y="4207230"/>
                    <a:pt x="868422" y="4456697"/>
                  </a:cubicBezTo>
                  <a:cubicBezTo>
                    <a:pt x="843195" y="4532377"/>
                    <a:pt x="834787" y="4611795"/>
                    <a:pt x="818903" y="4689345"/>
                  </a:cubicBezTo>
                  <a:cubicBezTo>
                    <a:pt x="808625" y="4741668"/>
                    <a:pt x="800216" y="4793990"/>
                    <a:pt x="789939" y="4846313"/>
                  </a:cubicBezTo>
                  <a:cubicBezTo>
                    <a:pt x="787136" y="4859394"/>
                    <a:pt x="790873" y="4866868"/>
                    <a:pt x="800216" y="4874343"/>
                  </a:cubicBezTo>
                  <a:cubicBezTo>
                    <a:pt x="822640" y="4893030"/>
                    <a:pt x="844130" y="4913585"/>
                    <a:pt x="866554" y="4932271"/>
                  </a:cubicBezTo>
                  <a:cubicBezTo>
                    <a:pt x="878700" y="4942549"/>
                    <a:pt x="888043" y="4951893"/>
                    <a:pt x="873094" y="4967776"/>
                  </a:cubicBezTo>
                  <a:cubicBezTo>
                    <a:pt x="871225" y="4969645"/>
                    <a:pt x="872160" y="4972448"/>
                    <a:pt x="871225" y="4975251"/>
                  </a:cubicBezTo>
                  <a:cubicBezTo>
                    <a:pt x="872160" y="4989266"/>
                    <a:pt x="862817" y="4998609"/>
                    <a:pt x="855342" y="5008887"/>
                  </a:cubicBezTo>
                  <a:cubicBezTo>
                    <a:pt x="803954" y="5079896"/>
                    <a:pt x="741353" y="5139693"/>
                    <a:pt x="661001" y="5178001"/>
                  </a:cubicBezTo>
                  <a:cubicBezTo>
                    <a:pt x="648854" y="5183607"/>
                    <a:pt x="616153" y="5189213"/>
                    <a:pt x="614284" y="5192016"/>
                  </a:cubicBezTo>
                  <a:cubicBezTo>
                    <a:pt x="610547" y="5195753"/>
                    <a:pt x="605875" y="5196688"/>
                    <a:pt x="601203" y="5199491"/>
                  </a:cubicBezTo>
                  <a:cubicBezTo>
                    <a:pt x="584385" y="5212571"/>
                    <a:pt x="594663" y="5260222"/>
                    <a:pt x="597466" y="5267697"/>
                  </a:cubicBezTo>
                  <a:close/>
                </a:path>
              </a:pathLst>
            </a:custGeom>
            <a:solidFill>
              <a:schemeClr val="accent1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DEAE7F-97F5-4403-B190-56F94F27A55C}"/>
                </a:ext>
              </a:extLst>
            </p:cNvPr>
            <p:cNvSpPr/>
            <p:nvPr/>
          </p:nvSpPr>
          <p:spPr>
            <a:xfrm flipH="1">
              <a:off x="5819227" y="6295122"/>
              <a:ext cx="766039" cy="383019"/>
            </a:xfrm>
            <a:custGeom>
              <a:avLst/>
              <a:gdLst>
                <a:gd name="connsiteX0" fmla="*/ 33240 w 971705"/>
                <a:gd name="connsiteY0" fmla="*/ 94367 h 485852"/>
                <a:gd name="connsiteX1" fmla="*/ 93971 w 971705"/>
                <a:gd name="connsiteY1" fmla="*/ 163508 h 485852"/>
                <a:gd name="connsiteX2" fmla="*/ 129476 w 971705"/>
                <a:gd name="connsiteY2" fmla="*/ 168180 h 485852"/>
                <a:gd name="connsiteX3" fmla="*/ 569547 w 971705"/>
                <a:gd name="connsiteY3" fmla="*/ 0 h 485852"/>
                <a:gd name="connsiteX4" fmla="*/ 726514 w 971705"/>
                <a:gd name="connsiteY4" fmla="*/ 161639 h 485852"/>
                <a:gd name="connsiteX5" fmla="*/ 866664 w 971705"/>
                <a:gd name="connsiteY5" fmla="*/ 214896 h 485852"/>
                <a:gd name="connsiteX6" fmla="*/ 934871 w 971705"/>
                <a:gd name="connsiteY6" fmla="*/ 249467 h 485852"/>
                <a:gd name="connsiteX7" fmla="*/ 954492 w 971705"/>
                <a:gd name="connsiteY7" fmla="*/ 390551 h 485852"/>
                <a:gd name="connsiteX8" fmla="*/ 801261 w 971705"/>
                <a:gd name="connsiteY8" fmla="*/ 475575 h 485852"/>
                <a:gd name="connsiteX9" fmla="*/ 609723 w 971705"/>
                <a:gd name="connsiteY9" fmla="*/ 482115 h 485852"/>
                <a:gd name="connsiteX10" fmla="*/ 421922 w 971705"/>
                <a:gd name="connsiteY10" fmla="*/ 416712 h 485852"/>
                <a:gd name="connsiteX11" fmla="*/ 250005 w 971705"/>
                <a:gd name="connsiteY11" fmla="*/ 347572 h 485852"/>
                <a:gd name="connsiteX12" fmla="*/ 182733 w 971705"/>
                <a:gd name="connsiteY12" fmla="*/ 330753 h 485852"/>
                <a:gd name="connsiteX13" fmla="*/ 94906 w 971705"/>
                <a:gd name="connsiteY13" fmla="*/ 306461 h 485852"/>
                <a:gd name="connsiteX14" fmla="*/ 57532 w 971705"/>
                <a:gd name="connsiteY14" fmla="*/ 292446 h 485852"/>
                <a:gd name="connsiteX15" fmla="*/ 2407 w 971705"/>
                <a:gd name="connsiteY15" fmla="*/ 187801 h 485852"/>
                <a:gd name="connsiteX16" fmla="*/ 33240 w 971705"/>
                <a:gd name="connsiteY16" fmla="*/ 94367 h 48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705" h="485852">
                  <a:moveTo>
                    <a:pt x="33240" y="94367"/>
                  </a:moveTo>
                  <a:cubicBezTo>
                    <a:pt x="55664" y="113989"/>
                    <a:pt x="67810" y="148559"/>
                    <a:pt x="93971" y="163508"/>
                  </a:cubicBezTo>
                  <a:cubicBezTo>
                    <a:pt x="106118" y="170983"/>
                    <a:pt x="116395" y="172852"/>
                    <a:pt x="129476" y="168180"/>
                  </a:cubicBezTo>
                  <a:cubicBezTo>
                    <a:pt x="276166" y="112120"/>
                    <a:pt x="422856" y="56060"/>
                    <a:pt x="569547" y="0"/>
                  </a:cubicBezTo>
                  <a:cubicBezTo>
                    <a:pt x="592905" y="82221"/>
                    <a:pt x="648965" y="131741"/>
                    <a:pt x="726514" y="161639"/>
                  </a:cubicBezTo>
                  <a:cubicBezTo>
                    <a:pt x="773231" y="179392"/>
                    <a:pt x="819948" y="197144"/>
                    <a:pt x="866664" y="214896"/>
                  </a:cubicBezTo>
                  <a:cubicBezTo>
                    <a:pt x="890957" y="224240"/>
                    <a:pt x="913381" y="235452"/>
                    <a:pt x="934871" y="249467"/>
                  </a:cubicBezTo>
                  <a:cubicBezTo>
                    <a:pt x="986259" y="285906"/>
                    <a:pt x="994668" y="341965"/>
                    <a:pt x="954492" y="390551"/>
                  </a:cubicBezTo>
                  <a:cubicBezTo>
                    <a:pt x="915250" y="439136"/>
                    <a:pt x="859190" y="459692"/>
                    <a:pt x="801261" y="475575"/>
                  </a:cubicBezTo>
                  <a:cubicBezTo>
                    <a:pt x="740529" y="492393"/>
                    <a:pt x="671389" y="497065"/>
                    <a:pt x="609723" y="482115"/>
                  </a:cubicBezTo>
                  <a:cubicBezTo>
                    <a:pt x="545254" y="466232"/>
                    <a:pt x="483588" y="441005"/>
                    <a:pt x="421922" y="416712"/>
                  </a:cubicBezTo>
                  <a:cubicBezTo>
                    <a:pt x="364928" y="393354"/>
                    <a:pt x="306999" y="369995"/>
                    <a:pt x="250005" y="347572"/>
                  </a:cubicBezTo>
                  <a:cubicBezTo>
                    <a:pt x="227581" y="338228"/>
                    <a:pt x="206091" y="337294"/>
                    <a:pt x="182733" y="330753"/>
                  </a:cubicBezTo>
                  <a:cubicBezTo>
                    <a:pt x="153769" y="323279"/>
                    <a:pt x="124804" y="314870"/>
                    <a:pt x="94906" y="306461"/>
                  </a:cubicBezTo>
                  <a:cubicBezTo>
                    <a:pt x="81825" y="302723"/>
                    <a:pt x="69679" y="298052"/>
                    <a:pt x="57532" y="292446"/>
                  </a:cubicBezTo>
                  <a:cubicBezTo>
                    <a:pt x="10816" y="271891"/>
                    <a:pt x="-6936" y="238255"/>
                    <a:pt x="2407" y="187801"/>
                  </a:cubicBezTo>
                  <a:cubicBezTo>
                    <a:pt x="7079" y="159771"/>
                    <a:pt x="23897" y="120529"/>
                    <a:pt x="33240" y="9436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859D85-CBDB-4CBA-A602-2D9BB74D8109}"/>
                </a:ext>
              </a:extLst>
            </p:cNvPr>
            <p:cNvSpPr/>
            <p:nvPr/>
          </p:nvSpPr>
          <p:spPr>
            <a:xfrm flipH="1">
              <a:off x="5566156" y="2205656"/>
              <a:ext cx="880209" cy="3904105"/>
            </a:xfrm>
            <a:custGeom>
              <a:avLst/>
              <a:gdLst>
                <a:gd name="connsiteX0" fmla="*/ 303469 w 880209"/>
                <a:gd name="connsiteY0" fmla="*/ 3751377 h 3904105"/>
                <a:gd name="connsiteX1" fmla="*/ 301997 w 880209"/>
                <a:gd name="connsiteY1" fmla="*/ 3883961 h 3904105"/>
                <a:gd name="connsiteX2" fmla="*/ 310099 w 880209"/>
                <a:gd name="connsiteY2" fmla="*/ 3903849 h 3904105"/>
                <a:gd name="connsiteX3" fmla="*/ 320412 w 880209"/>
                <a:gd name="connsiteY3" fmla="*/ 3900166 h 3904105"/>
                <a:gd name="connsiteX4" fmla="*/ 303469 w 880209"/>
                <a:gd name="connsiteY4" fmla="*/ 3751377 h 3904105"/>
                <a:gd name="connsiteX5" fmla="*/ 342509 w 880209"/>
                <a:gd name="connsiteY5" fmla="*/ 3458957 h 3904105"/>
                <a:gd name="connsiteX6" fmla="*/ 303469 w 880209"/>
                <a:gd name="connsiteY6" fmla="*/ 3724125 h 3904105"/>
                <a:gd name="connsiteX7" fmla="*/ 342509 w 880209"/>
                <a:gd name="connsiteY7" fmla="*/ 3458957 h 3904105"/>
                <a:gd name="connsiteX8" fmla="*/ 556115 w 880209"/>
                <a:gd name="connsiteY8" fmla="*/ 2540448 h 3904105"/>
                <a:gd name="connsiteX9" fmla="*/ 350609 w 880209"/>
                <a:gd name="connsiteY9" fmla="*/ 3431705 h 3904105"/>
                <a:gd name="connsiteX10" fmla="*/ 394067 w 880209"/>
                <a:gd name="connsiteY10" fmla="*/ 3325637 h 3904105"/>
                <a:gd name="connsiteX11" fmla="*/ 480246 w 880209"/>
                <a:gd name="connsiteY11" fmla="*/ 2977237 h 3904105"/>
                <a:gd name="connsiteX12" fmla="*/ 543593 w 880209"/>
                <a:gd name="connsiteY12" fmla="*/ 2619262 h 3904105"/>
                <a:gd name="connsiteX13" fmla="*/ 556115 w 880209"/>
                <a:gd name="connsiteY13" fmla="*/ 2540448 h 3904105"/>
                <a:gd name="connsiteX14" fmla="*/ 620933 w 880209"/>
                <a:gd name="connsiteY14" fmla="*/ 2125020 h 3904105"/>
                <a:gd name="connsiteX15" fmla="*/ 565690 w 880209"/>
                <a:gd name="connsiteY15" fmla="*/ 2481524 h 3904105"/>
                <a:gd name="connsiteX16" fmla="*/ 620933 w 880209"/>
                <a:gd name="connsiteY16" fmla="*/ 2125020 h 3904105"/>
                <a:gd name="connsiteX17" fmla="*/ 224655 w 880209"/>
                <a:gd name="connsiteY17" fmla="*/ 1768105 h 3904105"/>
                <a:gd name="connsiteX18" fmla="*/ 256327 w 880209"/>
                <a:gd name="connsiteY18" fmla="*/ 1775579 h 3904105"/>
                <a:gd name="connsiteX19" fmla="*/ 257626 w 880209"/>
                <a:gd name="connsiteY19" fmla="*/ 1773933 h 3904105"/>
                <a:gd name="connsiteX20" fmla="*/ 348401 w 880209"/>
                <a:gd name="connsiteY20" fmla="*/ 1792088 h 3904105"/>
                <a:gd name="connsiteX21" fmla="*/ 477302 w 880209"/>
                <a:gd name="connsiteY21" fmla="*/ 1779566 h 3904105"/>
                <a:gd name="connsiteX22" fmla="*/ 259274 w 880209"/>
                <a:gd name="connsiteY22" fmla="*/ 1770727 h 3904105"/>
                <a:gd name="connsiteX23" fmla="*/ 258268 w 880209"/>
                <a:gd name="connsiteY23" fmla="*/ 1771734 h 3904105"/>
                <a:gd name="connsiteX24" fmla="*/ 0 w 880209"/>
                <a:gd name="connsiteY24" fmla="*/ 1722113 h 3904105"/>
                <a:gd name="connsiteX25" fmla="*/ 92072 w 880209"/>
                <a:gd name="connsiteY25" fmla="*/ 1743476 h 3904105"/>
                <a:gd name="connsiteX26" fmla="*/ 92074 w 880209"/>
                <a:gd name="connsiteY26" fmla="*/ 1743475 h 3904105"/>
                <a:gd name="connsiteX27" fmla="*/ 176779 w 880209"/>
                <a:gd name="connsiteY27" fmla="*/ 1758943 h 3904105"/>
                <a:gd name="connsiteX28" fmla="*/ 95594 w 880209"/>
                <a:gd name="connsiteY28" fmla="*/ 1740657 h 3904105"/>
                <a:gd name="connsiteX29" fmla="*/ 95755 w 880209"/>
                <a:gd name="connsiteY29" fmla="*/ 1740529 h 3904105"/>
                <a:gd name="connsiteX30" fmla="*/ 0 w 880209"/>
                <a:gd name="connsiteY30" fmla="*/ 1722113 h 3904105"/>
                <a:gd name="connsiteX31" fmla="*/ 517076 w 880209"/>
                <a:gd name="connsiteY31" fmla="*/ 1055512 h 3904105"/>
                <a:gd name="connsiteX32" fmla="*/ 516339 w 880209"/>
                <a:gd name="connsiteY32" fmla="*/ 1061405 h 3904105"/>
                <a:gd name="connsiteX33" fmla="*/ 591470 w 880209"/>
                <a:gd name="connsiteY33" fmla="*/ 1467995 h 3904105"/>
                <a:gd name="connsiteX34" fmla="*/ 629035 w 880209"/>
                <a:gd name="connsiteY34" fmla="*/ 1673500 h 3904105"/>
                <a:gd name="connsiteX35" fmla="*/ 632258 w 880209"/>
                <a:gd name="connsiteY35" fmla="*/ 1689335 h 3904105"/>
                <a:gd name="connsiteX36" fmla="*/ 637138 w 880209"/>
                <a:gd name="connsiteY36" fmla="*/ 1705172 h 3904105"/>
                <a:gd name="connsiteX37" fmla="*/ 635665 w 880209"/>
                <a:gd name="connsiteY37" fmla="*/ 1686389 h 3904105"/>
                <a:gd name="connsiteX38" fmla="*/ 632895 w 880209"/>
                <a:gd name="connsiteY38" fmla="*/ 1672265 h 3904105"/>
                <a:gd name="connsiteX39" fmla="*/ 633639 w 880209"/>
                <a:gd name="connsiteY39" fmla="*/ 1672027 h 3904105"/>
                <a:gd name="connsiteX40" fmla="*/ 632719 w 880209"/>
                <a:gd name="connsiteY40" fmla="*/ 1668344 h 3904105"/>
                <a:gd name="connsiteX41" fmla="*/ 623143 w 880209"/>
                <a:gd name="connsiteY41" fmla="*/ 1476098 h 3904105"/>
                <a:gd name="connsiteX42" fmla="*/ 622406 w 880209"/>
                <a:gd name="connsiteY42" fmla="*/ 1468732 h 3904105"/>
                <a:gd name="connsiteX43" fmla="*/ 589997 w 880209"/>
                <a:gd name="connsiteY43" fmla="*/ 1364875 h 3904105"/>
                <a:gd name="connsiteX44" fmla="*/ 558324 w 880209"/>
                <a:gd name="connsiteY44" fmla="*/ 1262490 h 3904105"/>
                <a:gd name="connsiteX45" fmla="*/ 556851 w 880209"/>
                <a:gd name="connsiteY45" fmla="*/ 1169682 h 3904105"/>
                <a:gd name="connsiteX46" fmla="*/ 517076 w 880209"/>
                <a:gd name="connsiteY46" fmla="*/ 1055512 h 3904105"/>
                <a:gd name="connsiteX47" fmla="*/ 778562 w 880209"/>
                <a:gd name="connsiteY47" fmla="*/ 943552 h 3904105"/>
                <a:gd name="connsiteX48" fmla="*/ 729946 w 880209"/>
                <a:gd name="connsiteY48" fmla="*/ 1009845 h 3904105"/>
                <a:gd name="connsiteX49" fmla="*/ 778562 w 880209"/>
                <a:gd name="connsiteY49" fmla="*/ 943552 h 3904105"/>
                <a:gd name="connsiteX50" fmla="*/ 278425 w 880209"/>
                <a:gd name="connsiteY50" fmla="*/ 849271 h 3904105"/>
                <a:gd name="connsiteX51" fmla="*/ 275479 w 880209"/>
                <a:gd name="connsiteY51" fmla="*/ 852217 h 3904105"/>
                <a:gd name="connsiteX52" fmla="*/ 283581 w 880209"/>
                <a:gd name="connsiteY52" fmla="*/ 858110 h 3904105"/>
                <a:gd name="connsiteX53" fmla="*/ 568636 w 880209"/>
                <a:gd name="connsiteY53" fmla="*/ 1076136 h 3904105"/>
                <a:gd name="connsiteX54" fmla="*/ 595890 w 880209"/>
                <a:gd name="connsiteY54" fmla="*/ 1080555 h 3904105"/>
                <a:gd name="connsiteX55" fmla="*/ 665128 w 880209"/>
                <a:gd name="connsiteY55" fmla="*/ 1057722 h 3904105"/>
                <a:gd name="connsiteX56" fmla="*/ 665864 w 880209"/>
                <a:gd name="connsiteY56" fmla="*/ 1056248 h 3904105"/>
                <a:gd name="connsiteX57" fmla="*/ 665128 w 880209"/>
                <a:gd name="connsiteY57" fmla="*/ 1054038 h 3904105"/>
                <a:gd name="connsiteX58" fmla="*/ 620196 w 880209"/>
                <a:gd name="connsiteY58" fmla="*/ 1058459 h 3904105"/>
                <a:gd name="connsiteX59" fmla="*/ 502344 w 880209"/>
                <a:gd name="connsiteY59" fmla="*/ 1004688 h 3904105"/>
                <a:gd name="connsiteX60" fmla="*/ 309361 w 880209"/>
                <a:gd name="connsiteY60" fmla="*/ 871368 h 3904105"/>
                <a:gd name="connsiteX61" fmla="*/ 278425 w 880209"/>
                <a:gd name="connsiteY61" fmla="*/ 849271 h 3904105"/>
                <a:gd name="connsiteX62" fmla="*/ 811706 w 880209"/>
                <a:gd name="connsiteY62" fmla="*/ 826437 h 3904105"/>
                <a:gd name="connsiteX63" fmla="*/ 880209 w 880209"/>
                <a:gd name="connsiteY63" fmla="*/ 847798 h 3904105"/>
                <a:gd name="connsiteX64" fmla="*/ 811706 w 880209"/>
                <a:gd name="connsiteY64" fmla="*/ 826437 h 3904105"/>
                <a:gd name="connsiteX65" fmla="*/ 706376 w 880209"/>
                <a:gd name="connsiteY65" fmla="*/ 698273 h 3904105"/>
                <a:gd name="connsiteX66" fmla="*/ 796976 w 880209"/>
                <a:gd name="connsiteY66" fmla="*/ 810233 h 3904105"/>
                <a:gd name="connsiteX67" fmla="*/ 706376 w 880209"/>
                <a:gd name="connsiteY67" fmla="*/ 698273 h 3904105"/>
                <a:gd name="connsiteX68" fmla="*/ 643767 w 880209"/>
                <a:gd name="connsiteY68" fmla="*/ 584104 h 3904105"/>
                <a:gd name="connsiteX69" fmla="*/ 727738 w 880209"/>
                <a:gd name="connsiteY69" fmla="*/ 612094 h 3904105"/>
                <a:gd name="connsiteX70" fmla="*/ 643767 w 880209"/>
                <a:gd name="connsiteY70" fmla="*/ 584104 h 3904105"/>
                <a:gd name="connsiteX71" fmla="*/ 828649 w 880209"/>
                <a:gd name="connsiteY71" fmla="*/ 555377 h 3904105"/>
                <a:gd name="connsiteX72" fmla="*/ 734366 w 880209"/>
                <a:gd name="connsiteY72" fmla="*/ 611357 h 3904105"/>
                <a:gd name="connsiteX73" fmla="*/ 771196 w 880209"/>
                <a:gd name="connsiteY73" fmla="*/ 608411 h 3904105"/>
                <a:gd name="connsiteX74" fmla="*/ 816863 w 880209"/>
                <a:gd name="connsiteY74" fmla="*/ 570845 h 3904105"/>
                <a:gd name="connsiteX75" fmla="*/ 828649 w 880209"/>
                <a:gd name="connsiteY75" fmla="*/ 555377 h 3904105"/>
                <a:gd name="connsiteX76" fmla="*/ 686488 w 880209"/>
                <a:gd name="connsiteY76" fmla="*/ 385965 h 3904105"/>
                <a:gd name="connsiteX77" fmla="*/ 683542 w 880209"/>
                <a:gd name="connsiteY77" fmla="*/ 387438 h 3904105"/>
                <a:gd name="connsiteX78" fmla="*/ 695327 w 880209"/>
                <a:gd name="connsiteY78" fmla="*/ 452993 h 3904105"/>
                <a:gd name="connsiteX79" fmla="*/ 717425 w 880209"/>
                <a:gd name="connsiteY79" fmla="*/ 573793 h 3904105"/>
                <a:gd name="connsiteX80" fmla="*/ 734367 w 880209"/>
                <a:gd name="connsiteY80" fmla="*/ 584842 h 3904105"/>
                <a:gd name="connsiteX81" fmla="*/ 743206 w 880209"/>
                <a:gd name="connsiteY81" fmla="*/ 582632 h 3904105"/>
                <a:gd name="connsiteX82" fmla="*/ 751308 w 880209"/>
                <a:gd name="connsiteY82" fmla="*/ 568637 h 3904105"/>
                <a:gd name="connsiteX83" fmla="*/ 723318 w 880209"/>
                <a:gd name="connsiteY83" fmla="*/ 488349 h 3904105"/>
                <a:gd name="connsiteX84" fmla="*/ 686488 w 880209"/>
                <a:gd name="connsiteY84" fmla="*/ 385965 h 3904105"/>
                <a:gd name="connsiteX85" fmla="*/ 373943 w 880209"/>
                <a:gd name="connsiteY85" fmla="*/ 235704 h 3904105"/>
                <a:gd name="connsiteX86" fmla="*/ 389687 w 880209"/>
                <a:gd name="connsiteY86" fmla="*/ 268482 h 3904105"/>
                <a:gd name="connsiteX87" fmla="*/ 398210 w 880209"/>
                <a:gd name="connsiteY87" fmla="*/ 283454 h 3904105"/>
                <a:gd name="connsiteX88" fmla="*/ 383756 w 880209"/>
                <a:gd name="connsiteY88" fmla="*/ 268850 h 3904105"/>
                <a:gd name="connsiteX89" fmla="*/ 390385 w 880209"/>
                <a:gd name="connsiteY89" fmla="*/ 280635 h 3904105"/>
                <a:gd name="connsiteX90" fmla="*/ 542119 w 880209"/>
                <a:gd name="connsiteY90" fmla="*/ 465515 h 3904105"/>
                <a:gd name="connsiteX91" fmla="*/ 617250 w 880209"/>
                <a:gd name="connsiteY91" fmla="*/ 554641 h 3904105"/>
                <a:gd name="connsiteX92" fmla="*/ 626826 w 880209"/>
                <a:gd name="connsiteY92" fmla="*/ 563479 h 3904105"/>
                <a:gd name="connsiteX93" fmla="*/ 617250 w 880209"/>
                <a:gd name="connsiteY93" fmla="*/ 550958 h 3904105"/>
                <a:gd name="connsiteX94" fmla="*/ 617250 w 880209"/>
                <a:gd name="connsiteY94" fmla="*/ 551695 h 3904105"/>
                <a:gd name="connsiteX95" fmla="*/ 576738 w 880209"/>
                <a:gd name="connsiteY95" fmla="*/ 491295 h 3904105"/>
                <a:gd name="connsiteX96" fmla="*/ 470671 w 880209"/>
                <a:gd name="connsiteY96" fmla="*/ 361658 h 3904105"/>
                <a:gd name="connsiteX97" fmla="*/ 428318 w 880209"/>
                <a:gd name="connsiteY97" fmla="*/ 313873 h 3904105"/>
                <a:gd name="connsiteX98" fmla="*/ 405989 w 880209"/>
                <a:gd name="connsiteY98" fmla="*/ 291313 h 3904105"/>
                <a:gd name="connsiteX99" fmla="*/ 401565 w 880209"/>
                <a:gd name="connsiteY99" fmla="*/ 260195 h 3904105"/>
                <a:gd name="connsiteX100" fmla="*/ 373943 w 880209"/>
                <a:gd name="connsiteY100" fmla="*/ 235704 h 3904105"/>
                <a:gd name="connsiteX101" fmla="*/ 283344 w 880209"/>
                <a:gd name="connsiteY101" fmla="*/ 131846 h 3904105"/>
                <a:gd name="connsiteX102" fmla="*/ 362894 w 880209"/>
                <a:gd name="connsiteY102" fmla="*/ 216553 h 3904105"/>
                <a:gd name="connsiteX103" fmla="*/ 283344 w 880209"/>
                <a:gd name="connsiteY103" fmla="*/ 131846 h 3904105"/>
                <a:gd name="connsiteX104" fmla="*/ 93308 w 880209"/>
                <a:gd name="connsiteY104" fmla="*/ 0 h 3904105"/>
                <a:gd name="connsiteX105" fmla="*/ 216316 w 880209"/>
                <a:gd name="connsiteY105" fmla="*/ 95755 h 3904105"/>
                <a:gd name="connsiteX106" fmla="*/ 264929 w 880209"/>
                <a:gd name="connsiteY106" fmla="*/ 119325 h 3904105"/>
                <a:gd name="connsiteX107" fmla="*/ 93308 w 880209"/>
                <a:gd name="connsiteY107" fmla="*/ 0 h 390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80209" h="3904105">
                  <a:moveTo>
                    <a:pt x="303469" y="3751377"/>
                  </a:moveTo>
                  <a:cubicBezTo>
                    <a:pt x="297577" y="3795572"/>
                    <a:pt x="296840" y="3839767"/>
                    <a:pt x="301997" y="3883961"/>
                  </a:cubicBezTo>
                  <a:cubicBezTo>
                    <a:pt x="302733" y="3891327"/>
                    <a:pt x="301997" y="3899429"/>
                    <a:pt x="310099" y="3903849"/>
                  </a:cubicBezTo>
                  <a:cubicBezTo>
                    <a:pt x="316729" y="3904585"/>
                    <a:pt x="319676" y="3903849"/>
                    <a:pt x="320412" y="3900166"/>
                  </a:cubicBezTo>
                  <a:cubicBezTo>
                    <a:pt x="318939" y="3850079"/>
                    <a:pt x="310099" y="3800728"/>
                    <a:pt x="303469" y="3751377"/>
                  </a:cubicBezTo>
                  <a:close/>
                  <a:moveTo>
                    <a:pt x="342509" y="3458957"/>
                  </a:moveTo>
                  <a:cubicBezTo>
                    <a:pt x="299050" y="3525249"/>
                    <a:pt x="280635" y="3654887"/>
                    <a:pt x="303469" y="3724125"/>
                  </a:cubicBezTo>
                  <a:cubicBezTo>
                    <a:pt x="312308" y="3634999"/>
                    <a:pt x="327777" y="3547347"/>
                    <a:pt x="342509" y="3458957"/>
                  </a:cubicBezTo>
                  <a:close/>
                  <a:moveTo>
                    <a:pt x="556115" y="2540448"/>
                  </a:moveTo>
                  <a:cubicBezTo>
                    <a:pt x="482457" y="2836552"/>
                    <a:pt x="408798" y="3131918"/>
                    <a:pt x="350609" y="3431705"/>
                  </a:cubicBezTo>
                  <a:cubicBezTo>
                    <a:pt x="369023" y="3397822"/>
                    <a:pt x="381545" y="3361730"/>
                    <a:pt x="394067" y="3325637"/>
                  </a:cubicBezTo>
                  <a:cubicBezTo>
                    <a:pt x="433106" y="3212205"/>
                    <a:pt x="457413" y="3095090"/>
                    <a:pt x="480246" y="2977237"/>
                  </a:cubicBezTo>
                  <a:cubicBezTo>
                    <a:pt x="503817" y="2857912"/>
                    <a:pt x="523705" y="2738587"/>
                    <a:pt x="543593" y="2619262"/>
                  </a:cubicBezTo>
                  <a:cubicBezTo>
                    <a:pt x="548012" y="2592745"/>
                    <a:pt x="551695" y="2566965"/>
                    <a:pt x="556115" y="2540448"/>
                  </a:cubicBezTo>
                  <a:close/>
                  <a:moveTo>
                    <a:pt x="620933" y="2125020"/>
                  </a:moveTo>
                  <a:cubicBezTo>
                    <a:pt x="602519" y="2244346"/>
                    <a:pt x="584104" y="2362935"/>
                    <a:pt x="565690" y="2481524"/>
                  </a:cubicBezTo>
                  <a:cubicBezTo>
                    <a:pt x="607675" y="2366618"/>
                    <a:pt x="608411" y="2245082"/>
                    <a:pt x="620933" y="2125020"/>
                  </a:cubicBezTo>
                  <a:close/>
                  <a:moveTo>
                    <a:pt x="224655" y="1768105"/>
                  </a:moveTo>
                  <a:cubicBezTo>
                    <a:pt x="234967" y="1769973"/>
                    <a:pt x="246016" y="1772776"/>
                    <a:pt x="256327" y="1775579"/>
                  </a:cubicBezTo>
                  <a:lnTo>
                    <a:pt x="257626" y="1773933"/>
                  </a:lnTo>
                  <a:lnTo>
                    <a:pt x="348401" y="1792088"/>
                  </a:lnTo>
                  <a:cubicBezTo>
                    <a:pt x="385967" y="1800928"/>
                    <a:pt x="438263" y="1796508"/>
                    <a:pt x="477302" y="1779566"/>
                  </a:cubicBezTo>
                  <a:cubicBezTo>
                    <a:pt x="402907" y="1781776"/>
                    <a:pt x="330723" y="1780303"/>
                    <a:pt x="259274" y="1770727"/>
                  </a:cubicBezTo>
                  <a:lnTo>
                    <a:pt x="258268" y="1771734"/>
                  </a:lnTo>
                  <a:close/>
                  <a:moveTo>
                    <a:pt x="0" y="1722113"/>
                  </a:moveTo>
                  <a:cubicBezTo>
                    <a:pt x="30200" y="1728743"/>
                    <a:pt x="61136" y="1736110"/>
                    <a:pt x="92072" y="1743476"/>
                  </a:cubicBezTo>
                  <a:lnTo>
                    <a:pt x="92074" y="1743475"/>
                  </a:lnTo>
                  <a:lnTo>
                    <a:pt x="176779" y="1758943"/>
                  </a:lnTo>
                  <a:lnTo>
                    <a:pt x="95594" y="1740657"/>
                  </a:lnTo>
                  <a:lnTo>
                    <a:pt x="95755" y="1740529"/>
                  </a:lnTo>
                  <a:cubicBezTo>
                    <a:pt x="64818" y="1730216"/>
                    <a:pt x="32409" y="1726533"/>
                    <a:pt x="0" y="1722113"/>
                  </a:cubicBezTo>
                  <a:close/>
                  <a:moveTo>
                    <a:pt x="517076" y="1055512"/>
                  </a:moveTo>
                  <a:cubicBezTo>
                    <a:pt x="515602" y="1057722"/>
                    <a:pt x="516339" y="1059195"/>
                    <a:pt x="516339" y="1061405"/>
                  </a:cubicBezTo>
                  <a:cubicBezTo>
                    <a:pt x="541383" y="1196935"/>
                    <a:pt x="566426" y="1332465"/>
                    <a:pt x="591470" y="1467995"/>
                  </a:cubicBezTo>
                  <a:cubicBezTo>
                    <a:pt x="603992" y="1536497"/>
                    <a:pt x="616514" y="1604998"/>
                    <a:pt x="629035" y="1673500"/>
                  </a:cubicBezTo>
                  <a:lnTo>
                    <a:pt x="632258" y="1689335"/>
                  </a:lnTo>
                  <a:cubicBezTo>
                    <a:pt x="633087" y="1694676"/>
                    <a:pt x="634192" y="1700016"/>
                    <a:pt x="637138" y="1705172"/>
                  </a:cubicBezTo>
                  <a:cubicBezTo>
                    <a:pt x="636401" y="1698911"/>
                    <a:pt x="636217" y="1692650"/>
                    <a:pt x="635665" y="1686389"/>
                  </a:cubicBezTo>
                  <a:lnTo>
                    <a:pt x="632895" y="1672265"/>
                  </a:lnTo>
                  <a:lnTo>
                    <a:pt x="633639" y="1672027"/>
                  </a:lnTo>
                  <a:cubicBezTo>
                    <a:pt x="634008" y="1671106"/>
                    <a:pt x="633455" y="1669817"/>
                    <a:pt x="632719" y="1668344"/>
                  </a:cubicBezTo>
                  <a:cubicBezTo>
                    <a:pt x="627563" y="1604262"/>
                    <a:pt x="622406" y="1540180"/>
                    <a:pt x="623143" y="1476098"/>
                  </a:cubicBezTo>
                  <a:cubicBezTo>
                    <a:pt x="623143" y="1473888"/>
                    <a:pt x="622406" y="1470942"/>
                    <a:pt x="622406" y="1468732"/>
                  </a:cubicBezTo>
                  <a:cubicBezTo>
                    <a:pt x="617987" y="1431903"/>
                    <a:pt x="603255" y="1398757"/>
                    <a:pt x="589997" y="1364875"/>
                  </a:cubicBezTo>
                  <a:cubicBezTo>
                    <a:pt x="577475" y="1330992"/>
                    <a:pt x="560534" y="1299319"/>
                    <a:pt x="558324" y="1262490"/>
                  </a:cubicBezTo>
                  <a:cubicBezTo>
                    <a:pt x="556851" y="1231554"/>
                    <a:pt x="558324" y="1200618"/>
                    <a:pt x="556851" y="1169682"/>
                  </a:cubicBezTo>
                  <a:cubicBezTo>
                    <a:pt x="554641" y="1127697"/>
                    <a:pt x="535490" y="1091605"/>
                    <a:pt x="517076" y="1055512"/>
                  </a:cubicBezTo>
                  <a:close/>
                  <a:moveTo>
                    <a:pt x="778562" y="943552"/>
                  </a:moveTo>
                  <a:cubicBezTo>
                    <a:pt x="763093" y="966386"/>
                    <a:pt x="748361" y="989220"/>
                    <a:pt x="729946" y="1009845"/>
                  </a:cubicBezTo>
                  <a:cubicBezTo>
                    <a:pt x="759410" y="997323"/>
                    <a:pt x="766776" y="969333"/>
                    <a:pt x="778562" y="943552"/>
                  </a:cubicBezTo>
                  <a:close/>
                  <a:moveTo>
                    <a:pt x="278425" y="849271"/>
                  </a:moveTo>
                  <a:cubicBezTo>
                    <a:pt x="277688" y="850007"/>
                    <a:pt x="276215" y="851481"/>
                    <a:pt x="275479" y="852217"/>
                  </a:cubicBezTo>
                  <a:cubicBezTo>
                    <a:pt x="278425" y="854427"/>
                    <a:pt x="280635" y="855900"/>
                    <a:pt x="283581" y="858110"/>
                  </a:cubicBezTo>
                  <a:cubicBezTo>
                    <a:pt x="378600" y="931031"/>
                    <a:pt x="473617" y="1003216"/>
                    <a:pt x="568636" y="1076136"/>
                  </a:cubicBezTo>
                  <a:cubicBezTo>
                    <a:pt x="577475" y="1083502"/>
                    <a:pt x="585577" y="1084238"/>
                    <a:pt x="595890" y="1080555"/>
                  </a:cubicBezTo>
                  <a:cubicBezTo>
                    <a:pt x="618724" y="1072453"/>
                    <a:pt x="642294" y="1065087"/>
                    <a:pt x="665128" y="1057722"/>
                  </a:cubicBezTo>
                  <a:cubicBezTo>
                    <a:pt x="665864" y="1057722"/>
                    <a:pt x="665864" y="1057722"/>
                    <a:pt x="665864" y="1056248"/>
                  </a:cubicBezTo>
                  <a:cubicBezTo>
                    <a:pt x="666601" y="1055512"/>
                    <a:pt x="665864" y="1054776"/>
                    <a:pt x="665128" y="1054038"/>
                  </a:cubicBezTo>
                  <a:cubicBezTo>
                    <a:pt x="650396" y="1055512"/>
                    <a:pt x="636401" y="1061405"/>
                    <a:pt x="620196" y="1058459"/>
                  </a:cubicBezTo>
                  <a:cubicBezTo>
                    <a:pt x="576002" y="1050356"/>
                    <a:pt x="539173" y="1027522"/>
                    <a:pt x="502344" y="1004688"/>
                  </a:cubicBezTo>
                  <a:cubicBezTo>
                    <a:pt x="436052" y="962703"/>
                    <a:pt x="372707" y="917773"/>
                    <a:pt x="309361" y="871368"/>
                  </a:cubicBezTo>
                  <a:cubicBezTo>
                    <a:pt x="299049" y="864003"/>
                    <a:pt x="288737" y="856637"/>
                    <a:pt x="278425" y="849271"/>
                  </a:cubicBezTo>
                  <a:close/>
                  <a:moveTo>
                    <a:pt x="811706" y="826437"/>
                  </a:moveTo>
                  <a:cubicBezTo>
                    <a:pt x="838223" y="862529"/>
                    <a:pt x="830858" y="861057"/>
                    <a:pt x="880209" y="847798"/>
                  </a:cubicBezTo>
                  <a:cubicBezTo>
                    <a:pt x="854428" y="845589"/>
                    <a:pt x="834540" y="838222"/>
                    <a:pt x="811706" y="826437"/>
                  </a:cubicBezTo>
                  <a:close/>
                  <a:moveTo>
                    <a:pt x="706376" y="698273"/>
                  </a:moveTo>
                  <a:cubicBezTo>
                    <a:pt x="730683" y="740994"/>
                    <a:pt x="756464" y="782243"/>
                    <a:pt x="796976" y="810233"/>
                  </a:cubicBezTo>
                  <a:cubicBezTo>
                    <a:pt x="766776" y="773404"/>
                    <a:pt x="736576" y="735839"/>
                    <a:pt x="706376" y="698273"/>
                  </a:cubicBezTo>
                  <a:close/>
                  <a:moveTo>
                    <a:pt x="643767" y="584104"/>
                  </a:moveTo>
                  <a:cubicBezTo>
                    <a:pt x="654816" y="613567"/>
                    <a:pt x="700485" y="626826"/>
                    <a:pt x="727738" y="612094"/>
                  </a:cubicBezTo>
                  <a:cubicBezTo>
                    <a:pt x="699011" y="602518"/>
                    <a:pt x="672494" y="593679"/>
                    <a:pt x="643767" y="584104"/>
                  </a:cubicBezTo>
                  <a:close/>
                  <a:moveTo>
                    <a:pt x="828649" y="555377"/>
                  </a:moveTo>
                  <a:cubicBezTo>
                    <a:pt x="796975" y="578948"/>
                    <a:pt x="768249" y="597362"/>
                    <a:pt x="734366" y="611357"/>
                  </a:cubicBezTo>
                  <a:cubicBezTo>
                    <a:pt x="749098" y="623143"/>
                    <a:pt x="760147" y="619460"/>
                    <a:pt x="771196" y="608411"/>
                  </a:cubicBezTo>
                  <a:cubicBezTo>
                    <a:pt x="785927" y="595153"/>
                    <a:pt x="801395" y="583367"/>
                    <a:pt x="816863" y="570845"/>
                  </a:cubicBezTo>
                  <a:cubicBezTo>
                    <a:pt x="820546" y="567162"/>
                    <a:pt x="824966" y="564216"/>
                    <a:pt x="828649" y="555377"/>
                  </a:cubicBezTo>
                  <a:close/>
                  <a:moveTo>
                    <a:pt x="686488" y="385965"/>
                  </a:moveTo>
                  <a:cubicBezTo>
                    <a:pt x="685752" y="385965"/>
                    <a:pt x="685016" y="386701"/>
                    <a:pt x="683542" y="387438"/>
                  </a:cubicBezTo>
                  <a:cubicBezTo>
                    <a:pt x="687225" y="409536"/>
                    <a:pt x="691645" y="430896"/>
                    <a:pt x="695327" y="452993"/>
                  </a:cubicBezTo>
                  <a:cubicBezTo>
                    <a:pt x="702694" y="493506"/>
                    <a:pt x="710059" y="533280"/>
                    <a:pt x="717425" y="573793"/>
                  </a:cubicBezTo>
                  <a:cubicBezTo>
                    <a:pt x="718898" y="584106"/>
                    <a:pt x="723318" y="589261"/>
                    <a:pt x="734367" y="584842"/>
                  </a:cubicBezTo>
                  <a:cubicBezTo>
                    <a:pt x="737313" y="583368"/>
                    <a:pt x="740260" y="582632"/>
                    <a:pt x="743206" y="582632"/>
                  </a:cubicBezTo>
                  <a:cubicBezTo>
                    <a:pt x="752781" y="581895"/>
                    <a:pt x="754991" y="578213"/>
                    <a:pt x="751308" y="568637"/>
                  </a:cubicBezTo>
                  <a:cubicBezTo>
                    <a:pt x="741732" y="542120"/>
                    <a:pt x="732893" y="514866"/>
                    <a:pt x="723318" y="488349"/>
                  </a:cubicBezTo>
                  <a:cubicBezTo>
                    <a:pt x="711533" y="453731"/>
                    <a:pt x="699011" y="419847"/>
                    <a:pt x="686488" y="385965"/>
                  </a:cubicBezTo>
                  <a:close/>
                  <a:moveTo>
                    <a:pt x="373943" y="235704"/>
                  </a:moveTo>
                  <a:cubicBezTo>
                    <a:pt x="380204" y="246385"/>
                    <a:pt x="384807" y="257617"/>
                    <a:pt x="389687" y="268482"/>
                  </a:cubicBezTo>
                  <a:lnTo>
                    <a:pt x="398210" y="283454"/>
                  </a:lnTo>
                  <a:lnTo>
                    <a:pt x="383756" y="268850"/>
                  </a:lnTo>
                  <a:cubicBezTo>
                    <a:pt x="383756" y="274006"/>
                    <a:pt x="387439" y="276952"/>
                    <a:pt x="390385" y="280635"/>
                  </a:cubicBezTo>
                  <a:cubicBezTo>
                    <a:pt x="441209" y="342507"/>
                    <a:pt x="491296" y="404379"/>
                    <a:pt x="542119" y="465515"/>
                  </a:cubicBezTo>
                  <a:cubicBezTo>
                    <a:pt x="567163" y="495714"/>
                    <a:pt x="589997" y="526651"/>
                    <a:pt x="617250" y="554641"/>
                  </a:cubicBezTo>
                  <a:cubicBezTo>
                    <a:pt x="617987" y="558323"/>
                    <a:pt x="618724" y="562006"/>
                    <a:pt x="626826" y="563479"/>
                  </a:cubicBezTo>
                  <a:cubicBezTo>
                    <a:pt x="622406" y="557587"/>
                    <a:pt x="620196" y="554641"/>
                    <a:pt x="617250" y="550958"/>
                  </a:cubicBezTo>
                  <a:lnTo>
                    <a:pt x="617250" y="551695"/>
                  </a:lnTo>
                  <a:cubicBezTo>
                    <a:pt x="603991" y="531070"/>
                    <a:pt x="590733" y="511183"/>
                    <a:pt x="576738" y="491295"/>
                  </a:cubicBezTo>
                  <a:cubicBezTo>
                    <a:pt x="544329" y="445628"/>
                    <a:pt x="508237" y="402906"/>
                    <a:pt x="470671" y="361658"/>
                  </a:cubicBezTo>
                  <a:cubicBezTo>
                    <a:pt x="456308" y="345822"/>
                    <a:pt x="442497" y="329618"/>
                    <a:pt x="428318" y="313873"/>
                  </a:cubicBezTo>
                  <a:lnTo>
                    <a:pt x="405989" y="291313"/>
                  </a:lnTo>
                  <a:lnTo>
                    <a:pt x="401565" y="260195"/>
                  </a:lnTo>
                  <a:cubicBezTo>
                    <a:pt x="396040" y="249699"/>
                    <a:pt x="386833" y="241596"/>
                    <a:pt x="373943" y="235704"/>
                  </a:cubicBezTo>
                  <a:close/>
                  <a:moveTo>
                    <a:pt x="283344" y="131846"/>
                  </a:moveTo>
                  <a:cubicBezTo>
                    <a:pt x="316490" y="153943"/>
                    <a:pt x="329748" y="194455"/>
                    <a:pt x="362894" y="216553"/>
                  </a:cubicBezTo>
                  <a:cubicBezTo>
                    <a:pt x="345216" y="179724"/>
                    <a:pt x="322382" y="148788"/>
                    <a:pt x="283344" y="131846"/>
                  </a:cubicBezTo>
                  <a:close/>
                  <a:moveTo>
                    <a:pt x="93308" y="0"/>
                  </a:moveTo>
                  <a:cubicBezTo>
                    <a:pt x="133083" y="33882"/>
                    <a:pt x="174331" y="65555"/>
                    <a:pt x="216316" y="95755"/>
                  </a:cubicBezTo>
                  <a:cubicBezTo>
                    <a:pt x="230311" y="106803"/>
                    <a:pt x="243569" y="120062"/>
                    <a:pt x="264929" y="119325"/>
                  </a:cubicBezTo>
                  <a:cubicBezTo>
                    <a:pt x="207477" y="79550"/>
                    <a:pt x="150024" y="39775"/>
                    <a:pt x="9330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2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4EA30E-72D6-498E-9C89-2E5BAC4E2805}"/>
                </a:ext>
              </a:extLst>
            </p:cNvPr>
            <p:cNvSpPr/>
            <p:nvPr/>
          </p:nvSpPr>
          <p:spPr>
            <a:xfrm flipH="1">
              <a:off x="5959073" y="1276696"/>
              <a:ext cx="581895" cy="824964"/>
            </a:xfrm>
            <a:custGeom>
              <a:avLst/>
              <a:gdLst>
                <a:gd name="connsiteX0" fmla="*/ 649769 w 738122"/>
                <a:gd name="connsiteY0" fmla="*/ 968144 h 1046452"/>
                <a:gd name="connsiteX1" fmla="*/ 704894 w 738122"/>
                <a:gd name="connsiteY1" fmla="*/ 887791 h 1046452"/>
                <a:gd name="connsiteX2" fmla="*/ 732924 w 738122"/>
                <a:gd name="connsiteY2" fmla="*/ 780343 h 1046452"/>
                <a:gd name="connsiteX3" fmla="*/ 736662 w 738122"/>
                <a:gd name="connsiteY3" fmla="*/ 597214 h 1046452"/>
                <a:gd name="connsiteX4" fmla="*/ 726384 w 738122"/>
                <a:gd name="connsiteY4" fmla="*/ 547694 h 1046452"/>
                <a:gd name="connsiteX5" fmla="*/ 695551 w 738122"/>
                <a:gd name="connsiteY5" fmla="*/ 498174 h 1046452"/>
                <a:gd name="connsiteX6" fmla="*/ 689945 w 738122"/>
                <a:gd name="connsiteY6" fmla="*/ 450524 h 1046452"/>
                <a:gd name="connsiteX7" fmla="*/ 696485 w 738122"/>
                <a:gd name="connsiteY7" fmla="*/ 367368 h 1046452"/>
                <a:gd name="connsiteX8" fmla="*/ 690879 w 738122"/>
                <a:gd name="connsiteY8" fmla="*/ 315045 h 1046452"/>
                <a:gd name="connsiteX9" fmla="*/ 669390 w 738122"/>
                <a:gd name="connsiteY9" fmla="*/ 253379 h 1046452"/>
                <a:gd name="connsiteX10" fmla="*/ 587169 w 738122"/>
                <a:gd name="connsiteY10" fmla="*/ 111361 h 1046452"/>
                <a:gd name="connsiteX11" fmla="*/ 485326 w 738122"/>
                <a:gd name="connsiteY11" fmla="*/ 17928 h 1046452"/>
                <a:gd name="connsiteX12" fmla="*/ 441413 w 738122"/>
                <a:gd name="connsiteY12" fmla="*/ 5781 h 1046452"/>
                <a:gd name="connsiteX13" fmla="*/ 287248 w 738122"/>
                <a:gd name="connsiteY13" fmla="*/ 12322 h 1046452"/>
                <a:gd name="connsiteX14" fmla="*/ 139623 w 738122"/>
                <a:gd name="connsiteY14" fmla="*/ 59973 h 1046452"/>
                <a:gd name="connsiteX15" fmla="*/ 42453 w 738122"/>
                <a:gd name="connsiteY15" fmla="*/ 172092 h 1046452"/>
                <a:gd name="connsiteX16" fmla="*/ 408 w 738122"/>
                <a:gd name="connsiteY16" fmla="*/ 364565 h 1046452"/>
                <a:gd name="connsiteX17" fmla="*/ 48059 w 738122"/>
                <a:gd name="connsiteY17" fmla="*/ 544891 h 1046452"/>
                <a:gd name="connsiteX18" fmla="*/ 48059 w 738122"/>
                <a:gd name="connsiteY18" fmla="*/ 544891 h 1046452"/>
                <a:gd name="connsiteX19" fmla="*/ 50862 w 738122"/>
                <a:gd name="connsiteY19" fmla="*/ 548628 h 1046452"/>
                <a:gd name="connsiteX20" fmla="*/ 51796 w 738122"/>
                <a:gd name="connsiteY20" fmla="*/ 548628 h 1046452"/>
                <a:gd name="connsiteX21" fmla="*/ 74220 w 738122"/>
                <a:gd name="connsiteY21" fmla="*/ 640193 h 1046452"/>
                <a:gd name="connsiteX22" fmla="*/ 106922 w 738122"/>
                <a:gd name="connsiteY22" fmla="*/ 692516 h 1046452"/>
                <a:gd name="connsiteX23" fmla="*/ 145229 w 738122"/>
                <a:gd name="connsiteY23" fmla="*/ 747641 h 1046452"/>
                <a:gd name="connsiteX24" fmla="*/ 183537 w 738122"/>
                <a:gd name="connsiteY24" fmla="*/ 946654 h 1046452"/>
                <a:gd name="connsiteX25" fmla="*/ 576891 w 738122"/>
                <a:gd name="connsiteY25" fmla="*/ 1049431 h 1046452"/>
                <a:gd name="connsiteX26" fmla="*/ 593709 w 738122"/>
                <a:gd name="connsiteY26" fmla="*/ 1054102 h 1046452"/>
                <a:gd name="connsiteX27" fmla="*/ 596512 w 738122"/>
                <a:gd name="connsiteY27" fmla="*/ 1016729 h 10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8122" h="1046452">
                  <a:moveTo>
                    <a:pt x="649769" y="968144"/>
                  </a:moveTo>
                  <a:cubicBezTo>
                    <a:pt x="674062" y="943851"/>
                    <a:pt x="693683" y="919558"/>
                    <a:pt x="704894" y="887791"/>
                  </a:cubicBezTo>
                  <a:cubicBezTo>
                    <a:pt x="717041" y="852286"/>
                    <a:pt x="727318" y="816782"/>
                    <a:pt x="732924" y="780343"/>
                  </a:cubicBezTo>
                  <a:cubicBezTo>
                    <a:pt x="743202" y="720546"/>
                    <a:pt x="745071" y="657945"/>
                    <a:pt x="736662" y="597214"/>
                  </a:cubicBezTo>
                  <a:cubicBezTo>
                    <a:pt x="733859" y="580396"/>
                    <a:pt x="731056" y="563578"/>
                    <a:pt x="726384" y="547694"/>
                  </a:cubicBezTo>
                  <a:cubicBezTo>
                    <a:pt x="721712" y="529007"/>
                    <a:pt x="711435" y="510321"/>
                    <a:pt x="695551" y="498174"/>
                  </a:cubicBezTo>
                  <a:cubicBezTo>
                    <a:pt x="687142" y="491634"/>
                    <a:pt x="689945" y="458933"/>
                    <a:pt x="689945" y="450524"/>
                  </a:cubicBezTo>
                  <a:cubicBezTo>
                    <a:pt x="691814" y="422494"/>
                    <a:pt x="702092" y="395398"/>
                    <a:pt x="696485" y="367368"/>
                  </a:cubicBezTo>
                  <a:cubicBezTo>
                    <a:pt x="692748" y="350550"/>
                    <a:pt x="693683" y="332798"/>
                    <a:pt x="690879" y="315045"/>
                  </a:cubicBezTo>
                  <a:cubicBezTo>
                    <a:pt x="687142" y="292621"/>
                    <a:pt x="681536" y="273000"/>
                    <a:pt x="669390" y="253379"/>
                  </a:cubicBezTo>
                  <a:cubicBezTo>
                    <a:pt x="640426" y="206663"/>
                    <a:pt x="612396" y="159946"/>
                    <a:pt x="587169" y="111361"/>
                  </a:cubicBezTo>
                  <a:cubicBezTo>
                    <a:pt x="564745" y="68382"/>
                    <a:pt x="532977" y="33811"/>
                    <a:pt x="485326" y="17928"/>
                  </a:cubicBezTo>
                  <a:cubicBezTo>
                    <a:pt x="471311" y="13256"/>
                    <a:pt x="456362" y="9519"/>
                    <a:pt x="441413" y="5781"/>
                  </a:cubicBezTo>
                  <a:cubicBezTo>
                    <a:pt x="390024" y="-6365"/>
                    <a:pt x="338636" y="2978"/>
                    <a:pt x="287248" y="12322"/>
                  </a:cubicBezTo>
                  <a:cubicBezTo>
                    <a:pt x="235860" y="21665"/>
                    <a:pt x="185406" y="35680"/>
                    <a:pt x="139623" y="59973"/>
                  </a:cubicBezTo>
                  <a:cubicBezTo>
                    <a:pt x="93841" y="84265"/>
                    <a:pt x="59271" y="122573"/>
                    <a:pt x="42453" y="172092"/>
                  </a:cubicBezTo>
                  <a:cubicBezTo>
                    <a:pt x="21898" y="233758"/>
                    <a:pt x="4145" y="299162"/>
                    <a:pt x="408" y="364565"/>
                  </a:cubicBezTo>
                  <a:cubicBezTo>
                    <a:pt x="-3329" y="428100"/>
                    <a:pt x="19095" y="488831"/>
                    <a:pt x="48059" y="544891"/>
                  </a:cubicBezTo>
                  <a:cubicBezTo>
                    <a:pt x="48059" y="544891"/>
                    <a:pt x="48059" y="544891"/>
                    <a:pt x="48059" y="544891"/>
                  </a:cubicBezTo>
                  <a:cubicBezTo>
                    <a:pt x="48993" y="545825"/>
                    <a:pt x="49927" y="547694"/>
                    <a:pt x="50862" y="548628"/>
                  </a:cubicBezTo>
                  <a:cubicBezTo>
                    <a:pt x="50862" y="548628"/>
                    <a:pt x="50862" y="548628"/>
                    <a:pt x="51796" y="548628"/>
                  </a:cubicBezTo>
                  <a:cubicBezTo>
                    <a:pt x="40584" y="571987"/>
                    <a:pt x="59271" y="615900"/>
                    <a:pt x="74220" y="640193"/>
                  </a:cubicBezTo>
                  <a:cubicBezTo>
                    <a:pt x="77957" y="643930"/>
                    <a:pt x="97578" y="679435"/>
                    <a:pt x="106922" y="692516"/>
                  </a:cubicBezTo>
                  <a:cubicBezTo>
                    <a:pt x="119068" y="711202"/>
                    <a:pt x="133083" y="728955"/>
                    <a:pt x="145229" y="747641"/>
                  </a:cubicBezTo>
                  <a:cubicBezTo>
                    <a:pt x="186340" y="808373"/>
                    <a:pt x="180734" y="876579"/>
                    <a:pt x="183537" y="946654"/>
                  </a:cubicBezTo>
                  <a:cubicBezTo>
                    <a:pt x="203158" y="954129"/>
                    <a:pt x="564745" y="1046628"/>
                    <a:pt x="576891" y="1049431"/>
                  </a:cubicBezTo>
                  <a:cubicBezTo>
                    <a:pt x="585300" y="1051299"/>
                    <a:pt x="585300" y="1051299"/>
                    <a:pt x="593709" y="1054102"/>
                  </a:cubicBezTo>
                  <a:cubicBezTo>
                    <a:pt x="595578" y="1039153"/>
                    <a:pt x="596512" y="1027007"/>
                    <a:pt x="596512" y="1016729"/>
                  </a:cubicBezTo>
                </a:path>
              </a:pathLst>
            </a:custGeom>
            <a:solidFill>
              <a:srgbClr val="FDBD8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013806-0B8D-40D9-B166-3B951FCBB691}"/>
                </a:ext>
              </a:extLst>
            </p:cNvPr>
            <p:cNvSpPr/>
            <p:nvPr/>
          </p:nvSpPr>
          <p:spPr>
            <a:xfrm flipH="1">
              <a:off x="5966067" y="1273689"/>
              <a:ext cx="581894" cy="427214"/>
            </a:xfrm>
            <a:custGeom>
              <a:avLst/>
              <a:gdLst>
                <a:gd name="connsiteX0" fmla="*/ 443808 w 700749"/>
                <a:gd name="connsiteY0" fmla="*/ 5858 h 541912"/>
                <a:gd name="connsiteX1" fmla="*/ 487721 w 700749"/>
                <a:gd name="connsiteY1" fmla="*/ 18004 h 541912"/>
                <a:gd name="connsiteX2" fmla="*/ 590498 w 700749"/>
                <a:gd name="connsiteY2" fmla="*/ 111437 h 541912"/>
                <a:gd name="connsiteX3" fmla="*/ 673654 w 700749"/>
                <a:gd name="connsiteY3" fmla="*/ 253456 h 541912"/>
                <a:gd name="connsiteX4" fmla="*/ 698881 w 700749"/>
                <a:gd name="connsiteY4" fmla="*/ 340349 h 541912"/>
                <a:gd name="connsiteX5" fmla="*/ 697012 w 700749"/>
                <a:gd name="connsiteY5" fmla="*/ 355298 h 541912"/>
                <a:gd name="connsiteX6" fmla="*/ 641886 w 700749"/>
                <a:gd name="connsiteY6" fmla="*/ 347823 h 541912"/>
                <a:gd name="connsiteX7" fmla="*/ 468100 w 700749"/>
                <a:gd name="connsiteY7" fmla="*/ 365576 h 541912"/>
                <a:gd name="connsiteX8" fmla="*/ 298986 w 700749"/>
                <a:gd name="connsiteY8" fmla="*/ 452469 h 541912"/>
                <a:gd name="connsiteX9" fmla="*/ 226108 w 700749"/>
                <a:gd name="connsiteY9" fmla="*/ 485170 h 541912"/>
                <a:gd name="connsiteX10" fmla="*/ 133610 w 700749"/>
                <a:gd name="connsiteY10" fmla="*/ 516003 h 541912"/>
                <a:gd name="connsiteX11" fmla="*/ 106514 w 700749"/>
                <a:gd name="connsiteY11" fmla="*/ 514135 h 541912"/>
                <a:gd name="connsiteX12" fmla="*/ 58863 w 700749"/>
                <a:gd name="connsiteY12" fmla="*/ 533756 h 541912"/>
                <a:gd name="connsiteX13" fmla="*/ 49520 w 700749"/>
                <a:gd name="connsiteY13" fmla="*/ 546836 h 541912"/>
                <a:gd name="connsiteX14" fmla="*/ 12146 w 700749"/>
                <a:gd name="connsiteY14" fmla="*/ 456206 h 541912"/>
                <a:gd name="connsiteX15" fmla="*/ 0 w 700749"/>
                <a:gd name="connsiteY15" fmla="*/ 402949 h 541912"/>
                <a:gd name="connsiteX16" fmla="*/ 0 w 700749"/>
                <a:gd name="connsiteY16" fmla="*/ 362773 h 541912"/>
                <a:gd name="connsiteX17" fmla="*/ 42979 w 700749"/>
                <a:gd name="connsiteY17" fmla="*/ 170300 h 541912"/>
                <a:gd name="connsiteX18" fmla="*/ 141084 w 700749"/>
                <a:gd name="connsiteY18" fmla="*/ 58180 h 541912"/>
                <a:gd name="connsiteX19" fmla="*/ 289643 w 700749"/>
                <a:gd name="connsiteY19" fmla="*/ 10529 h 541912"/>
                <a:gd name="connsiteX20" fmla="*/ 443808 w 700749"/>
                <a:gd name="connsiteY20" fmla="*/ 5858 h 54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0749" h="541912">
                  <a:moveTo>
                    <a:pt x="443808" y="5858"/>
                  </a:moveTo>
                  <a:cubicBezTo>
                    <a:pt x="458757" y="9595"/>
                    <a:pt x="473707" y="13332"/>
                    <a:pt x="487721" y="18004"/>
                  </a:cubicBezTo>
                  <a:cubicBezTo>
                    <a:pt x="535372" y="33888"/>
                    <a:pt x="567140" y="68458"/>
                    <a:pt x="590498" y="111437"/>
                  </a:cubicBezTo>
                  <a:cubicBezTo>
                    <a:pt x="615725" y="160023"/>
                    <a:pt x="644689" y="207674"/>
                    <a:pt x="673654" y="253456"/>
                  </a:cubicBezTo>
                  <a:cubicBezTo>
                    <a:pt x="691406" y="281486"/>
                    <a:pt x="695143" y="304844"/>
                    <a:pt x="698881" y="340349"/>
                  </a:cubicBezTo>
                  <a:cubicBezTo>
                    <a:pt x="699815" y="345955"/>
                    <a:pt x="704487" y="357167"/>
                    <a:pt x="697012" y="355298"/>
                  </a:cubicBezTo>
                  <a:cubicBezTo>
                    <a:pt x="685800" y="352495"/>
                    <a:pt x="654967" y="348758"/>
                    <a:pt x="641886" y="347823"/>
                  </a:cubicBezTo>
                  <a:cubicBezTo>
                    <a:pt x="600776" y="344086"/>
                    <a:pt x="521357" y="344086"/>
                    <a:pt x="468100" y="365576"/>
                  </a:cubicBezTo>
                  <a:cubicBezTo>
                    <a:pt x="408303" y="390803"/>
                    <a:pt x="358784" y="427242"/>
                    <a:pt x="298986" y="452469"/>
                  </a:cubicBezTo>
                  <a:cubicBezTo>
                    <a:pt x="276562" y="461812"/>
                    <a:pt x="249467" y="477696"/>
                    <a:pt x="226108" y="485170"/>
                  </a:cubicBezTo>
                  <a:cubicBezTo>
                    <a:pt x="196210" y="499185"/>
                    <a:pt x="164442" y="505726"/>
                    <a:pt x="133610" y="516003"/>
                  </a:cubicBezTo>
                  <a:cubicBezTo>
                    <a:pt x="126135" y="516938"/>
                    <a:pt x="113989" y="515069"/>
                    <a:pt x="106514" y="514135"/>
                  </a:cubicBezTo>
                  <a:cubicBezTo>
                    <a:pt x="86893" y="512266"/>
                    <a:pt x="71944" y="518806"/>
                    <a:pt x="58863" y="533756"/>
                  </a:cubicBezTo>
                  <a:cubicBezTo>
                    <a:pt x="54191" y="536559"/>
                    <a:pt x="54191" y="540296"/>
                    <a:pt x="49520" y="546836"/>
                  </a:cubicBezTo>
                  <a:cubicBezTo>
                    <a:pt x="34570" y="518806"/>
                    <a:pt x="22424" y="485170"/>
                    <a:pt x="12146" y="456206"/>
                  </a:cubicBezTo>
                  <a:cubicBezTo>
                    <a:pt x="7475" y="443125"/>
                    <a:pt x="0" y="421636"/>
                    <a:pt x="0" y="402949"/>
                  </a:cubicBezTo>
                  <a:cubicBezTo>
                    <a:pt x="0" y="389868"/>
                    <a:pt x="0" y="375853"/>
                    <a:pt x="0" y="362773"/>
                  </a:cubicBezTo>
                  <a:cubicBezTo>
                    <a:pt x="3737" y="297369"/>
                    <a:pt x="21490" y="231966"/>
                    <a:pt x="42979" y="170300"/>
                  </a:cubicBezTo>
                  <a:cubicBezTo>
                    <a:pt x="59797" y="120781"/>
                    <a:pt x="94368" y="82473"/>
                    <a:pt x="141084" y="58180"/>
                  </a:cubicBezTo>
                  <a:cubicBezTo>
                    <a:pt x="187801" y="33888"/>
                    <a:pt x="238255" y="19873"/>
                    <a:pt x="289643" y="10529"/>
                  </a:cubicBezTo>
                  <a:cubicBezTo>
                    <a:pt x="340097" y="3055"/>
                    <a:pt x="392420" y="-6289"/>
                    <a:pt x="443808" y="5858"/>
                  </a:cubicBezTo>
                  <a:close/>
                </a:path>
              </a:pathLst>
            </a:custGeom>
            <a:solidFill>
              <a:schemeClr val="accent1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90EA30-BD2D-4BD2-9ACE-B9FEC81F2534}"/>
                </a:ext>
              </a:extLst>
            </p:cNvPr>
            <p:cNvSpPr/>
            <p:nvPr/>
          </p:nvSpPr>
          <p:spPr>
            <a:xfrm flipH="1">
              <a:off x="5950949" y="1667051"/>
              <a:ext cx="457115" cy="409241"/>
            </a:xfrm>
            <a:custGeom>
              <a:avLst/>
              <a:gdLst>
                <a:gd name="connsiteX0" fmla="*/ 423532 w 457115"/>
                <a:gd name="connsiteY0" fmla="*/ 813 h 409241"/>
                <a:gd name="connsiteX1" fmla="*/ 420585 w 457115"/>
                <a:gd name="connsiteY1" fmla="*/ 3851 h 409241"/>
                <a:gd name="connsiteX2" fmla="*/ 377128 w 457115"/>
                <a:gd name="connsiteY2" fmla="*/ 17847 h 409241"/>
                <a:gd name="connsiteX3" fmla="*/ 235705 w 457115"/>
                <a:gd name="connsiteY3" fmla="*/ 47310 h 409241"/>
                <a:gd name="connsiteX4" fmla="*/ 159101 w 457115"/>
                <a:gd name="connsiteY4" fmla="*/ 63514 h 409241"/>
                <a:gd name="connsiteX5" fmla="*/ 100175 w 457115"/>
                <a:gd name="connsiteY5" fmla="*/ 77509 h 409241"/>
                <a:gd name="connsiteX6" fmla="*/ 101346 w 457115"/>
                <a:gd name="connsiteY6" fmla="*/ 81608 h 409241"/>
                <a:gd name="connsiteX7" fmla="*/ 3684 w 457115"/>
                <a:gd name="connsiteY7" fmla="*/ 49519 h 409241"/>
                <a:gd name="connsiteX8" fmla="*/ 8103 w 457115"/>
                <a:gd name="connsiteY8" fmla="*/ 59094 h 409241"/>
                <a:gd name="connsiteX9" fmla="*/ 103859 w 457115"/>
                <a:gd name="connsiteY9" fmla="*/ 90768 h 409241"/>
                <a:gd name="connsiteX10" fmla="*/ 103920 w 457115"/>
                <a:gd name="connsiteY10" fmla="*/ 90616 h 409241"/>
                <a:gd name="connsiteX11" fmla="*/ 104595 w 457115"/>
                <a:gd name="connsiteY11" fmla="*/ 92977 h 409241"/>
                <a:gd name="connsiteX12" fmla="*/ 122272 w 457115"/>
                <a:gd name="connsiteY12" fmla="*/ 130542 h 409241"/>
                <a:gd name="connsiteX13" fmla="*/ 136267 w 457115"/>
                <a:gd name="connsiteY13" fmla="*/ 199044 h 409241"/>
                <a:gd name="connsiteX14" fmla="*/ 100911 w 457115"/>
                <a:gd name="connsiteY14" fmla="*/ 267546 h 409241"/>
                <a:gd name="connsiteX15" fmla="*/ 90500 w 457115"/>
                <a:gd name="connsiteY15" fmla="*/ 280880 h 409241"/>
                <a:gd name="connsiteX16" fmla="*/ 0 w 457115"/>
                <a:gd name="connsiteY16" fmla="*/ 233662 h 409241"/>
                <a:gd name="connsiteX17" fmla="*/ 2946 w 457115"/>
                <a:gd name="connsiteY17" fmla="*/ 243974 h 409241"/>
                <a:gd name="connsiteX18" fmla="*/ 85385 w 457115"/>
                <a:gd name="connsiteY18" fmla="*/ 287430 h 409241"/>
                <a:gd name="connsiteX19" fmla="*/ 85167 w 457115"/>
                <a:gd name="connsiteY19" fmla="*/ 287710 h 409241"/>
                <a:gd name="connsiteX20" fmla="*/ 92073 w 457115"/>
                <a:gd name="connsiteY20" fmla="*/ 302902 h 409241"/>
                <a:gd name="connsiteX21" fmla="*/ 245280 w 457115"/>
                <a:gd name="connsiteY21" fmla="*/ 392027 h 409241"/>
                <a:gd name="connsiteX22" fmla="*/ 341035 w 457115"/>
                <a:gd name="connsiteY22" fmla="*/ 408233 h 409241"/>
                <a:gd name="connsiteX23" fmla="*/ 426478 w 457115"/>
                <a:gd name="connsiteY23" fmla="*/ 312478 h 409241"/>
                <a:gd name="connsiteX24" fmla="*/ 455941 w 457115"/>
                <a:gd name="connsiteY24" fmla="*/ 174737 h 409241"/>
                <a:gd name="connsiteX25" fmla="*/ 452259 w 457115"/>
                <a:gd name="connsiteY25" fmla="*/ 77509 h 409241"/>
                <a:gd name="connsiteX26" fmla="*/ 444892 w 457115"/>
                <a:gd name="connsiteY26" fmla="*/ 38471 h 409241"/>
                <a:gd name="connsiteX27" fmla="*/ 428688 w 457115"/>
                <a:gd name="connsiteY27" fmla="*/ 6061 h 409241"/>
                <a:gd name="connsiteX28" fmla="*/ 423532 w 457115"/>
                <a:gd name="connsiteY28" fmla="*/ 813 h 40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57115" h="409241">
                  <a:moveTo>
                    <a:pt x="423532" y="813"/>
                  </a:moveTo>
                  <a:cubicBezTo>
                    <a:pt x="421506" y="-568"/>
                    <a:pt x="419849" y="-568"/>
                    <a:pt x="420585" y="3851"/>
                  </a:cubicBezTo>
                  <a:cubicBezTo>
                    <a:pt x="418376" y="6061"/>
                    <a:pt x="385967" y="16373"/>
                    <a:pt x="377128" y="17847"/>
                  </a:cubicBezTo>
                  <a:cubicBezTo>
                    <a:pt x="315992" y="29632"/>
                    <a:pt x="296104" y="34051"/>
                    <a:pt x="235705" y="47310"/>
                  </a:cubicBezTo>
                  <a:cubicBezTo>
                    <a:pt x="207715" y="53202"/>
                    <a:pt x="187091" y="59095"/>
                    <a:pt x="159101" y="63514"/>
                  </a:cubicBezTo>
                  <a:cubicBezTo>
                    <a:pt x="142160" y="66460"/>
                    <a:pt x="101648" y="70879"/>
                    <a:pt x="100175" y="77509"/>
                  </a:cubicBezTo>
                  <a:lnTo>
                    <a:pt x="101346" y="81608"/>
                  </a:lnTo>
                  <a:lnTo>
                    <a:pt x="3684" y="49519"/>
                  </a:lnTo>
                  <a:lnTo>
                    <a:pt x="8103" y="59094"/>
                  </a:lnTo>
                  <a:lnTo>
                    <a:pt x="103859" y="90768"/>
                  </a:lnTo>
                  <a:lnTo>
                    <a:pt x="103920" y="90616"/>
                  </a:lnTo>
                  <a:lnTo>
                    <a:pt x="104595" y="92977"/>
                  </a:lnTo>
                  <a:cubicBezTo>
                    <a:pt x="114906" y="109918"/>
                    <a:pt x="115643" y="115074"/>
                    <a:pt x="122272" y="130542"/>
                  </a:cubicBezTo>
                  <a:cubicBezTo>
                    <a:pt x="128165" y="146748"/>
                    <a:pt x="137003" y="182103"/>
                    <a:pt x="136267" y="199044"/>
                  </a:cubicBezTo>
                  <a:cubicBezTo>
                    <a:pt x="134057" y="229980"/>
                    <a:pt x="119326" y="243239"/>
                    <a:pt x="100911" y="267546"/>
                  </a:cubicBezTo>
                  <a:lnTo>
                    <a:pt x="90500" y="280880"/>
                  </a:lnTo>
                  <a:lnTo>
                    <a:pt x="0" y="233662"/>
                  </a:lnTo>
                  <a:lnTo>
                    <a:pt x="2946" y="243974"/>
                  </a:lnTo>
                  <a:lnTo>
                    <a:pt x="85385" y="287430"/>
                  </a:lnTo>
                  <a:lnTo>
                    <a:pt x="85167" y="287710"/>
                  </a:lnTo>
                  <a:cubicBezTo>
                    <a:pt x="82496" y="292958"/>
                    <a:pt x="83601" y="297377"/>
                    <a:pt x="92073" y="302902"/>
                  </a:cubicBezTo>
                  <a:cubicBezTo>
                    <a:pt x="141423" y="335311"/>
                    <a:pt x="192984" y="363301"/>
                    <a:pt x="245280" y="392027"/>
                  </a:cubicBezTo>
                  <a:cubicBezTo>
                    <a:pt x="269587" y="405286"/>
                    <a:pt x="310836" y="411915"/>
                    <a:pt x="341035" y="408233"/>
                  </a:cubicBezTo>
                  <a:cubicBezTo>
                    <a:pt x="361660" y="390555"/>
                    <a:pt x="410274" y="352989"/>
                    <a:pt x="426478" y="312478"/>
                  </a:cubicBezTo>
                  <a:cubicBezTo>
                    <a:pt x="436791" y="285961"/>
                    <a:pt x="455205" y="193888"/>
                    <a:pt x="455941" y="174737"/>
                  </a:cubicBezTo>
                  <a:cubicBezTo>
                    <a:pt x="458151" y="142328"/>
                    <a:pt x="457414" y="109918"/>
                    <a:pt x="452259" y="77509"/>
                  </a:cubicBezTo>
                  <a:cubicBezTo>
                    <a:pt x="450049" y="61304"/>
                    <a:pt x="449312" y="53939"/>
                    <a:pt x="444892" y="38471"/>
                  </a:cubicBezTo>
                  <a:cubicBezTo>
                    <a:pt x="443420" y="32578"/>
                    <a:pt x="433844" y="11217"/>
                    <a:pt x="428688" y="6061"/>
                  </a:cubicBezTo>
                  <a:cubicBezTo>
                    <a:pt x="427951" y="4956"/>
                    <a:pt x="425557" y="2194"/>
                    <a:pt x="423532" y="81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2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CA09DD-FA96-4206-9ADF-4C299981FC06}"/>
                </a:ext>
              </a:extLst>
            </p:cNvPr>
            <p:cNvSpPr/>
            <p:nvPr/>
          </p:nvSpPr>
          <p:spPr>
            <a:xfrm flipH="1">
              <a:off x="6366815" y="1657643"/>
              <a:ext cx="66292" cy="95755"/>
            </a:xfrm>
            <a:custGeom>
              <a:avLst/>
              <a:gdLst>
                <a:gd name="connsiteX0" fmla="*/ 92499 w 84089"/>
                <a:gd name="connsiteY0" fmla="*/ 0 h 121463"/>
                <a:gd name="connsiteX1" fmla="*/ 92499 w 84089"/>
                <a:gd name="connsiteY1" fmla="*/ 96236 h 121463"/>
                <a:gd name="connsiteX2" fmla="*/ 72878 w 84089"/>
                <a:gd name="connsiteY2" fmla="*/ 128004 h 121463"/>
                <a:gd name="connsiteX3" fmla="*/ 41111 w 84089"/>
                <a:gd name="connsiteY3" fmla="*/ 76615 h 121463"/>
                <a:gd name="connsiteX4" fmla="*/ 0 w 84089"/>
                <a:gd name="connsiteY4" fmla="*/ 31767 h 121463"/>
                <a:gd name="connsiteX5" fmla="*/ 92499 w 84089"/>
                <a:gd name="connsiteY5" fmla="*/ 0 h 12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089" h="121463">
                  <a:moveTo>
                    <a:pt x="92499" y="0"/>
                  </a:moveTo>
                  <a:cubicBezTo>
                    <a:pt x="92499" y="31767"/>
                    <a:pt x="92499" y="63535"/>
                    <a:pt x="92499" y="96236"/>
                  </a:cubicBezTo>
                  <a:cubicBezTo>
                    <a:pt x="92499" y="128004"/>
                    <a:pt x="88762" y="128004"/>
                    <a:pt x="72878" y="128004"/>
                  </a:cubicBezTo>
                  <a:cubicBezTo>
                    <a:pt x="60732" y="126135"/>
                    <a:pt x="43914" y="81287"/>
                    <a:pt x="41111" y="76615"/>
                  </a:cubicBezTo>
                  <a:cubicBezTo>
                    <a:pt x="29899" y="58863"/>
                    <a:pt x="17752" y="42979"/>
                    <a:pt x="0" y="31767"/>
                  </a:cubicBezTo>
                  <a:cubicBezTo>
                    <a:pt x="30833" y="20555"/>
                    <a:pt x="61666" y="10278"/>
                    <a:pt x="92499" y="0"/>
                  </a:cubicBezTo>
                  <a:close/>
                </a:path>
              </a:pathLst>
            </a:custGeom>
            <a:solidFill>
              <a:srgbClr val="9A621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EF94DD9-2CBE-483A-A353-AA7BE66D65BE}"/>
              </a:ext>
            </a:extLst>
          </p:cNvPr>
          <p:cNvSpPr/>
          <p:nvPr/>
        </p:nvSpPr>
        <p:spPr>
          <a:xfrm>
            <a:off x="2007635" y="2005169"/>
            <a:ext cx="324904" cy="436589"/>
          </a:xfrm>
          <a:custGeom>
            <a:avLst/>
            <a:gdLst>
              <a:gd name="connsiteX0" fmla="*/ 1222071 w 1219200"/>
              <a:gd name="connsiteY0" fmla="*/ 359222 h 1638300"/>
              <a:gd name="connsiteX1" fmla="*/ 1195401 w 1219200"/>
              <a:gd name="connsiteY1" fmla="*/ 517337 h 1638300"/>
              <a:gd name="connsiteX2" fmla="*/ 1151586 w 1219200"/>
              <a:gd name="connsiteY2" fmla="*/ 821184 h 1638300"/>
              <a:gd name="connsiteX3" fmla="*/ 927748 w 1219200"/>
              <a:gd name="connsiteY3" fmla="*/ 1502222 h 1638300"/>
              <a:gd name="connsiteX4" fmla="*/ 830593 w 1219200"/>
              <a:gd name="connsiteY4" fmla="*/ 1606045 h 1638300"/>
              <a:gd name="connsiteX5" fmla="*/ 708673 w 1219200"/>
              <a:gd name="connsiteY5" fmla="*/ 1623189 h 1638300"/>
              <a:gd name="connsiteX6" fmla="*/ 681051 w 1219200"/>
              <a:gd name="connsiteY6" fmla="*/ 1507937 h 1638300"/>
              <a:gd name="connsiteX7" fmla="*/ 687718 w 1219200"/>
              <a:gd name="connsiteY7" fmla="*/ 1104077 h 1638300"/>
              <a:gd name="connsiteX8" fmla="*/ 656286 w 1219200"/>
              <a:gd name="connsiteY8" fmla="*/ 1029782 h 1638300"/>
              <a:gd name="connsiteX9" fmla="*/ 554368 w 1219200"/>
              <a:gd name="connsiteY9" fmla="*/ 1027877 h 1638300"/>
              <a:gd name="connsiteX10" fmla="*/ 499123 w 1219200"/>
              <a:gd name="connsiteY10" fmla="*/ 1261239 h 1638300"/>
              <a:gd name="connsiteX11" fmla="*/ 530556 w 1219200"/>
              <a:gd name="connsiteY11" fmla="*/ 1515557 h 1638300"/>
              <a:gd name="connsiteX12" fmla="*/ 498171 w 1219200"/>
              <a:gd name="connsiteY12" fmla="*/ 1625095 h 1638300"/>
              <a:gd name="connsiteX13" fmla="*/ 380061 w 1219200"/>
              <a:gd name="connsiteY13" fmla="*/ 1608902 h 1638300"/>
              <a:gd name="connsiteX14" fmla="*/ 136221 w 1219200"/>
              <a:gd name="connsiteY14" fmla="*/ 1234570 h 1638300"/>
              <a:gd name="connsiteX15" fmla="*/ 50496 w 1219200"/>
              <a:gd name="connsiteY15" fmla="*/ 721172 h 1638300"/>
              <a:gd name="connsiteX16" fmla="*/ 28588 w 1219200"/>
              <a:gd name="connsiteY16" fmla="*/ 577344 h 1638300"/>
              <a:gd name="connsiteX17" fmla="*/ 1918 w 1219200"/>
              <a:gd name="connsiteY17" fmla="*/ 462092 h 1638300"/>
              <a:gd name="connsiteX18" fmla="*/ 59068 w 1219200"/>
              <a:gd name="connsiteY18" fmla="*/ 402084 h 1638300"/>
              <a:gd name="connsiteX19" fmla="*/ 176226 w 1219200"/>
              <a:gd name="connsiteY19" fmla="*/ 393512 h 1638300"/>
              <a:gd name="connsiteX20" fmla="*/ 351486 w 1219200"/>
              <a:gd name="connsiteY20" fmla="*/ 85854 h 1638300"/>
              <a:gd name="connsiteX21" fmla="*/ 425781 w 1219200"/>
              <a:gd name="connsiteY21" fmla="*/ 10607 h 1638300"/>
              <a:gd name="connsiteX22" fmla="*/ 566751 w 1219200"/>
              <a:gd name="connsiteY22" fmla="*/ 75377 h 1638300"/>
              <a:gd name="connsiteX23" fmla="*/ 641046 w 1219200"/>
              <a:gd name="connsiteY23" fmla="*/ 75377 h 1638300"/>
              <a:gd name="connsiteX24" fmla="*/ 1093484 w 1219200"/>
              <a:gd name="connsiteY24" fmla="*/ 78234 h 1638300"/>
              <a:gd name="connsiteX25" fmla="*/ 1222071 w 1219200"/>
              <a:gd name="connsiteY25" fmla="*/ 35922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" h="1638300">
                <a:moveTo>
                  <a:pt x="1222071" y="359222"/>
                </a:moveTo>
                <a:cubicBezTo>
                  <a:pt x="1213498" y="412562"/>
                  <a:pt x="1214451" y="468759"/>
                  <a:pt x="1195401" y="517337"/>
                </a:cubicBezTo>
                <a:cubicBezTo>
                  <a:pt x="1157301" y="616397"/>
                  <a:pt x="1157301" y="718314"/>
                  <a:pt x="1151586" y="821184"/>
                </a:cubicBezTo>
                <a:cubicBezTo>
                  <a:pt x="1138251" y="1067882"/>
                  <a:pt x="1080148" y="1301245"/>
                  <a:pt x="927748" y="1502222"/>
                </a:cubicBezTo>
                <a:cubicBezTo>
                  <a:pt x="899173" y="1540322"/>
                  <a:pt x="864883" y="1574612"/>
                  <a:pt x="830593" y="1606045"/>
                </a:cubicBezTo>
                <a:cubicBezTo>
                  <a:pt x="790588" y="1642239"/>
                  <a:pt x="742963" y="1647002"/>
                  <a:pt x="708673" y="1623189"/>
                </a:cubicBezTo>
                <a:cubicBezTo>
                  <a:pt x="664858" y="1593662"/>
                  <a:pt x="669621" y="1551752"/>
                  <a:pt x="681051" y="1507937"/>
                </a:cubicBezTo>
                <a:cubicBezTo>
                  <a:pt x="713436" y="1373634"/>
                  <a:pt x="727723" y="1239332"/>
                  <a:pt x="687718" y="1104077"/>
                </a:cubicBezTo>
                <a:cubicBezTo>
                  <a:pt x="680098" y="1078359"/>
                  <a:pt x="669621" y="1053595"/>
                  <a:pt x="656286" y="1029782"/>
                </a:cubicBezTo>
                <a:cubicBezTo>
                  <a:pt x="628663" y="978347"/>
                  <a:pt x="583896" y="977394"/>
                  <a:pt x="554368" y="1027877"/>
                </a:cubicBezTo>
                <a:cubicBezTo>
                  <a:pt x="512458" y="1099314"/>
                  <a:pt x="495313" y="1180277"/>
                  <a:pt x="499123" y="1261239"/>
                </a:cubicBezTo>
                <a:cubicBezTo>
                  <a:pt x="502933" y="1346012"/>
                  <a:pt x="516268" y="1430784"/>
                  <a:pt x="530556" y="1515557"/>
                </a:cubicBezTo>
                <a:cubicBezTo>
                  <a:pt x="538176" y="1559372"/>
                  <a:pt x="540081" y="1598425"/>
                  <a:pt x="498171" y="1625095"/>
                </a:cubicBezTo>
                <a:cubicBezTo>
                  <a:pt x="455308" y="1651764"/>
                  <a:pt x="415303" y="1638430"/>
                  <a:pt x="380061" y="1608902"/>
                </a:cubicBezTo>
                <a:cubicBezTo>
                  <a:pt x="261951" y="1507937"/>
                  <a:pt x="188608" y="1378397"/>
                  <a:pt x="136221" y="1234570"/>
                </a:cubicBezTo>
                <a:cubicBezTo>
                  <a:pt x="75261" y="1068834"/>
                  <a:pt x="57163" y="895479"/>
                  <a:pt x="50496" y="721172"/>
                </a:cubicBezTo>
                <a:cubicBezTo>
                  <a:pt x="48591" y="673547"/>
                  <a:pt x="38113" y="624969"/>
                  <a:pt x="28588" y="577344"/>
                </a:cubicBezTo>
                <a:cubicBezTo>
                  <a:pt x="20968" y="538292"/>
                  <a:pt x="8586" y="501144"/>
                  <a:pt x="1918" y="462092"/>
                </a:cubicBezTo>
                <a:cubicBezTo>
                  <a:pt x="-5702" y="413514"/>
                  <a:pt x="8586" y="401132"/>
                  <a:pt x="59068" y="402084"/>
                </a:cubicBezTo>
                <a:cubicBezTo>
                  <a:pt x="98121" y="403037"/>
                  <a:pt x="139078" y="403989"/>
                  <a:pt x="176226" y="393512"/>
                </a:cubicBezTo>
                <a:cubicBezTo>
                  <a:pt x="309576" y="355412"/>
                  <a:pt x="384823" y="218252"/>
                  <a:pt x="351486" y="85854"/>
                </a:cubicBezTo>
                <a:cubicBezTo>
                  <a:pt x="332436" y="9654"/>
                  <a:pt x="349581" y="-10348"/>
                  <a:pt x="425781" y="10607"/>
                </a:cubicBezTo>
                <a:cubicBezTo>
                  <a:pt x="475311" y="24894"/>
                  <a:pt x="522936" y="47754"/>
                  <a:pt x="566751" y="75377"/>
                </a:cubicBezTo>
                <a:cubicBezTo>
                  <a:pt x="595326" y="93474"/>
                  <a:pt x="612471" y="95379"/>
                  <a:pt x="641046" y="75377"/>
                </a:cubicBezTo>
                <a:cubicBezTo>
                  <a:pt x="782968" y="-26541"/>
                  <a:pt x="953466" y="-24636"/>
                  <a:pt x="1093484" y="78234"/>
                </a:cubicBezTo>
                <a:cubicBezTo>
                  <a:pt x="1177304" y="140147"/>
                  <a:pt x="1217309" y="230634"/>
                  <a:pt x="1222071" y="3592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889030-7921-44F7-95F9-094C62266FC3}"/>
              </a:ext>
            </a:extLst>
          </p:cNvPr>
          <p:cNvSpPr/>
          <p:nvPr/>
        </p:nvSpPr>
        <p:spPr>
          <a:xfrm>
            <a:off x="1986467" y="5391566"/>
            <a:ext cx="327443" cy="439128"/>
          </a:xfrm>
          <a:custGeom>
            <a:avLst/>
            <a:gdLst>
              <a:gd name="connsiteX0" fmla="*/ 354439 w 1228725"/>
              <a:gd name="connsiteY0" fmla="*/ 990534 h 1647825"/>
              <a:gd name="connsiteX1" fmla="*/ 354439 w 1228725"/>
              <a:gd name="connsiteY1" fmla="*/ 1056257 h 1647825"/>
              <a:gd name="connsiteX2" fmla="*/ 405874 w 1228725"/>
              <a:gd name="connsiteY2" fmla="*/ 1056257 h 1647825"/>
              <a:gd name="connsiteX3" fmla="*/ 891649 w 1228725"/>
              <a:gd name="connsiteY3" fmla="*/ 1056257 h 1647825"/>
              <a:gd name="connsiteX4" fmla="*/ 960229 w 1228725"/>
              <a:gd name="connsiteY4" fmla="*/ 1125789 h 1647825"/>
              <a:gd name="connsiteX5" fmla="*/ 960229 w 1228725"/>
              <a:gd name="connsiteY5" fmla="*/ 1211514 h 1647825"/>
              <a:gd name="connsiteX6" fmla="*/ 889744 w 1228725"/>
              <a:gd name="connsiteY6" fmla="*/ 1280094 h 1647825"/>
              <a:gd name="connsiteX7" fmla="*/ 527794 w 1228725"/>
              <a:gd name="connsiteY7" fmla="*/ 1280094 h 1647825"/>
              <a:gd name="connsiteX8" fmla="*/ 494457 w 1228725"/>
              <a:gd name="connsiteY8" fmla="*/ 1281047 h 1647825"/>
              <a:gd name="connsiteX9" fmla="*/ 464929 w 1228725"/>
              <a:gd name="connsiteY9" fmla="*/ 1302002 h 1647825"/>
              <a:gd name="connsiteX10" fmla="*/ 494457 w 1228725"/>
              <a:gd name="connsiteY10" fmla="*/ 1327719 h 1647825"/>
              <a:gd name="connsiteX11" fmla="*/ 775444 w 1228725"/>
              <a:gd name="connsiteY11" fmla="*/ 1328672 h 1647825"/>
              <a:gd name="connsiteX12" fmla="*/ 845929 w 1228725"/>
              <a:gd name="connsiteY12" fmla="*/ 1400109 h 1647825"/>
              <a:gd name="connsiteX13" fmla="*/ 722104 w 1228725"/>
              <a:gd name="connsiteY13" fmla="*/ 1523934 h 1647825"/>
              <a:gd name="connsiteX14" fmla="*/ 635427 w 1228725"/>
              <a:gd name="connsiteY14" fmla="*/ 1523934 h 1647825"/>
              <a:gd name="connsiteX15" fmla="*/ 631617 w 1228725"/>
              <a:gd name="connsiteY15" fmla="*/ 1589657 h 1647825"/>
              <a:gd name="connsiteX16" fmla="*/ 587802 w 1228725"/>
              <a:gd name="connsiteY16" fmla="*/ 1649664 h 1647825"/>
              <a:gd name="connsiteX17" fmla="*/ 545892 w 1228725"/>
              <a:gd name="connsiteY17" fmla="*/ 1591562 h 1647825"/>
              <a:gd name="connsiteX18" fmla="*/ 545892 w 1228725"/>
              <a:gd name="connsiteY18" fmla="*/ 1501074 h 1647825"/>
              <a:gd name="connsiteX19" fmla="*/ 608757 w 1228725"/>
              <a:gd name="connsiteY19" fmla="*/ 1437257 h 1647825"/>
              <a:gd name="connsiteX20" fmla="*/ 718294 w 1228725"/>
              <a:gd name="connsiteY20" fmla="*/ 1437257 h 1647825"/>
              <a:gd name="connsiteX21" fmla="*/ 762109 w 1228725"/>
              <a:gd name="connsiteY21" fmla="*/ 1432494 h 1647825"/>
              <a:gd name="connsiteX22" fmla="*/ 763062 w 1228725"/>
              <a:gd name="connsiteY22" fmla="*/ 1417254 h 1647825"/>
              <a:gd name="connsiteX23" fmla="*/ 719247 w 1228725"/>
              <a:gd name="connsiteY23" fmla="*/ 1409634 h 1647825"/>
              <a:gd name="connsiteX24" fmla="*/ 443022 w 1228725"/>
              <a:gd name="connsiteY24" fmla="*/ 1408682 h 1647825"/>
              <a:gd name="connsiteX25" fmla="*/ 379204 w 1228725"/>
              <a:gd name="connsiteY25" fmla="*/ 1343912 h 1647825"/>
              <a:gd name="connsiteX26" fmla="*/ 379204 w 1228725"/>
              <a:gd name="connsiteY26" fmla="*/ 1258187 h 1647825"/>
              <a:gd name="connsiteX27" fmla="*/ 441117 w 1228725"/>
              <a:gd name="connsiteY27" fmla="*/ 1196274 h 1647825"/>
              <a:gd name="connsiteX28" fmla="*/ 845929 w 1228725"/>
              <a:gd name="connsiteY28" fmla="*/ 1197227 h 1647825"/>
              <a:gd name="connsiteX29" fmla="*/ 873552 w 1228725"/>
              <a:gd name="connsiteY29" fmla="*/ 1195322 h 1647825"/>
              <a:gd name="connsiteX30" fmla="*/ 876409 w 1228725"/>
              <a:gd name="connsiteY30" fmla="*/ 1139124 h 1647825"/>
              <a:gd name="connsiteX31" fmla="*/ 822117 w 1228725"/>
              <a:gd name="connsiteY31" fmla="*/ 1139124 h 1647825"/>
              <a:gd name="connsiteX32" fmla="*/ 341104 w 1228725"/>
              <a:gd name="connsiteY32" fmla="*/ 1139124 h 1647825"/>
              <a:gd name="connsiteX33" fmla="*/ 268714 w 1228725"/>
              <a:gd name="connsiteY33" fmla="*/ 1064829 h 1647825"/>
              <a:gd name="connsiteX34" fmla="*/ 268714 w 1228725"/>
              <a:gd name="connsiteY34" fmla="*/ 989582 h 1647825"/>
              <a:gd name="connsiteX35" fmla="*/ 216327 w 1228725"/>
              <a:gd name="connsiteY35" fmla="*/ 989582 h 1647825"/>
              <a:gd name="connsiteX36" fmla="*/ 108694 w 1228725"/>
              <a:gd name="connsiteY36" fmla="*/ 914334 h 1647825"/>
              <a:gd name="connsiteX37" fmla="*/ 63927 w 1228725"/>
              <a:gd name="connsiteY37" fmla="*/ 664779 h 1647825"/>
              <a:gd name="connsiteX38" fmla="*/ 52497 w 1228725"/>
              <a:gd name="connsiteY38" fmla="*/ 614297 h 1647825"/>
              <a:gd name="connsiteX39" fmla="*/ 2014 w 1228725"/>
              <a:gd name="connsiteY39" fmla="*/ 387602 h 1647825"/>
              <a:gd name="connsiteX40" fmla="*/ 392539 w 1228725"/>
              <a:gd name="connsiteY40" fmla="*/ 5649 h 1647825"/>
              <a:gd name="connsiteX41" fmla="*/ 576372 w 1228725"/>
              <a:gd name="connsiteY41" fmla="*/ 75182 h 1647825"/>
              <a:gd name="connsiteX42" fmla="*/ 651619 w 1228725"/>
              <a:gd name="connsiteY42" fmla="*/ 74229 h 1647825"/>
              <a:gd name="connsiteX43" fmla="*/ 957372 w 1228725"/>
              <a:gd name="connsiteY43" fmla="*/ 11364 h 1647825"/>
              <a:gd name="connsiteX44" fmla="*/ 1225024 w 1228725"/>
              <a:gd name="connsiteY44" fmla="*/ 418082 h 1647825"/>
              <a:gd name="connsiteX45" fmla="*/ 1205974 w 1228725"/>
              <a:gd name="connsiteY45" fmla="*/ 516189 h 1647825"/>
              <a:gd name="connsiteX46" fmla="*/ 1162159 w 1228725"/>
              <a:gd name="connsiteY46" fmla="*/ 771459 h 1647825"/>
              <a:gd name="connsiteX47" fmla="*/ 1094532 w 1228725"/>
              <a:gd name="connsiteY47" fmla="*/ 967674 h 1647825"/>
              <a:gd name="connsiteX48" fmla="*/ 1037382 w 1228725"/>
              <a:gd name="connsiteY48" fmla="*/ 987677 h 1647825"/>
              <a:gd name="connsiteX49" fmla="*/ 408732 w 1228725"/>
              <a:gd name="connsiteY49" fmla="*/ 988629 h 1647825"/>
              <a:gd name="connsiteX50" fmla="*/ 354439 w 1228725"/>
              <a:gd name="connsiteY50" fmla="*/ 990534 h 1647825"/>
              <a:gd name="connsiteX51" fmla="*/ 1057384 w 1228725"/>
              <a:gd name="connsiteY51" fmla="*/ 832419 h 1647825"/>
              <a:gd name="connsiteX52" fmla="*/ 173464 w 1228725"/>
              <a:gd name="connsiteY52" fmla="*/ 832419 h 1647825"/>
              <a:gd name="connsiteX53" fmla="*/ 263952 w 1228725"/>
              <a:gd name="connsiteY53" fmla="*/ 906714 h 1647825"/>
              <a:gd name="connsiteX54" fmla="*/ 967849 w 1228725"/>
              <a:gd name="connsiteY54" fmla="*/ 906714 h 1647825"/>
              <a:gd name="connsiteX55" fmla="*/ 1057384 w 1228725"/>
              <a:gd name="connsiteY55" fmla="*/ 832419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28725" h="1647825">
                <a:moveTo>
                  <a:pt x="354439" y="990534"/>
                </a:moveTo>
                <a:cubicBezTo>
                  <a:pt x="354439" y="1015299"/>
                  <a:pt x="354439" y="1032444"/>
                  <a:pt x="354439" y="1056257"/>
                </a:cubicBezTo>
                <a:cubicBezTo>
                  <a:pt x="372537" y="1056257"/>
                  <a:pt x="389682" y="1056257"/>
                  <a:pt x="405874" y="1056257"/>
                </a:cubicBezTo>
                <a:cubicBezTo>
                  <a:pt x="567799" y="1056257"/>
                  <a:pt x="729724" y="1056257"/>
                  <a:pt x="891649" y="1056257"/>
                </a:cubicBezTo>
                <a:cubicBezTo>
                  <a:pt x="950704" y="1056257"/>
                  <a:pt x="960229" y="1066734"/>
                  <a:pt x="960229" y="1125789"/>
                </a:cubicBezTo>
                <a:cubicBezTo>
                  <a:pt x="960229" y="1154364"/>
                  <a:pt x="960229" y="1182939"/>
                  <a:pt x="960229" y="1211514"/>
                </a:cubicBezTo>
                <a:cubicBezTo>
                  <a:pt x="960229" y="1269617"/>
                  <a:pt x="949752" y="1280094"/>
                  <a:pt x="889744" y="1280094"/>
                </a:cubicBezTo>
                <a:cubicBezTo>
                  <a:pt x="768777" y="1280094"/>
                  <a:pt x="648762" y="1280094"/>
                  <a:pt x="527794" y="1280094"/>
                </a:cubicBezTo>
                <a:cubicBezTo>
                  <a:pt x="516364" y="1280094"/>
                  <a:pt x="504934" y="1277237"/>
                  <a:pt x="494457" y="1281047"/>
                </a:cubicBezTo>
                <a:cubicBezTo>
                  <a:pt x="483979" y="1284857"/>
                  <a:pt x="474454" y="1295334"/>
                  <a:pt x="464929" y="1302002"/>
                </a:cubicBezTo>
                <a:cubicBezTo>
                  <a:pt x="474454" y="1310574"/>
                  <a:pt x="484932" y="1326767"/>
                  <a:pt x="494457" y="1327719"/>
                </a:cubicBezTo>
                <a:cubicBezTo>
                  <a:pt x="587802" y="1329624"/>
                  <a:pt x="682099" y="1328672"/>
                  <a:pt x="775444" y="1328672"/>
                </a:cubicBezTo>
                <a:cubicBezTo>
                  <a:pt x="839262" y="1328672"/>
                  <a:pt x="845929" y="1335339"/>
                  <a:pt x="845929" y="1400109"/>
                </a:cubicBezTo>
                <a:cubicBezTo>
                  <a:pt x="845929" y="1529649"/>
                  <a:pt x="856407" y="1524887"/>
                  <a:pt x="722104" y="1523934"/>
                </a:cubicBezTo>
                <a:cubicBezTo>
                  <a:pt x="695434" y="1523934"/>
                  <a:pt x="668764" y="1523934"/>
                  <a:pt x="635427" y="1523934"/>
                </a:cubicBezTo>
                <a:cubicBezTo>
                  <a:pt x="634474" y="1547747"/>
                  <a:pt x="631617" y="1568702"/>
                  <a:pt x="631617" y="1589657"/>
                </a:cubicBezTo>
                <a:cubicBezTo>
                  <a:pt x="631617" y="1621089"/>
                  <a:pt x="624949" y="1650617"/>
                  <a:pt x="587802" y="1649664"/>
                </a:cubicBezTo>
                <a:cubicBezTo>
                  <a:pt x="554464" y="1648712"/>
                  <a:pt x="544939" y="1622042"/>
                  <a:pt x="545892" y="1591562"/>
                </a:cubicBezTo>
                <a:cubicBezTo>
                  <a:pt x="546844" y="1561082"/>
                  <a:pt x="546844" y="1531554"/>
                  <a:pt x="545892" y="1501074"/>
                </a:cubicBezTo>
                <a:cubicBezTo>
                  <a:pt x="543987" y="1456307"/>
                  <a:pt x="563989" y="1436304"/>
                  <a:pt x="608757" y="1437257"/>
                </a:cubicBezTo>
                <a:cubicBezTo>
                  <a:pt x="644952" y="1438209"/>
                  <a:pt x="682099" y="1438209"/>
                  <a:pt x="718294" y="1437257"/>
                </a:cubicBezTo>
                <a:cubicBezTo>
                  <a:pt x="732582" y="1437257"/>
                  <a:pt x="746869" y="1434399"/>
                  <a:pt x="762109" y="1432494"/>
                </a:cubicBezTo>
                <a:cubicBezTo>
                  <a:pt x="762109" y="1427732"/>
                  <a:pt x="763062" y="1422017"/>
                  <a:pt x="763062" y="1417254"/>
                </a:cubicBezTo>
                <a:cubicBezTo>
                  <a:pt x="748774" y="1414397"/>
                  <a:pt x="733534" y="1409634"/>
                  <a:pt x="719247" y="1409634"/>
                </a:cubicBezTo>
                <a:cubicBezTo>
                  <a:pt x="626854" y="1408682"/>
                  <a:pt x="535414" y="1409634"/>
                  <a:pt x="443022" y="1408682"/>
                </a:cubicBezTo>
                <a:cubicBezTo>
                  <a:pt x="390634" y="1408682"/>
                  <a:pt x="380157" y="1398204"/>
                  <a:pt x="379204" y="1343912"/>
                </a:cubicBezTo>
                <a:cubicBezTo>
                  <a:pt x="379204" y="1315337"/>
                  <a:pt x="380157" y="1286762"/>
                  <a:pt x="379204" y="1258187"/>
                </a:cubicBezTo>
                <a:cubicBezTo>
                  <a:pt x="377299" y="1214372"/>
                  <a:pt x="395397" y="1195322"/>
                  <a:pt x="441117" y="1196274"/>
                </a:cubicBezTo>
                <a:cubicBezTo>
                  <a:pt x="576372" y="1198179"/>
                  <a:pt x="710674" y="1197227"/>
                  <a:pt x="845929" y="1197227"/>
                </a:cubicBezTo>
                <a:cubicBezTo>
                  <a:pt x="853549" y="1197227"/>
                  <a:pt x="861169" y="1196274"/>
                  <a:pt x="873552" y="1195322"/>
                </a:cubicBezTo>
                <a:cubicBezTo>
                  <a:pt x="874504" y="1178177"/>
                  <a:pt x="875457" y="1161984"/>
                  <a:pt x="876409" y="1139124"/>
                </a:cubicBezTo>
                <a:cubicBezTo>
                  <a:pt x="856407" y="1139124"/>
                  <a:pt x="839262" y="1139124"/>
                  <a:pt x="822117" y="1139124"/>
                </a:cubicBezTo>
                <a:cubicBezTo>
                  <a:pt x="662097" y="1139124"/>
                  <a:pt x="501124" y="1139124"/>
                  <a:pt x="341104" y="1139124"/>
                </a:cubicBezTo>
                <a:cubicBezTo>
                  <a:pt x="275382" y="1139124"/>
                  <a:pt x="268714" y="1132457"/>
                  <a:pt x="268714" y="1064829"/>
                </a:cubicBezTo>
                <a:cubicBezTo>
                  <a:pt x="268714" y="1041969"/>
                  <a:pt x="268714" y="1018157"/>
                  <a:pt x="268714" y="989582"/>
                </a:cubicBezTo>
                <a:cubicBezTo>
                  <a:pt x="247759" y="989582"/>
                  <a:pt x="231567" y="989582"/>
                  <a:pt x="216327" y="989582"/>
                </a:cubicBezTo>
                <a:cubicBezTo>
                  <a:pt x="137269" y="989582"/>
                  <a:pt x="139174" y="988629"/>
                  <a:pt x="108694" y="914334"/>
                </a:cubicBezTo>
                <a:cubicBezTo>
                  <a:pt x="76309" y="834324"/>
                  <a:pt x="53449" y="753362"/>
                  <a:pt x="63927" y="664779"/>
                </a:cubicBezTo>
                <a:cubicBezTo>
                  <a:pt x="65832" y="648587"/>
                  <a:pt x="56307" y="631442"/>
                  <a:pt x="52497" y="614297"/>
                </a:cubicBezTo>
                <a:cubicBezTo>
                  <a:pt x="35352" y="539049"/>
                  <a:pt x="9634" y="463802"/>
                  <a:pt x="2014" y="387602"/>
                </a:cubicBezTo>
                <a:cubicBezTo>
                  <a:pt x="-20846" y="152334"/>
                  <a:pt x="153462" y="-19116"/>
                  <a:pt x="392539" y="5649"/>
                </a:cubicBezTo>
                <a:cubicBezTo>
                  <a:pt x="455404" y="12317"/>
                  <a:pt x="517317" y="45654"/>
                  <a:pt x="576372" y="75182"/>
                </a:cubicBezTo>
                <a:cubicBezTo>
                  <a:pt x="605899" y="90422"/>
                  <a:pt x="623044" y="96137"/>
                  <a:pt x="651619" y="74229"/>
                </a:cubicBezTo>
                <a:cubicBezTo>
                  <a:pt x="743059" y="4697"/>
                  <a:pt x="846882" y="-15306"/>
                  <a:pt x="957372" y="11364"/>
                </a:cubicBezTo>
                <a:cubicBezTo>
                  <a:pt x="1157397" y="59942"/>
                  <a:pt x="1253599" y="207579"/>
                  <a:pt x="1225024" y="418082"/>
                </a:cubicBezTo>
                <a:cubicBezTo>
                  <a:pt x="1220262" y="451419"/>
                  <a:pt x="1216452" y="484757"/>
                  <a:pt x="1205974" y="516189"/>
                </a:cubicBezTo>
                <a:cubicBezTo>
                  <a:pt x="1177399" y="599057"/>
                  <a:pt x="1168827" y="683829"/>
                  <a:pt x="1162159" y="771459"/>
                </a:cubicBezTo>
                <a:cubicBezTo>
                  <a:pt x="1157397" y="838134"/>
                  <a:pt x="1122154" y="903857"/>
                  <a:pt x="1094532" y="967674"/>
                </a:cubicBezTo>
                <a:cubicBezTo>
                  <a:pt x="1088817" y="981009"/>
                  <a:pt x="1057384" y="987677"/>
                  <a:pt x="1037382" y="987677"/>
                </a:cubicBezTo>
                <a:cubicBezTo>
                  <a:pt x="827832" y="989582"/>
                  <a:pt x="618282" y="988629"/>
                  <a:pt x="408732" y="988629"/>
                </a:cubicBezTo>
                <a:cubicBezTo>
                  <a:pt x="393492" y="990534"/>
                  <a:pt x="376347" y="990534"/>
                  <a:pt x="354439" y="990534"/>
                </a:cubicBezTo>
                <a:close/>
                <a:moveTo>
                  <a:pt x="1057384" y="832419"/>
                </a:moveTo>
                <a:cubicBezTo>
                  <a:pt x="761157" y="832419"/>
                  <a:pt x="467787" y="832419"/>
                  <a:pt x="173464" y="832419"/>
                </a:cubicBezTo>
                <a:cubicBezTo>
                  <a:pt x="193467" y="906714"/>
                  <a:pt x="193467" y="906714"/>
                  <a:pt x="263952" y="906714"/>
                </a:cubicBezTo>
                <a:cubicBezTo>
                  <a:pt x="498267" y="906714"/>
                  <a:pt x="733534" y="906714"/>
                  <a:pt x="967849" y="906714"/>
                </a:cubicBezTo>
                <a:cubicBezTo>
                  <a:pt x="1038334" y="906714"/>
                  <a:pt x="1038334" y="906714"/>
                  <a:pt x="1057384" y="8324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3975243-3BA1-41FB-9AF8-6CAB620D6734}"/>
              </a:ext>
            </a:extLst>
          </p:cNvPr>
          <p:cNvSpPr/>
          <p:nvPr/>
        </p:nvSpPr>
        <p:spPr>
          <a:xfrm>
            <a:off x="9731765" y="1999733"/>
            <a:ext cx="327003" cy="436453"/>
          </a:xfrm>
          <a:custGeom>
            <a:avLst/>
            <a:gdLst>
              <a:gd name="connsiteX0" fmla="*/ 174965 w 256431"/>
              <a:gd name="connsiteY0" fmla="*/ 130696 h 342260"/>
              <a:gd name="connsiteX1" fmla="*/ 242841 w 256431"/>
              <a:gd name="connsiteY1" fmla="*/ 130696 h 342260"/>
              <a:gd name="connsiteX2" fmla="*/ 180738 w 256431"/>
              <a:gd name="connsiteY2" fmla="*/ 330543 h 342260"/>
              <a:gd name="connsiteX3" fmla="*/ 176358 w 256431"/>
              <a:gd name="connsiteY3" fmla="*/ 334723 h 342260"/>
              <a:gd name="connsiteX4" fmla="*/ 149885 w 256431"/>
              <a:gd name="connsiteY4" fmla="*/ 339103 h 342260"/>
              <a:gd name="connsiteX5" fmla="*/ 143714 w 256431"/>
              <a:gd name="connsiteY5" fmla="*/ 314221 h 342260"/>
              <a:gd name="connsiteX6" fmla="*/ 148491 w 256431"/>
              <a:gd name="connsiteY6" fmla="*/ 245349 h 342260"/>
              <a:gd name="connsiteX7" fmla="*/ 138539 w 256431"/>
              <a:gd name="connsiteY7" fmla="*/ 215492 h 342260"/>
              <a:gd name="connsiteX8" fmla="*/ 127591 w 256431"/>
              <a:gd name="connsiteY8" fmla="*/ 207530 h 342260"/>
              <a:gd name="connsiteX9" fmla="*/ 116643 w 256431"/>
              <a:gd name="connsiteY9" fmla="*/ 215890 h 342260"/>
              <a:gd name="connsiteX10" fmla="*/ 105895 w 256431"/>
              <a:gd name="connsiteY10" fmla="*/ 279586 h 342260"/>
              <a:gd name="connsiteX11" fmla="*/ 112065 w 256431"/>
              <a:gd name="connsiteY11" fmla="*/ 314818 h 342260"/>
              <a:gd name="connsiteX12" fmla="*/ 105496 w 256431"/>
              <a:gd name="connsiteY12" fmla="*/ 339500 h 342260"/>
              <a:gd name="connsiteX13" fmla="*/ 80018 w 256431"/>
              <a:gd name="connsiteY13" fmla="*/ 335122 h 342260"/>
              <a:gd name="connsiteX14" fmla="*/ 34236 w 256431"/>
              <a:gd name="connsiteY14" fmla="*/ 268639 h 342260"/>
              <a:gd name="connsiteX15" fmla="*/ 13336 w 256431"/>
              <a:gd name="connsiteY15" fmla="*/ 131691 h 342260"/>
              <a:gd name="connsiteX16" fmla="*/ 80018 w 256431"/>
              <a:gd name="connsiteY16" fmla="*/ 131691 h 342260"/>
              <a:gd name="connsiteX17" fmla="*/ 109876 w 256431"/>
              <a:gd name="connsiteY17" fmla="*/ 152791 h 342260"/>
              <a:gd name="connsiteX18" fmla="*/ 151676 w 256431"/>
              <a:gd name="connsiteY18" fmla="*/ 152791 h 342260"/>
              <a:gd name="connsiteX19" fmla="*/ 174965 w 256431"/>
              <a:gd name="connsiteY19" fmla="*/ 130696 h 342260"/>
              <a:gd name="connsiteX20" fmla="*/ 98131 w 256431"/>
              <a:gd name="connsiteY20" fmla="*/ 109796 h 342260"/>
              <a:gd name="connsiteX21" fmla="*/ 158244 w 256431"/>
              <a:gd name="connsiteY21" fmla="*/ 109796 h 342260"/>
              <a:gd name="connsiteX22" fmla="*/ 158045 w 256431"/>
              <a:gd name="connsiteY22" fmla="*/ 131493 h 342260"/>
              <a:gd name="connsiteX23" fmla="*/ 153268 w 256431"/>
              <a:gd name="connsiteY23" fmla="*/ 136071 h 342260"/>
              <a:gd name="connsiteX24" fmla="*/ 98131 w 256431"/>
              <a:gd name="connsiteY24" fmla="*/ 136270 h 342260"/>
              <a:gd name="connsiteX25" fmla="*/ 98131 w 256431"/>
              <a:gd name="connsiteY25" fmla="*/ 109796 h 342260"/>
              <a:gd name="connsiteX26" fmla="*/ 81231 w 256431"/>
              <a:gd name="connsiteY26" fmla="*/ 318 h 342260"/>
              <a:gd name="connsiteX27" fmla="*/ 117838 w 256431"/>
              <a:gd name="connsiteY27" fmla="*/ 13853 h 342260"/>
              <a:gd name="connsiteX28" fmla="*/ 138141 w 256431"/>
              <a:gd name="connsiteY28" fmla="*/ 13853 h 342260"/>
              <a:gd name="connsiteX29" fmla="*/ 251600 w 256431"/>
              <a:gd name="connsiteY29" fmla="*/ 45303 h 342260"/>
              <a:gd name="connsiteX30" fmla="*/ 249809 w 256431"/>
              <a:gd name="connsiteY30" fmla="*/ 113976 h 342260"/>
              <a:gd name="connsiteX31" fmla="*/ 175165 w 256431"/>
              <a:gd name="connsiteY31" fmla="*/ 113976 h 342260"/>
              <a:gd name="connsiteX32" fmla="*/ 150881 w 256431"/>
              <a:gd name="connsiteY32" fmla="*/ 93474 h 342260"/>
              <a:gd name="connsiteX33" fmla="*/ 106094 w 256431"/>
              <a:gd name="connsiteY33" fmla="*/ 93474 h 342260"/>
              <a:gd name="connsiteX34" fmla="*/ 80615 w 256431"/>
              <a:gd name="connsiteY34" fmla="*/ 113976 h 342260"/>
              <a:gd name="connsiteX35" fmla="*/ 10350 w 256431"/>
              <a:gd name="connsiteY35" fmla="*/ 113777 h 342260"/>
              <a:gd name="connsiteX36" fmla="*/ 4180 w 256431"/>
              <a:gd name="connsiteY36" fmla="*/ 107805 h 342260"/>
              <a:gd name="connsiteX37" fmla="*/ 0 w 256431"/>
              <a:gd name="connsiteY37" fmla="*/ 68393 h 342260"/>
              <a:gd name="connsiteX38" fmla="*/ 81231 w 256431"/>
              <a:gd name="connsiteY38" fmla="*/ 318 h 3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6431" h="342260">
                <a:moveTo>
                  <a:pt x="174965" y="130696"/>
                </a:moveTo>
                <a:cubicBezTo>
                  <a:pt x="197657" y="130696"/>
                  <a:pt x="219752" y="130696"/>
                  <a:pt x="242841" y="130696"/>
                </a:cubicBezTo>
                <a:cubicBezTo>
                  <a:pt x="244235" y="204345"/>
                  <a:pt x="234680" y="274212"/>
                  <a:pt x="180738" y="330543"/>
                </a:cubicBezTo>
                <a:cubicBezTo>
                  <a:pt x="179344" y="331937"/>
                  <a:pt x="177951" y="333330"/>
                  <a:pt x="176358" y="334723"/>
                </a:cubicBezTo>
                <a:cubicBezTo>
                  <a:pt x="167003" y="342486"/>
                  <a:pt x="157648" y="344079"/>
                  <a:pt x="149885" y="339103"/>
                </a:cubicBezTo>
                <a:cubicBezTo>
                  <a:pt x="140131" y="332733"/>
                  <a:pt x="141326" y="323377"/>
                  <a:pt x="143714" y="314221"/>
                </a:cubicBezTo>
                <a:cubicBezTo>
                  <a:pt x="149487" y="291529"/>
                  <a:pt x="152870" y="268639"/>
                  <a:pt x="148491" y="245349"/>
                </a:cubicBezTo>
                <a:cubicBezTo>
                  <a:pt x="146501" y="234999"/>
                  <a:pt x="142918" y="225046"/>
                  <a:pt x="138539" y="215492"/>
                </a:cubicBezTo>
                <a:cubicBezTo>
                  <a:pt x="136946" y="211710"/>
                  <a:pt x="131373" y="207331"/>
                  <a:pt x="127591" y="207530"/>
                </a:cubicBezTo>
                <a:cubicBezTo>
                  <a:pt x="123809" y="207530"/>
                  <a:pt x="118634" y="211909"/>
                  <a:pt x="116643" y="215890"/>
                </a:cubicBezTo>
                <a:cubicBezTo>
                  <a:pt x="106094" y="235795"/>
                  <a:pt x="103506" y="257492"/>
                  <a:pt x="105895" y="279586"/>
                </a:cubicBezTo>
                <a:cubicBezTo>
                  <a:pt x="107089" y="291330"/>
                  <a:pt x="109876" y="303074"/>
                  <a:pt x="112065" y="314818"/>
                </a:cubicBezTo>
                <a:cubicBezTo>
                  <a:pt x="113658" y="324174"/>
                  <a:pt x="115449" y="333529"/>
                  <a:pt x="105496" y="339500"/>
                </a:cubicBezTo>
                <a:cubicBezTo>
                  <a:pt x="95942" y="345074"/>
                  <a:pt x="87382" y="341491"/>
                  <a:pt x="80018" y="335122"/>
                </a:cubicBezTo>
                <a:cubicBezTo>
                  <a:pt x="58918" y="317008"/>
                  <a:pt x="44786" y="293918"/>
                  <a:pt x="34236" y="268639"/>
                </a:cubicBezTo>
                <a:cubicBezTo>
                  <a:pt x="16321" y="225046"/>
                  <a:pt x="10947" y="179464"/>
                  <a:pt x="13336" y="131691"/>
                </a:cubicBezTo>
                <a:cubicBezTo>
                  <a:pt x="35828" y="131691"/>
                  <a:pt x="57923" y="131691"/>
                  <a:pt x="80018" y="131691"/>
                </a:cubicBezTo>
                <a:cubicBezTo>
                  <a:pt x="86188" y="152194"/>
                  <a:pt x="86984" y="152791"/>
                  <a:pt x="109876" y="152791"/>
                </a:cubicBezTo>
                <a:cubicBezTo>
                  <a:pt x="123809" y="152791"/>
                  <a:pt x="137743" y="152791"/>
                  <a:pt x="151676" y="152791"/>
                </a:cubicBezTo>
                <a:cubicBezTo>
                  <a:pt x="168197" y="152194"/>
                  <a:pt x="172975" y="148013"/>
                  <a:pt x="174965" y="130696"/>
                </a:cubicBezTo>
                <a:close/>
                <a:moveTo>
                  <a:pt x="98131" y="109796"/>
                </a:moveTo>
                <a:cubicBezTo>
                  <a:pt x="117837" y="109796"/>
                  <a:pt x="137344" y="109796"/>
                  <a:pt x="158244" y="109796"/>
                </a:cubicBezTo>
                <a:cubicBezTo>
                  <a:pt x="158244" y="117161"/>
                  <a:pt x="158642" y="124327"/>
                  <a:pt x="158045" y="131493"/>
                </a:cubicBezTo>
                <a:cubicBezTo>
                  <a:pt x="157846" y="133085"/>
                  <a:pt x="155060" y="136071"/>
                  <a:pt x="153268" y="136071"/>
                </a:cubicBezTo>
                <a:cubicBezTo>
                  <a:pt x="135155" y="136469"/>
                  <a:pt x="117041" y="136270"/>
                  <a:pt x="98131" y="136270"/>
                </a:cubicBezTo>
                <a:cubicBezTo>
                  <a:pt x="98131" y="127114"/>
                  <a:pt x="98131" y="118953"/>
                  <a:pt x="98131" y="109796"/>
                </a:cubicBezTo>
                <a:close/>
                <a:moveTo>
                  <a:pt x="81231" y="318"/>
                </a:moveTo>
                <a:cubicBezTo>
                  <a:pt x="94288" y="1487"/>
                  <a:pt x="107040" y="5891"/>
                  <a:pt x="117838" y="13853"/>
                </a:cubicBezTo>
                <a:cubicBezTo>
                  <a:pt x="125800" y="19626"/>
                  <a:pt x="130578" y="19228"/>
                  <a:pt x="138141" y="13853"/>
                </a:cubicBezTo>
                <a:cubicBezTo>
                  <a:pt x="177952" y="-13815"/>
                  <a:pt x="236672" y="2707"/>
                  <a:pt x="251600" y="45303"/>
                </a:cubicBezTo>
                <a:cubicBezTo>
                  <a:pt x="259562" y="68194"/>
                  <a:pt x="256776" y="90886"/>
                  <a:pt x="249809" y="113976"/>
                </a:cubicBezTo>
                <a:cubicBezTo>
                  <a:pt x="224530" y="113976"/>
                  <a:pt x="199847" y="113976"/>
                  <a:pt x="175165" y="113976"/>
                </a:cubicBezTo>
                <a:cubicBezTo>
                  <a:pt x="172179" y="96459"/>
                  <a:pt x="168795" y="93474"/>
                  <a:pt x="150881" y="93474"/>
                </a:cubicBezTo>
                <a:cubicBezTo>
                  <a:pt x="135952" y="93474"/>
                  <a:pt x="121023" y="93474"/>
                  <a:pt x="106094" y="93474"/>
                </a:cubicBezTo>
                <a:cubicBezTo>
                  <a:pt x="86985" y="93474"/>
                  <a:pt x="84397" y="95663"/>
                  <a:pt x="80615" y="113976"/>
                </a:cubicBezTo>
                <a:cubicBezTo>
                  <a:pt x="57326" y="113976"/>
                  <a:pt x="33838" y="114175"/>
                  <a:pt x="10350" y="113777"/>
                </a:cubicBezTo>
                <a:cubicBezTo>
                  <a:pt x="8161" y="113777"/>
                  <a:pt x="4578" y="110194"/>
                  <a:pt x="4180" y="107805"/>
                </a:cubicBezTo>
                <a:cubicBezTo>
                  <a:pt x="2189" y="94668"/>
                  <a:pt x="0" y="81531"/>
                  <a:pt x="0" y="68393"/>
                </a:cubicBezTo>
                <a:cubicBezTo>
                  <a:pt x="149" y="22413"/>
                  <a:pt x="42062" y="-3190"/>
                  <a:pt x="81231" y="3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4723</Words>
  <Application>Microsoft Office PowerPoint</Application>
  <PresentationFormat>Widescreen</PresentationFormat>
  <Paragraphs>535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136</cp:revision>
  <dcterms:created xsi:type="dcterms:W3CDTF">2019-01-14T06:35:35Z</dcterms:created>
  <dcterms:modified xsi:type="dcterms:W3CDTF">2019-10-22T05:51:24Z</dcterms:modified>
</cp:coreProperties>
</file>