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3" y="153402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55842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63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643608"/>
            <a:ext cx="1246248" cy="3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14</cp:revision>
  <dcterms:created xsi:type="dcterms:W3CDTF">2014-04-01T16:27:38Z</dcterms:created>
  <dcterms:modified xsi:type="dcterms:W3CDTF">2014-11-16T07:00:44Z</dcterms:modified>
</cp:coreProperties>
</file>