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918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31654"/>
            <a:ext cx="9144000" cy="140625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06" y="4455770"/>
            <a:ext cx="938788" cy="232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62113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0641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2015-12-10T09:16:33Z</dcterms:modified>
</cp:coreProperties>
</file>