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1470441" y="982359"/>
            <a:ext cx="1847142" cy="4788024"/>
          </a:xfrm>
          <a:prstGeom prst="round2Same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040" y="3615918"/>
            <a:ext cx="4788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60040" y="2632872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01060" y="123478"/>
            <a:ext cx="1190057" cy="283819"/>
            <a:chOff x="7130968" y="274805"/>
            <a:chExt cx="1656184" cy="394986"/>
          </a:xfrm>
        </p:grpSpPr>
        <p:sp>
          <p:nvSpPr>
            <p:cNvPr id="12" name="Rounded Rectangle 11"/>
            <p:cNvSpPr/>
            <p:nvPr/>
          </p:nvSpPr>
          <p:spPr>
            <a:xfrm>
              <a:off x="7130968" y="274805"/>
              <a:ext cx="1656184" cy="394986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311372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 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287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2016-01-04T01:35:43Z</dcterms:modified>
</cp:coreProperties>
</file>