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1961869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0197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41151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2015-12-01T05:17:30Z</dcterms:modified>
</cp:coreProperties>
</file>